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entation.xml" ContentType="application/vnd.openxmlformats-officedocument.presentationml.presentation.main+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320" r:id="rId4"/>
    <p:sldId id="325" r:id="rId5"/>
    <p:sldId id="321" r:id="rId6"/>
    <p:sldId id="326" r:id="rId7"/>
    <p:sldId id="332" r:id="rId8"/>
    <p:sldId id="331" r:id="rId9"/>
    <p:sldId id="322" r:id="rId10"/>
    <p:sldId id="333" r:id="rId11"/>
    <p:sldId id="334" r:id="rId12"/>
    <p:sldId id="335" r:id="rId13"/>
    <p:sldId id="336" r:id="rId14"/>
    <p:sldId id="323" r:id="rId15"/>
    <p:sldId id="32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customXml" Target="../customXml/item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C2D0B-042A-9ABA-1A55-6980ED6C58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F985DE-B817-FA40-32D2-E5EABEEA7F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B656FEC-F3E6-57F1-7AA5-A25CB40184D4}"/>
              </a:ext>
            </a:extLst>
          </p:cNvPr>
          <p:cNvSpPr>
            <a:spLocks noGrp="1"/>
          </p:cNvSpPr>
          <p:nvPr>
            <p:ph type="dt" sz="half" idx="10"/>
          </p:nvPr>
        </p:nvSpPr>
        <p:spPr/>
        <p:txBody>
          <a:bodyPr/>
          <a:lstStyle/>
          <a:p>
            <a:fld id="{35F57ACF-1317-426D-8A5A-C3B071343947}" type="datetimeFigureOut">
              <a:rPr lang="en-US" smtClean="0"/>
              <a:t>9/25/24</a:t>
            </a:fld>
            <a:endParaRPr lang="en-US"/>
          </a:p>
        </p:txBody>
      </p:sp>
      <p:sp>
        <p:nvSpPr>
          <p:cNvPr id="5" name="Footer Placeholder 4">
            <a:extLst>
              <a:ext uri="{FF2B5EF4-FFF2-40B4-BE49-F238E27FC236}">
                <a16:creationId xmlns:a16="http://schemas.microsoft.com/office/drawing/2014/main" id="{2D7C548D-B926-2BEE-22B1-7979EADC64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BB7B1D-539C-A699-A908-7C87F7777FBA}"/>
              </a:ext>
            </a:extLst>
          </p:cNvPr>
          <p:cNvSpPr>
            <a:spLocks noGrp="1"/>
          </p:cNvSpPr>
          <p:nvPr>
            <p:ph type="sldNum" sz="quarter" idx="12"/>
          </p:nvPr>
        </p:nvSpPr>
        <p:spPr/>
        <p:txBody>
          <a:bodyPr/>
          <a:lstStyle/>
          <a:p>
            <a:fld id="{491B610B-B168-43C0-A2B8-2AACCFF146C9}" type="slidenum">
              <a:rPr lang="en-US" smtClean="0"/>
              <a:t>‹#›</a:t>
            </a:fld>
            <a:endParaRPr lang="en-US"/>
          </a:p>
        </p:txBody>
      </p:sp>
    </p:spTree>
    <p:extLst>
      <p:ext uri="{BB962C8B-B14F-4D97-AF65-F5344CB8AC3E}">
        <p14:creationId xmlns:p14="http://schemas.microsoft.com/office/powerpoint/2010/main" val="4144457787"/>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5E9D5-5995-EE67-090C-284A40E294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A3B821-3A07-3015-7EEC-3E75B40935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B86571-B7AD-4462-20D7-A7EC2DBCDB76}"/>
              </a:ext>
            </a:extLst>
          </p:cNvPr>
          <p:cNvSpPr>
            <a:spLocks noGrp="1"/>
          </p:cNvSpPr>
          <p:nvPr>
            <p:ph type="dt" sz="half" idx="10"/>
          </p:nvPr>
        </p:nvSpPr>
        <p:spPr/>
        <p:txBody>
          <a:bodyPr/>
          <a:lstStyle/>
          <a:p>
            <a:fld id="{35F57ACF-1317-426D-8A5A-C3B071343947}" type="datetimeFigureOut">
              <a:rPr lang="en-US" smtClean="0"/>
              <a:t>9/25/24</a:t>
            </a:fld>
            <a:endParaRPr lang="en-US"/>
          </a:p>
        </p:txBody>
      </p:sp>
      <p:sp>
        <p:nvSpPr>
          <p:cNvPr id="5" name="Footer Placeholder 4">
            <a:extLst>
              <a:ext uri="{FF2B5EF4-FFF2-40B4-BE49-F238E27FC236}">
                <a16:creationId xmlns:a16="http://schemas.microsoft.com/office/drawing/2014/main" id="{280289EF-B2EC-B2F2-C575-606B13C6D6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D32B1C-68B4-8D1D-76F0-EF862983B6C4}"/>
              </a:ext>
            </a:extLst>
          </p:cNvPr>
          <p:cNvSpPr>
            <a:spLocks noGrp="1"/>
          </p:cNvSpPr>
          <p:nvPr>
            <p:ph type="sldNum" sz="quarter" idx="12"/>
          </p:nvPr>
        </p:nvSpPr>
        <p:spPr/>
        <p:txBody>
          <a:bodyPr/>
          <a:lstStyle/>
          <a:p>
            <a:fld id="{491B610B-B168-43C0-A2B8-2AACCFF146C9}" type="slidenum">
              <a:rPr lang="en-US" smtClean="0"/>
              <a:t>‹#›</a:t>
            </a:fld>
            <a:endParaRPr lang="en-US"/>
          </a:p>
        </p:txBody>
      </p:sp>
    </p:spTree>
    <p:extLst>
      <p:ext uri="{BB962C8B-B14F-4D97-AF65-F5344CB8AC3E}">
        <p14:creationId xmlns:p14="http://schemas.microsoft.com/office/powerpoint/2010/main" val="3191824683"/>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FA42BF-6942-495D-64C3-71A71ED6717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965BA9-45E7-2273-15EC-A862D18A18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F14384-4EC3-6009-A6E8-A4419D8CADBD}"/>
              </a:ext>
            </a:extLst>
          </p:cNvPr>
          <p:cNvSpPr>
            <a:spLocks noGrp="1"/>
          </p:cNvSpPr>
          <p:nvPr>
            <p:ph type="dt" sz="half" idx="10"/>
          </p:nvPr>
        </p:nvSpPr>
        <p:spPr/>
        <p:txBody>
          <a:bodyPr/>
          <a:lstStyle/>
          <a:p>
            <a:fld id="{35F57ACF-1317-426D-8A5A-C3B071343947}" type="datetimeFigureOut">
              <a:rPr lang="en-US" smtClean="0"/>
              <a:t>9/25/24</a:t>
            </a:fld>
            <a:endParaRPr lang="en-US"/>
          </a:p>
        </p:txBody>
      </p:sp>
      <p:sp>
        <p:nvSpPr>
          <p:cNvPr id="5" name="Footer Placeholder 4">
            <a:extLst>
              <a:ext uri="{FF2B5EF4-FFF2-40B4-BE49-F238E27FC236}">
                <a16:creationId xmlns:a16="http://schemas.microsoft.com/office/drawing/2014/main" id="{E36FBD0B-93C8-1590-155C-5B427E02C5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C86975-A062-0185-3316-5DD552B40F82}"/>
              </a:ext>
            </a:extLst>
          </p:cNvPr>
          <p:cNvSpPr>
            <a:spLocks noGrp="1"/>
          </p:cNvSpPr>
          <p:nvPr>
            <p:ph type="sldNum" sz="quarter" idx="12"/>
          </p:nvPr>
        </p:nvSpPr>
        <p:spPr/>
        <p:txBody>
          <a:bodyPr/>
          <a:lstStyle/>
          <a:p>
            <a:fld id="{491B610B-B168-43C0-A2B8-2AACCFF146C9}" type="slidenum">
              <a:rPr lang="en-US" smtClean="0"/>
              <a:t>‹#›</a:t>
            </a:fld>
            <a:endParaRPr lang="en-US"/>
          </a:p>
        </p:txBody>
      </p:sp>
    </p:spTree>
    <p:extLst>
      <p:ext uri="{BB962C8B-B14F-4D97-AF65-F5344CB8AC3E}">
        <p14:creationId xmlns:p14="http://schemas.microsoft.com/office/powerpoint/2010/main" val="1362724690"/>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1099AB-ABB9-4706-9E38-357EC2AB4032}"/>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1" name="Right Triangle 10">
            <a:extLst>
              <a:ext uri="{FF2B5EF4-FFF2-40B4-BE49-F238E27FC236}">
                <a16:creationId xmlns:a16="http://schemas.microsoft.com/office/drawing/2014/main" id="{037924D2-2AB4-4BE1-9687-836615C72DFC}"/>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cxnSp>
        <p:nvCxnSpPr>
          <p:cNvPr id="16" name="Straight Connector 15">
            <a:extLst>
              <a:ext uri="{FF2B5EF4-FFF2-40B4-BE49-F238E27FC236}">
                <a16:creationId xmlns:a16="http://schemas.microsoft.com/office/drawing/2014/main"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5" name="Picture Placeholder 24">
            <a:extLst>
              <a:ext uri="{FF2B5EF4-FFF2-40B4-BE49-F238E27FC236}">
                <a16:creationId xmlns:a16="http://schemas.microsoft.com/office/drawing/2014/main" id="{73B47EE6-EDE6-4881-B456-B37D9C1ADE3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anchor="ctr">
            <a:noAutofit/>
          </a:bodyPr>
          <a:lstStyle>
            <a:lvl1pPr marL="0" indent="0" algn="ctr">
              <a:buNone/>
              <a:defRPr>
                <a:solidFill>
                  <a:schemeClr val="bg2"/>
                </a:solidFill>
              </a:defRPr>
            </a:lvl1pPr>
          </a:lstStyle>
          <a:p>
            <a:r>
              <a:rPr lang="en-US" noProof="0"/>
              <a:t>Click icon to add picture</a:t>
            </a:r>
          </a:p>
        </p:txBody>
      </p:sp>
      <p:cxnSp>
        <p:nvCxnSpPr>
          <p:cNvPr id="18" name="Straight Connector 17">
            <a:extLst>
              <a:ext uri="{FF2B5EF4-FFF2-40B4-BE49-F238E27FC236}">
                <a16:creationId xmlns:a16="http://schemas.microsoft.com/office/drawing/2014/main"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id="{A648E0EA-49ED-4F2D-A107-8FCE6301FC88}"/>
              </a:ext>
            </a:extLst>
          </p:cNvPr>
          <p:cNvSpPr>
            <a:spLocks noGrp="1"/>
          </p:cNvSpPr>
          <p:nvPr>
            <p:ph type="ctrTitle" hasCustomPrompt="1"/>
          </p:nvPr>
        </p:nvSpPr>
        <p:spPr>
          <a:xfrm>
            <a:off x="6375721" y="2006084"/>
            <a:ext cx="4853573" cy="1616252"/>
          </a:xfrm>
          <a:prstGeom prst="rect">
            <a:avLst/>
          </a:prstGeom>
        </p:spPr>
        <p:txBody>
          <a:bodyPr anchor="b">
            <a:normAutofit/>
          </a:bodyPr>
          <a:lstStyle>
            <a:lvl1pPr algn="l">
              <a:defRPr sz="4300" b="1">
                <a:solidFill>
                  <a:schemeClr val="accent1"/>
                </a:solidFill>
              </a:defRPr>
            </a:lvl1pPr>
          </a:lstStyle>
          <a:p>
            <a:r>
              <a:rPr lang="en-US" noProof="0"/>
              <a:t>Click To Edit Master Title Style</a:t>
            </a:r>
          </a:p>
        </p:txBody>
      </p:sp>
      <p:sp>
        <p:nvSpPr>
          <p:cNvPr id="3" name="Subtitle 2" title="Subtitle">
            <a:extLst>
              <a:ext uri="{FF2B5EF4-FFF2-40B4-BE49-F238E27FC236}">
                <a16:creationId xmlns:a16="http://schemas.microsoft.com/office/drawing/2014/main" id="{06317687-D49E-41F7-A330-C78C728F0D12}"/>
              </a:ext>
            </a:extLst>
          </p:cNvPr>
          <p:cNvSpPr>
            <a:spLocks noGrp="1"/>
          </p:cNvSpPr>
          <p:nvPr>
            <p:ph type="subTitle" idx="1" hasCustomPrompt="1"/>
          </p:nvPr>
        </p:nvSpPr>
        <p:spPr>
          <a:xfrm>
            <a:off x="6375214" y="3640998"/>
            <a:ext cx="4854339" cy="1257574"/>
          </a:xfrm>
          <a:prstGeom prst="rect">
            <a:avLst/>
          </a:prstGeom>
        </p:spPr>
        <p:txBody>
          <a:bodyPr/>
          <a:lstStyle>
            <a:lvl1pPr marL="0" indent="0" algn="l">
              <a:buNone/>
              <a:defRPr sz="2400" b="0" i="0" spc="300">
                <a:solidFill>
                  <a:schemeClr val="tx1"/>
                </a:solidFill>
                <a:latin typeface="+mn-lt"/>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cxnSp>
        <p:nvCxnSpPr>
          <p:cNvPr id="9" name="Straight Connector 8">
            <a:extLst>
              <a:ext uri="{FF2B5EF4-FFF2-40B4-BE49-F238E27FC236}">
                <a16:creationId xmlns:a16="http://schemas.microsoft.com/office/drawing/2014/main"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2314331"/>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33B31A5E-1244-4689-B513-C78E3C4E53B2}"/>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9" name="Right Triangle 18">
            <a:extLst>
              <a:ext uri="{FF2B5EF4-FFF2-40B4-BE49-F238E27FC236}">
                <a16:creationId xmlns:a16="http://schemas.microsoft.com/office/drawing/2014/main" id="{71D0E8AA-902F-440D-9C55-2A391C22396A}"/>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Parallelogram 16">
            <a:extLst>
              <a:ext uri="{FF2B5EF4-FFF2-40B4-BE49-F238E27FC236}">
                <a16:creationId xmlns:a16="http://schemas.microsoft.com/office/drawing/2014/main" id="{7D937721-835D-4D84-94A3-6C79D4639514}"/>
              </a:ext>
            </a:extLst>
          </p:cNvPr>
          <p:cNvSpPr/>
          <p:nvPr userDrawn="1"/>
        </p:nvSpPr>
        <p:spPr>
          <a:xfrm rot="19958790">
            <a:off x="-637324" y="3588176"/>
            <a:ext cx="3860162" cy="1746952"/>
          </a:xfrm>
          <a:prstGeom prst="parallelogram">
            <a:avLst>
              <a:gd name="adj" fmla="val 5321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cxnSp>
        <p:nvCxnSpPr>
          <p:cNvPr id="18" name="Straight Connector 17">
            <a:extLst>
              <a:ext uri="{FF2B5EF4-FFF2-40B4-BE49-F238E27FC236}">
                <a16:creationId xmlns:a16="http://schemas.microsoft.com/office/drawing/2014/main" id="{732BB30B-8262-4715-998F-AAF6A81ADFD3}"/>
              </a:ext>
            </a:extLst>
          </p:cNvPr>
          <p:cNvCxnSpPr>
            <a:cxnSpLocks/>
          </p:cNvCxnSpPr>
          <p:nvPr userDrawn="1"/>
        </p:nvCxnSpPr>
        <p:spPr>
          <a:xfrm flipV="1">
            <a:off x="0" y="1010090"/>
            <a:ext cx="1785257" cy="90750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0" name="Title 1" title="Title">
            <a:extLst>
              <a:ext uri="{FF2B5EF4-FFF2-40B4-BE49-F238E27FC236}">
                <a16:creationId xmlns:a16="http://schemas.microsoft.com/office/drawing/2014/main" id="{4D7EF399-DAA5-44EC-B712-79C755FE84CB}"/>
              </a:ext>
            </a:extLst>
          </p:cNvPr>
          <p:cNvSpPr>
            <a:spLocks noGrp="1"/>
          </p:cNvSpPr>
          <p:nvPr>
            <p:ph type="title" hasCustomPrompt="1"/>
          </p:nvPr>
        </p:nvSpPr>
        <p:spPr>
          <a:xfrm>
            <a:off x="6283842" y="1987420"/>
            <a:ext cx="4911633" cy="1789855"/>
          </a:xfrm>
          <a:prstGeom prst="rect">
            <a:avLst/>
          </a:prstGeom>
        </p:spPr>
        <p:txBody>
          <a:bodyPr anchor="b">
            <a:normAutofit/>
          </a:bodyPr>
          <a:lstStyle>
            <a:lvl1pPr>
              <a:defRPr sz="4000" b="1">
                <a:solidFill>
                  <a:schemeClr val="accent1"/>
                </a:solidFill>
                <a:latin typeface="+mj-lt"/>
                <a:cs typeface="Calibri Light" panose="020F0302020204030204" pitchFamily="34" charset="0"/>
              </a:defRPr>
            </a:lvl1pPr>
          </a:lstStyle>
          <a:p>
            <a:r>
              <a:rPr lang="en-US" noProof="0"/>
              <a:t>Click To Edit Master Title Style</a:t>
            </a:r>
          </a:p>
        </p:txBody>
      </p:sp>
      <p:sp>
        <p:nvSpPr>
          <p:cNvPr id="101" name="Text Placeholder 2" title="Subtitle">
            <a:extLst>
              <a:ext uri="{FF2B5EF4-FFF2-40B4-BE49-F238E27FC236}">
                <a16:creationId xmlns:a16="http://schemas.microsoft.com/office/drawing/2014/main" id="{26D13BFA-61B0-402F-8611-02D3DFDBEBCB}"/>
              </a:ext>
            </a:extLst>
          </p:cNvPr>
          <p:cNvSpPr>
            <a:spLocks noGrp="1"/>
          </p:cNvSpPr>
          <p:nvPr>
            <p:ph type="body" idx="1" hasCustomPrompt="1"/>
          </p:nvPr>
        </p:nvSpPr>
        <p:spPr>
          <a:xfrm>
            <a:off x="6283842" y="3792046"/>
            <a:ext cx="4911633" cy="910580"/>
          </a:xfrm>
          <a:prstGeom prst="rect">
            <a:avLst/>
          </a:prstGeom>
        </p:spPr>
        <p:txBody>
          <a:bodyPr>
            <a:normAutofit/>
          </a:bodyPr>
          <a:lstStyle>
            <a:lvl1pPr marL="0" indent="0">
              <a:buNone/>
              <a:defRPr sz="2000" b="0" i="0" spc="300">
                <a:solidFill>
                  <a:schemeClr val="tx1"/>
                </a:solidFill>
                <a:latin typeface="+mn-lt"/>
                <a:cs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21" name="Straight Connector 20">
            <a:extLst>
              <a:ext uri="{FF2B5EF4-FFF2-40B4-BE49-F238E27FC236}">
                <a16:creationId xmlns:a16="http://schemas.microsoft.com/office/drawing/2014/main" id="{DA0A0C24-D997-4E78-951F-AFB51C70EFC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arallelogram 24">
            <a:extLst>
              <a:ext uri="{FF2B5EF4-FFF2-40B4-BE49-F238E27FC236}">
                <a16:creationId xmlns:a16="http://schemas.microsoft.com/office/drawing/2014/main" id="{E123A0CF-50D6-46EC-8BF6-43E38AFCD588}"/>
              </a:ext>
            </a:extLst>
          </p:cNvPr>
          <p:cNvSpPr/>
          <p:nvPr userDrawn="1"/>
        </p:nvSpPr>
        <p:spPr>
          <a:xfrm>
            <a:off x="7754112" y="0"/>
            <a:ext cx="2258568" cy="742819"/>
          </a:xfrm>
          <a:prstGeom prst="parallelogram">
            <a:avLst>
              <a:gd name="adj" fmla="val 19585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a:p>
        </p:txBody>
      </p:sp>
      <p:cxnSp>
        <p:nvCxnSpPr>
          <p:cNvPr id="26" name="Straight Connector 25">
            <a:extLst>
              <a:ext uri="{FF2B5EF4-FFF2-40B4-BE49-F238E27FC236}">
                <a16:creationId xmlns:a16="http://schemas.microsoft.com/office/drawing/2014/main" id="{2B2F1D2E-B631-4CB1-9448-2B50F8C46316}"/>
              </a:ext>
            </a:extLst>
          </p:cNvPr>
          <p:cNvCxnSpPr>
            <a:cxnSpLocks/>
          </p:cNvCxnSpPr>
          <p:nvPr userDrawn="1"/>
        </p:nvCxnSpPr>
        <p:spPr>
          <a:xfrm flipV="1">
            <a:off x="0" y="408562"/>
            <a:ext cx="6595353" cy="340314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7" name="Picture Placeholder 26">
            <a:extLst>
              <a:ext uri="{FF2B5EF4-FFF2-40B4-BE49-F238E27FC236}">
                <a16:creationId xmlns:a16="http://schemas.microsoft.com/office/drawing/2014/main" id="{95572AA9-EFAE-4771-B1EE-47E36117377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anchor="ctr">
            <a:noAutofit/>
          </a:bodyPr>
          <a:lstStyle>
            <a:lvl1pPr marL="0" indent="0" algn="ctr">
              <a:buNone/>
              <a:defRPr>
                <a:solidFill>
                  <a:schemeClr val="bg2"/>
                </a:solidFill>
              </a:defRPr>
            </a:lvl1pPr>
          </a:lstStyle>
          <a:p>
            <a:r>
              <a:rPr lang="en-US" noProof="0"/>
              <a:t>Click icon to add picture</a:t>
            </a:r>
          </a:p>
        </p:txBody>
      </p:sp>
      <p:cxnSp>
        <p:nvCxnSpPr>
          <p:cNvPr id="16" name="Straight Connector 15">
            <a:extLst>
              <a:ext uri="{FF2B5EF4-FFF2-40B4-BE49-F238E27FC236}">
                <a16:creationId xmlns:a16="http://schemas.microsoft.com/office/drawing/2014/main" id="{5CF69447-82AD-475F-A3AE-3D7FF61DBFE2}"/>
              </a:ext>
            </a:extLst>
          </p:cNvPr>
          <p:cNvCxnSpPr>
            <a:cxnSpLocks/>
          </p:cNvCxnSpPr>
          <p:nvPr userDrawn="1"/>
        </p:nvCxnSpPr>
        <p:spPr>
          <a:xfrm flipV="1">
            <a:off x="-17837" y="5266944"/>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Parallelogram 23">
            <a:extLst>
              <a:ext uri="{FF2B5EF4-FFF2-40B4-BE49-F238E27FC236}">
                <a16:creationId xmlns:a16="http://schemas.microsoft.com/office/drawing/2014/main" id="{FC8C82F3-94EE-4B4F-A01D-993A41BC00B1}"/>
              </a:ext>
            </a:extLst>
          </p:cNvPr>
          <p:cNvSpPr/>
          <p:nvPr userDrawn="1"/>
        </p:nvSpPr>
        <p:spPr>
          <a:xfrm rot="19958790">
            <a:off x="-139035" y="3407045"/>
            <a:ext cx="1438399" cy="236580"/>
          </a:xfrm>
          <a:prstGeom prst="parallelogram">
            <a:avLst>
              <a:gd name="adj" fmla="val 53218"/>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Tree>
    <p:extLst>
      <p:ext uri="{BB962C8B-B14F-4D97-AF65-F5344CB8AC3E}">
        <p14:creationId xmlns:p14="http://schemas.microsoft.com/office/powerpoint/2010/main" val="2654026767"/>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2183">
          <p15:clr>
            <a:srgbClr val="FBAE40"/>
          </p15:clr>
        </p15:guide>
        <p15:guide id="2" pos="3840">
          <p15:clr>
            <a:srgbClr val="FBAE40"/>
          </p15:clr>
        </p15:guide>
        <p15:guide id="3" pos="143">
          <p15:clr>
            <a:srgbClr val="FBAE40"/>
          </p15:clr>
        </p15:guide>
        <p15:guide id="4" orient="horz" pos="4170">
          <p15:clr>
            <a:srgbClr val="FBAE40"/>
          </p15:clr>
        </p15:guide>
        <p15:guide id="5" pos="7537">
          <p15:clr>
            <a:srgbClr val="FBAE40"/>
          </p15:clr>
        </p15:guide>
        <p15:guide id="6" orient="horz" pos="14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Layout 01">
    <p:spTree>
      <p:nvGrpSpPr>
        <p:cNvPr id="1" name=""/>
        <p:cNvGrpSpPr/>
        <p:nvPr/>
      </p:nvGrpSpPr>
      <p:grpSpPr>
        <a:xfrm>
          <a:off x="0" y="0"/>
          <a:ext cx="0" cy="0"/>
          <a:chOff x="0" y="0"/>
          <a:chExt cx="0" cy="0"/>
        </a:xfrm>
      </p:grpSpPr>
      <p:sp>
        <p:nvSpPr>
          <p:cNvPr id="3" name="Content Placeholder 2" title="Bullet Points">
            <a:extLst>
              <a:ext uri="{FF2B5EF4-FFF2-40B4-BE49-F238E27FC236}">
                <a16:creationId xmlns:a16="http://schemas.microsoft.com/office/drawing/2014/main" id="{BFD7EA17-BE66-4636-9684-F93562587911}"/>
              </a:ext>
            </a:extLst>
          </p:cNvPr>
          <p:cNvSpPr>
            <a:spLocks noGrp="1"/>
          </p:cNvSpPr>
          <p:nvPr>
            <p:ph idx="1"/>
          </p:nvPr>
        </p:nvSpPr>
        <p:spPr>
          <a:xfrm>
            <a:off x="531378" y="3129540"/>
            <a:ext cx="4942829" cy="2958275"/>
          </a:xfrm>
          <a:prstGeom prst="rect">
            <a:avLst/>
          </a:prstGeom>
        </p:spPr>
        <p:txBody>
          <a:bodyPr>
            <a:normAutofit/>
          </a:bodyPr>
          <a:lstStyle>
            <a:lvl1pPr>
              <a:buClr>
                <a:schemeClr val="accent2"/>
              </a:buClr>
              <a:defRPr sz="2400">
                <a:solidFill>
                  <a:schemeClr val="tx1"/>
                </a:solidFill>
              </a:defRPr>
            </a:lvl1pPr>
            <a:lvl2pPr>
              <a:buClr>
                <a:schemeClr val="accent2"/>
              </a:buClr>
              <a:defRPr sz="2000">
                <a:solidFill>
                  <a:schemeClr val="tx1"/>
                </a:solidFill>
              </a:defRPr>
            </a:lvl2pPr>
            <a:lvl3pPr>
              <a:buClr>
                <a:schemeClr val="accent2"/>
              </a:buClr>
              <a:defRPr sz="1800">
                <a:solidFill>
                  <a:schemeClr val="tx1"/>
                </a:solidFill>
              </a:defRPr>
            </a:lvl3pPr>
            <a:lvl4pPr>
              <a:buClr>
                <a:schemeClr val="accent2"/>
              </a:buClr>
              <a:defRPr sz="1600">
                <a:solidFill>
                  <a:schemeClr val="tx1"/>
                </a:solidFill>
              </a:defRPr>
            </a:lvl4pPr>
            <a:lvl5pPr>
              <a:buClr>
                <a:schemeClr val="accent2"/>
              </a:buClr>
              <a:defRPr sz="16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 name="Right Triangle 23">
            <a:extLst>
              <a:ext uri="{FF2B5EF4-FFF2-40B4-BE49-F238E27FC236}">
                <a16:creationId xmlns:a16="http://schemas.microsoft.com/office/drawing/2014/main" id="{BD6ACE60-499D-41AB-89C4-D537D7C3D22A}"/>
              </a:ext>
            </a:extLst>
          </p:cNvPr>
          <p:cNvSpPr/>
          <p:nvPr userDrawn="1"/>
        </p:nvSpPr>
        <p:spPr>
          <a:xfrm flipH="1" flipV="1">
            <a:off x="1839686" y="-6"/>
            <a:ext cx="10352314" cy="5638806"/>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5" name="Parallelogram 24">
            <a:extLst>
              <a:ext uri="{FF2B5EF4-FFF2-40B4-BE49-F238E27FC236}">
                <a16:creationId xmlns:a16="http://schemas.microsoft.com/office/drawing/2014/main" id="{18C08F43-D42B-4CF1-912F-BC83D72AB415}"/>
              </a:ext>
            </a:extLst>
          </p:cNvPr>
          <p:cNvSpPr/>
          <p:nvPr userDrawn="1"/>
        </p:nvSpPr>
        <p:spPr>
          <a:xfrm flipH="1">
            <a:off x="2978150" y="-5"/>
            <a:ext cx="4121150" cy="1308105"/>
          </a:xfrm>
          <a:prstGeom prst="parallelogram">
            <a:avLst>
              <a:gd name="adj" fmla="val 18638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a:p>
        </p:txBody>
      </p:sp>
      <p:cxnSp>
        <p:nvCxnSpPr>
          <p:cNvPr id="34" name="Straight Connector 33">
            <a:extLst>
              <a:ext uri="{FF2B5EF4-FFF2-40B4-BE49-F238E27FC236}">
                <a16:creationId xmlns:a16="http://schemas.microsoft.com/office/drawing/2014/main" id="{1411C731-2333-41B0-927A-0A48EEC79964}"/>
              </a:ext>
            </a:extLst>
          </p:cNvPr>
          <p:cNvCxnSpPr>
            <a:cxnSpLocks/>
          </p:cNvCxnSpPr>
          <p:nvPr userDrawn="1"/>
        </p:nvCxnSpPr>
        <p:spPr>
          <a:xfrm flipV="1">
            <a:off x="6375400" y="5047077"/>
            <a:ext cx="1524574" cy="18034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Text Placeholder 4" title="Subtitle">
            <a:extLst>
              <a:ext uri="{FF2B5EF4-FFF2-40B4-BE49-F238E27FC236}">
                <a16:creationId xmlns:a16="http://schemas.microsoft.com/office/drawing/2014/main" id="{D71EE635-EA0C-4139-8160-AE1EAD13AAEB}"/>
              </a:ext>
            </a:extLst>
          </p:cNvPr>
          <p:cNvSpPr>
            <a:spLocks noGrp="1"/>
          </p:cNvSpPr>
          <p:nvPr userDrawn="1">
            <p:ph type="body" sz="quarter" idx="13" hasCustomPrompt="1"/>
          </p:nvPr>
        </p:nvSpPr>
        <p:spPr>
          <a:xfrm>
            <a:off x="531379" y="2496102"/>
            <a:ext cx="7342631" cy="608895"/>
          </a:xfrm>
          <a:prstGeom prst="rect">
            <a:avLst/>
          </a:prstGeom>
        </p:spPr>
        <p:txBody>
          <a:bodyPr/>
          <a:lstStyle>
            <a:lvl1pPr marL="0" indent="0">
              <a:buNone/>
              <a:defRPr sz="2000" spc="300">
                <a:solidFill>
                  <a:schemeClr val="bg2">
                    <a:lumMod val="50000"/>
                  </a:schemeClr>
                </a:solidFill>
              </a:defRPr>
            </a:lvl1pPr>
            <a:lvl2pPr marL="457200" indent="0">
              <a:buNone/>
              <a:defRPr/>
            </a:lvl2pPr>
          </a:lstStyle>
          <a:p>
            <a:pPr lvl="0"/>
            <a:r>
              <a:rPr lang="en-US" noProof="0"/>
              <a:t>CLICK TO SUBTITLE STYLE</a:t>
            </a:r>
          </a:p>
        </p:txBody>
      </p:sp>
      <p:sp>
        <p:nvSpPr>
          <p:cNvPr id="2" name="Title 1" title="Title ">
            <a:extLst>
              <a:ext uri="{FF2B5EF4-FFF2-40B4-BE49-F238E27FC236}">
                <a16:creationId xmlns:a16="http://schemas.microsoft.com/office/drawing/2014/main" id="{20237B57-91C6-4F8B-8AA0-18FA50B0FD1D}"/>
              </a:ext>
            </a:extLst>
          </p:cNvPr>
          <p:cNvSpPr>
            <a:spLocks noGrp="1"/>
          </p:cNvSpPr>
          <p:nvPr userDrawn="1">
            <p:ph type="title" hasCustomPrompt="1"/>
          </p:nvPr>
        </p:nvSpPr>
        <p:spPr>
          <a:xfrm>
            <a:off x="531378" y="1241109"/>
            <a:ext cx="7342622" cy="1215566"/>
          </a:xfrm>
          <a:prstGeom prst="rect">
            <a:avLst/>
          </a:prstGeom>
        </p:spPr>
        <p:txBody>
          <a:bodyPr anchor="b">
            <a:normAutofit/>
          </a:bodyPr>
          <a:lstStyle>
            <a:lvl1pPr>
              <a:defRPr sz="4400" b="1">
                <a:solidFill>
                  <a:schemeClr val="accent1"/>
                </a:solidFill>
              </a:defRPr>
            </a:lvl1pPr>
          </a:lstStyle>
          <a:p>
            <a:r>
              <a:rPr lang="en-US" noProof="0"/>
              <a:t>Click to Edit </a:t>
            </a:r>
            <a:br>
              <a:rPr lang="en-US" noProof="0"/>
            </a:br>
            <a:r>
              <a:rPr lang="en-US" noProof="0"/>
              <a:t>Master Title Style </a:t>
            </a:r>
          </a:p>
        </p:txBody>
      </p:sp>
      <p:sp>
        <p:nvSpPr>
          <p:cNvPr id="15" name="Picture Placeholder 14">
            <a:extLst>
              <a:ext uri="{FF2B5EF4-FFF2-40B4-BE49-F238E27FC236}">
                <a16:creationId xmlns:a16="http://schemas.microsoft.com/office/drawing/2014/main" id="{FE1FADFB-0A3D-40F7-9B40-368DECD971E1}"/>
              </a:ext>
            </a:extLst>
          </p:cNvPr>
          <p:cNvSpPr>
            <a:spLocks noGrp="1"/>
          </p:cNvSpPr>
          <p:nvPr>
            <p:ph type="pic" sz="quarter" idx="10"/>
          </p:nvPr>
        </p:nvSpPr>
        <p:spPr>
          <a:xfrm>
            <a:off x="6604000" y="0"/>
            <a:ext cx="5588000" cy="6872249"/>
          </a:xfrm>
          <a:custGeom>
            <a:avLst/>
            <a:gdLst>
              <a:gd name="connsiteX0" fmla="*/ 3876237 w 5588000"/>
              <a:gd name="connsiteY0" fmla="*/ 5431883 h 6872249"/>
              <a:gd name="connsiteX1" fmla="*/ 4953000 w 5588000"/>
              <a:gd name="connsiteY1" fmla="*/ 5431883 h 6872249"/>
              <a:gd name="connsiteX2" fmla="*/ 3769163 w 5588000"/>
              <a:gd name="connsiteY2" fmla="*/ 6872249 h 6872249"/>
              <a:gd name="connsiteX3" fmla="*/ 2692400 w 5588000"/>
              <a:gd name="connsiteY3" fmla="*/ 6872249 h 6872249"/>
              <a:gd name="connsiteX4" fmla="*/ 2479230 w 5588000"/>
              <a:gd name="connsiteY4" fmla="*/ 2870200 h 6872249"/>
              <a:gd name="connsiteX5" fmla="*/ 3175000 w 5588000"/>
              <a:gd name="connsiteY5" fmla="*/ 2870200 h 6872249"/>
              <a:gd name="connsiteX6" fmla="*/ 1965770 w 5588000"/>
              <a:gd name="connsiteY6" fmla="*/ 4310566 h 6872249"/>
              <a:gd name="connsiteX7" fmla="*/ 1270000 w 5588000"/>
              <a:gd name="connsiteY7" fmla="*/ 4310566 h 6872249"/>
              <a:gd name="connsiteX8" fmla="*/ 5575300 w 5588000"/>
              <a:gd name="connsiteY8" fmla="*/ 139700 h 6872249"/>
              <a:gd name="connsiteX9" fmla="*/ 5575300 w 5588000"/>
              <a:gd name="connsiteY9" fmla="*/ 3238583 h 6872249"/>
              <a:gd name="connsiteX10" fmla="*/ 2571663 w 5588000"/>
              <a:gd name="connsiteY10" fmla="*/ 6858000 h 6872249"/>
              <a:gd name="connsiteX11" fmla="*/ 0 w 5588000"/>
              <a:gd name="connsiteY11" fmla="*/ 6858000 h 6872249"/>
              <a:gd name="connsiteX12" fmla="*/ 4256761 w 5588000"/>
              <a:gd name="connsiteY12" fmla="*/ 0 h 6872249"/>
              <a:gd name="connsiteX13" fmla="*/ 5588000 w 5588000"/>
              <a:gd name="connsiteY13" fmla="*/ 0 h 6872249"/>
              <a:gd name="connsiteX14" fmla="*/ 3274339 w 5588000"/>
              <a:gd name="connsiteY14" fmla="*/ 2755900 h 6872249"/>
              <a:gd name="connsiteX15" fmla="*/ 1943100 w 5588000"/>
              <a:gd name="connsiteY15" fmla="*/ 2755900 h 6872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588000" h="6872249">
                <a:moveTo>
                  <a:pt x="3876237" y="5431883"/>
                </a:moveTo>
                <a:lnTo>
                  <a:pt x="4953000" y="5431883"/>
                </a:lnTo>
                <a:lnTo>
                  <a:pt x="3769163" y="6872249"/>
                </a:lnTo>
                <a:lnTo>
                  <a:pt x="2692400" y="6872249"/>
                </a:lnTo>
                <a:close/>
                <a:moveTo>
                  <a:pt x="2479230" y="2870200"/>
                </a:moveTo>
                <a:lnTo>
                  <a:pt x="3175000" y="2870200"/>
                </a:lnTo>
                <a:lnTo>
                  <a:pt x="1965770" y="4310566"/>
                </a:lnTo>
                <a:lnTo>
                  <a:pt x="1270000" y="4310566"/>
                </a:lnTo>
                <a:close/>
                <a:moveTo>
                  <a:pt x="5575300" y="139700"/>
                </a:moveTo>
                <a:lnTo>
                  <a:pt x="5575300" y="3238583"/>
                </a:lnTo>
                <a:lnTo>
                  <a:pt x="2571663" y="6858000"/>
                </a:lnTo>
                <a:lnTo>
                  <a:pt x="0" y="6858000"/>
                </a:lnTo>
                <a:close/>
                <a:moveTo>
                  <a:pt x="4256761" y="0"/>
                </a:moveTo>
                <a:lnTo>
                  <a:pt x="5588000" y="0"/>
                </a:lnTo>
                <a:lnTo>
                  <a:pt x="3274339" y="2755900"/>
                </a:lnTo>
                <a:lnTo>
                  <a:pt x="1943100" y="2755900"/>
                </a:lnTo>
                <a:close/>
              </a:path>
            </a:pathLst>
          </a:custGeom>
          <a:solidFill>
            <a:schemeClr val="bg1">
              <a:lumMod val="85000"/>
            </a:schemeClr>
          </a:solidFill>
        </p:spPr>
        <p:txBody>
          <a:bodyPr wrap="square" anchor="ctr">
            <a:noAutofit/>
          </a:bodyPr>
          <a:lstStyle>
            <a:lvl1pPr marL="0" indent="0" algn="ctr">
              <a:buNone/>
              <a:defRPr>
                <a:solidFill>
                  <a:schemeClr val="bg1"/>
                </a:solidFill>
              </a:defRPr>
            </a:lvl1pPr>
          </a:lstStyle>
          <a:p>
            <a:r>
              <a:rPr lang="en-US" noProof="0"/>
              <a:t>Click icon to add picture</a:t>
            </a:r>
          </a:p>
        </p:txBody>
      </p:sp>
      <p:sp>
        <p:nvSpPr>
          <p:cNvPr id="4" name="Footer Placeholder 3">
            <a:extLst>
              <a:ext uri="{FF2B5EF4-FFF2-40B4-BE49-F238E27FC236}">
                <a16:creationId xmlns:a16="http://schemas.microsoft.com/office/drawing/2014/main" id="{5ADB14A5-A767-774C-85B8-68EF914689F6}"/>
              </a:ext>
            </a:extLst>
          </p:cNvPr>
          <p:cNvSpPr>
            <a:spLocks noGrp="1"/>
          </p:cNvSpPr>
          <p:nvPr>
            <p:ph type="ftr" sz="quarter" idx="14"/>
          </p:nvPr>
        </p:nvSpPr>
        <p:spPr/>
        <p:txBody>
          <a:bodyPr/>
          <a:lstStyle/>
          <a:p>
            <a:r>
              <a:rPr lang="en-US" noProof="0"/>
              <a:t>Add a footer</a:t>
            </a:r>
          </a:p>
        </p:txBody>
      </p:sp>
      <p:sp>
        <p:nvSpPr>
          <p:cNvPr id="6" name="Slide Number Placeholder 5">
            <a:extLst>
              <a:ext uri="{FF2B5EF4-FFF2-40B4-BE49-F238E27FC236}">
                <a16:creationId xmlns:a16="http://schemas.microsoft.com/office/drawing/2014/main" id="{D4B9B51B-EAA9-4B4D-A4F6-470CD95DAA79}"/>
              </a:ext>
            </a:extLst>
          </p:cNvPr>
          <p:cNvSpPr>
            <a:spLocks noGrp="1"/>
          </p:cNvSpPr>
          <p:nvPr>
            <p:ph type="sldNum" sz="quarter" idx="15"/>
          </p:nvPr>
        </p:nvSpPr>
        <p:spPr/>
        <p:txBody>
          <a:bodyPr/>
          <a:lstStyle/>
          <a:p>
            <a:fld id="{8699F50C-BE38-4BD0-BA84-9B090E1F2B9B}" type="slidenum">
              <a:rPr lang="en-US" noProof="0" smtClean="0"/>
              <a:t>‹#›</a:t>
            </a:fld>
            <a:endParaRPr lang="en-US" noProof="0"/>
          </a:p>
        </p:txBody>
      </p:sp>
    </p:spTree>
    <p:extLst>
      <p:ext uri="{BB962C8B-B14F-4D97-AF65-F5344CB8AC3E}">
        <p14:creationId xmlns:p14="http://schemas.microsoft.com/office/powerpoint/2010/main" val="3088226783"/>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142">
          <p15:clr>
            <a:srgbClr val="FBAE40"/>
          </p15:clr>
        </p15:guide>
        <p15:guide id="2" pos="3840">
          <p15:clr>
            <a:srgbClr val="FBAE40"/>
          </p15:clr>
        </p15:guide>
        <p15:guide id="3" pos="415">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Layout 02">
    <p:spTree>
      <p:nvGrpSpPr>
        <p:cNvPr id="1" name=""/>
        <p:cNvGrpSpPr/>
        <p:nvPr/>
      </p:nvGrpSpPr>
      <p:grpSpPr>
        <a:xfrm>
          <a:off x="0" y="0"/>
          <a:ext cx="0" cy="0"/>
          <a:chOff x="0" y="0"/>
          <a:chExt cx="0" cy="0"/>
        </a:xfrm>
      </p:grpSpPr>
      <p:sp>
        <p:nvSpPr>
          <p:cNvPr id="35" name="Right Triangle 34">
            <a:extLst>
              <a:ext uri="{FF2B5EF4-FFF2-40B4-BE49-F238E27FC236}">
                <a16:creationId xmlns:a16="http://schemas.microsoft.com/office/drawing/2014/main" id="{805F1696-7D6B-4055-94C3-E4C179F63596}"/>
              </a:ext>
            </a:extLst>
          </p:cNvPr>
          <p:cNvSpPr/>
          <p:nvPr userDrawn="1"/>
        </p:nvSpPr>
        <p:spPr>
          <a:xfrm flipH="1" flipV="1">
            <a:off x="1839686" y="-6"/>
            <a:ext cx="10352314" cy="5638806"/>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8" name="Picture Placeholder 17">
            <a:extLst>
              <a:ext uri="{FF2B5EF4-FFF2-40B4-BE49-F238E27FC236}">
                <a16:creationId xmlns:a16="http://schemas.microsoft.com/office/drawing/2014/main" id="{8B9EC3A9-7039-403A-9414-429521308AE7}"/>
              </a:ext>
            </a:extLst>
          </p:cNvPr>
          <p:cNvSpPr>
            <a:spLocks noGrp="1"/>
          </p:cNvSpPr>
          <p:nvPr>
            <p:ph type="pic" sz="quarter" idx="14"/>
          </p:nvPr>
        </p:nvSpPr>
        <p:spPr>
          <a:xfrm>
            <a:off x="6170177" y="1435100"/>
            <a:ext cx="6021821" cy="5422900"/>
          </a:xfrm>
          <a:custGeom>
            <a:avLst/>
            <a:gdLst>
              <a:gd name="connsiteX0" fmla="*/ 6021821 w 6021821"/>
              <a:gd name="connsiteY0" fmla="*/ 0 h 5422900"/>
              <a:gd name="connsiteX1" fmla="*/ 6021821 w 6021821"/>
              <a:gd name="connsiteY1" fmla="*/ 5422900 h 5422900"/>
              <a:gd name="connsiteX2" fmla="*/ 0 w 6021821"/>
              <a:gd name="connsiteY2" fmla="*/ 5422900 h 5422900"/>
            </a:gdLst>
            <a:ahLst/>
            <a:cxnLst>
              <a:cxn ang="0">
                <a:pos x="connsiteX0" y="connsiteY0"/>
              </a:cxn>
              <a:cxn ang="0">
                <a:pos x="connsiteX1" y="connsiteY1"/>
              </a:cxn>
              <a:cxn ang="0">
                <a:pos x="connsiteX2" y="connsiteY2"/>
              </a:cxn>
            </a:cxnLst>
            <a:rect l="l" t="t" r="r" b="b"/>
            <a:pathLst>
              <a:path w="6021821" h="5422900">
                <a:moveTo>
                  <a:pt x="6021821" y="0"/>
                </a:moveTo>
                <a:lnTo>
                  <a:pt x="6021821" y="5422900"/>
                </a:lnTo>
                <a:lnTo>
                  <a:pt x="0" y="5422900"/>
                </a:lnTo>
                <a:close/>
              </a:path>
            </a:pathLst>
          </a:custGeom>
          <a:solidFill>
            <a:schemeClr val="bg1">
              <a:lumMod val="85000"/>
            </a:schemeClr>
          </a:solidFill>
        </p:spPr>
        <p:txBody>
          <a:bodyPr wrap="square" rIns="457200" anchor="ctr">
            <a:noAutofit/>
          </a:bodyPr>
          <a:lstStyle>
            <a:lvl1pPr marL="0" indent="0" algn="r">
              <a:buNone/>
              <a:defRPr>
                <a:solidFill>
                  <a:schemeClr val="tx1"/>
                </a:solidFill>
              </a:defRPr>
            </a:lvl1pPr>
          </a:lstStyle>
          <a:p>
            <a:r>
              <a:rPr lang="en-US" noProof="0"/>
              <a:t>Click icon to add picture</a:t>
            </a:r>
          </a:p>
        </p:txBody>
      </p:sp>
      <p:sp>
        <p:nvSpPr>
          <p:cNvPr id="3" name="Content Placeholder 2" title="Bullet Points">
            <a:extLst>
              <a:ext uri="{FF2B5EF4-FFF2-40B4-BE49-F238E27FC236}">
                <a16:creationId xmlns:a16="http://schemas.microsoft.com/office/drawing/2014/main" id="{BFD7EA17-BE66-4636-9684-F93562587911}"/>
              </a:ext>
            </a:extLst>
          </p:cNvPr>
          <p:cNvSpPr>
            <a:spLocks noGrp="1"/>
          </p:cNvSpPr>
          <p:nvPr>
            <p:ph idx="1"/>
          </p:nvPr>
        </p:nvSpPr>
        <p:spPr>
          <a:xfrm>
            <a:off x="531378" y="3129540"/>
            <a:ext cx="4942829" cy="2958275"/>
          </a:xfrm>
          <a:prstGeom prst="rect">
            <a:avLst/>
          </a:prstGeom>
        </p:spPr>
        <p:txBody>
          <a:bodyPr>
            <a:normAutofit/>
          </a:bodyPr>
          <a:lstStyle>
            <a:lvl1pPr>
              <a:buClr>
                <a:schemeClr val="accent2"/>
              </a:buClr>
              <a:defRPr sz="2400">
                <a:solidFill>
                  <a:schemeClr val="tx1"/>
                </a:solidFill>
              </a:defRPr>
            </a:lvl1pPr>
            <a:lvl2pPr>
              <a:buClr>
                <a:schemeClr val="accent2"/>
              </a:buClr>
              <a:defRPr sz="2000">
                <a:solidFill>
                  <a:schemeClr val="tx1"/>
                </a:solidFill>
              </a:defRPr>
            </a:lvl2pPr>
            <a:lvl3pPr>
              <a:buClr>
                <a:schemeClr val="accent2"/>
              </a:buClr>
              <a:defRPr sz="1800">
                <a:solidFill>
                  <a:schemeClr val="tx1"/>
                </a:solidFill>
              </a:defRPr>
            </a:lvl3pPr>
            <a:lvl4pPr>
              <a:buClr>
                <a:schemeClr val="accent2"/>
              </a:buClr>
              <a:defRPr sz="1600">
                <a:solidFill>
                  <a:schemeClr val="tx1"/>
                </a:solidFill>
              </a:defRPr>
            </a:lvl4pPr>
            <a:lvl5pPr>
              <a:buClr>
                <a:schemeClr val="accent2"/>
              </a:buClr>
              <a:defRPr sz="16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 name="Parallelogram 24">
            <a:extLst>
              <a:ext uri="{FF2B5EF4-FFF2-40B4-BE49-F238E27FC236}">
                <a16:creationId xmlns:a16="http://schemas.microsoft.com/office/drawing/2014/main" id="{18C08F43-D42B-4CF1-912F-BC83D72AB415}"/>
              </a:ext>
            </a:extLst>
          </p:cNvPr>
          <p:cNvSpPr/>
          <p:nvPr userDrawn="1"/>
        </p:nvSpPr>
        <p:spPr>
          <a:xfrm flipH="1">
            <a:off x="2978150" y="-5"/>
            <a:ext cx="4121150" cy="1308105"/>
          </a:xfrm>
          <a:prstGeom prst="parallelogram">
            <a:avLst>
              <a:gd name="adj" fmla="val 18638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a:p>
        </p:txBody>
      </p:sp>
      <p:cxnSp>
        <p:nvCxnSpPr>
          <p:cNvPr id="34" name="Straight Connector 33">
            <a:extLst>
              <a:ext uri="{FF2B5EF4-FFF2-40B4-BE49-F238E27FC236}">
                <a16:creationId xmlns:a16="http://schemas.microsoft.com/office/drawing/2014/main" id="{1411C731-2333-41B0-927A-0A48EEC79964}"/>
              </a:ext>
            </a:extLst>
          </p:cNvPr>
          <p:cNvCxnSpPr>
            <a:cxnSpLocks/>
          </p:cNvCxnSpPr>
          <p:nvPr userDrawn="1"/>
        </p:nvCxnSpPr>
        <p:spPr>
          <a:xfrm flipV="1">
            <a:off x="10352314" y="1185452"/>
            <a:ext cx="1839685" cy="163394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 name="Text Placeholder 4" title="Subtitle">
            <a:extLst>
              <a:ext uri="{FF2B5EF4-FFF2-40B4-BE49-F238E27FC236}">
                <a16:creationId xmlns:a16="http://schemas.microsoft.com/office/drawing/2014/main" id="{D71EE635-EA0C-4139-8160-AE1EAD13AAEB}"/>
              </a:ext>
            </a:extLst>
          </p:cNvPr>
          <p:cNvSpPr>
            <a:spLocks noGrp="1"/>
          </p:cNvSpPr>
          <p:nvPr userDrawn="1">
            <p:ph type="body" sz="quarter" idx="13" hasCustomPrompt="1"/>
          </p:nvPr>
        </p:nvSpPr>
        <p:spPr>
          <a:xfrm>
            <a:off x="531379" y="2496102"/>
            <a:ext cx="7342621" cy="608895"/>
          </a:xfrm>
          <a:prstGeom prst="rect">
            <a:avLst/>
          </a:prstGeom>
        </p:spPr>
        <p:txBody>
          <a:bodyPr/>
          <a:lstStyle>
            <a:lvl1pPr marL="0" indent="0">
              <a:buNone/>
              <a:defRPr sz="2000" spc="300">
                <a:solidFill>
                  <a:schemeClr val="bg2">
                    <a:lumMod val="50000"/>
                  </a:schemeClr>
                </a:solidFill>
              </a:defRPr>
            </a:lvl1pPr>
            <a:lvl2pPr marL="457200" indent="0">
              <a:buNone/>
              <a:defRPr/>
            </a:lvl2pPr>
          </a:lstStyle>
          <a:p>
            <a:pPr lvl="0"/>
            <a:r>
              <a:rPr lang="en-US" noProof="0"/>
              <a:t>CLICK TO SUBTITLE STYLE</a:t>
            </a:r>
          </a:p>
        </p:txBody>
      </p:sp>
      <p:sp>
        <p:nvSpPr>
          <p:cNvPr id="19" name="Title 1" title="Title ">
            <a:extLst>
              <a:ext uri="{FF2B5EF4-FFF2-40B4-BE49-F238E27FC236}">
                <a16:creationId xmlns:a16="http://schemas.microsoft.com/office/drawing/2014/main" id="{2DB9D671-9FC8-4306-96B7-D9D585694B83}"/>
              </a:ext>
            </a:extLst>
          </p:cNvPr>
          <p:cNvSpPr>
            <a:spLocks noGrp="1"/>
          </p:cNvSpPr>
          <p:nvPr>
            <p:ph type="title" hasCustomPrompt="1"/>
          </p:nvPr>
        </p:nvSpPr>
        <p:spPr>
          <a:xfrm>
            <a:off x="531378" y="1241109"/>
            <a:ext cx="7342622" cy="1215566"/>
          </a:xfrm>
          <a:prstGeom prst="rect">
            <a:avLst/>
          </a:prstGeom>
        </p:spPr>
        <p:txBody>
          <a:bodyPr anchor="b">
            <a:normAutofit/>
          </a:bodyPr>
          <a:lstStyle>
            <a:lvl1pPr>
              <a:defRPr sz="4400" b="1">
                <a:solidFill>
                  <a:schemeClr val="accent1"/>
                </a:solidFill>
              </a:defRPr>
            </a:lvl1pPr>
          </a:lstStyle>
          <a:p>
            <a:r>
              <a:rPr lang="en-US" noProof="0"/>
              <a:t>Click to Edit </a:t>
            </a:r>
            <a:br>
              <a:rPr lang="en-US" noProof="0"/>
            </a:br>
            <a:r>
              <a:rPr lang="en-US" noProof="0"/>
              <a:t>Master Title Style </a:t>
            </a:r>
          </a:p>
        </p:txBody>
      </p:sp>
      <p:sp>
        <p:nvSpPr>
          <p:cNvPr id="2" name="Footer Placeholder 1">
            <a:extLst>
              <a:ext uri="{FF2B5EF4-FFF2-40B4-BE49-F238E27FC236}">
                <a16:creationId xmlns:a16="http://schemas.microsoft.com/office/drawing/2014/main" id="{6E55A0B9-F639-8643-9C4D-B93B8EE21A79}"/>
              </a:ext>
            </a:extLst>
          </p:cNvPr>
          <p:cNvSpPr>
            <a:spLocks noGrp="1"/>
          </p:cNvSpPr>
          <p:nvPr>
            <p:ph type="ftr" sz="quarter" idx="15"/>
          </p:nvPr>
        </p:nvSpPr>
        <p:spPr/>
        <p:txBody>
          <a:bodyPr/>
          <a:lstStyle/>
          <a:p>
            <a:r>
              <a:rPr lang="en-US" noProof="0"/>
              <a:t>Add a footer</a:t>
            </a:r>
          </a:p>
        </p:txBody>
      </p:sp>
      <p:sp>
        <p:nvSpPr>
          <p:cNvPr id="4" name="Slide Number Placeholder 3">
            <a:extLst>
              <a:ext uri="{FF2B5EF4-FFF2-40B4-BE49-F238E27FC236}">
                <a16:creationId xmlns:a16="http://schemas.microsoft.com/office/drawing/2014/main" id="{D0C29282-8AC7-494D-9A8E-A26C7F69948F}"/>
              </a:ext>
            </a:extLst>
          </p:cNvPr>
          <p:cNvSpPr>
            <a:spLocks noGrp="1"/>
          </p:cNvSpPr>
          <p:nvPr>
            <p:ph type="sldNum" sz="quarter" idx="16"/>
          </p:nvPr>
        </p:nvSpPr>
        <p:spPr/>
        <p:txBody>
          <a:bodyPr/>
          <a:lstStyle/>
          <a:p>
            <a:fld id="{8699F50C-BE38-4BD0-BA84-9B090E1F2B9B}" type="slidenum">
              <a:rPr lang="en-US" noProof="0" smtClean="0"/>
              <a:t>‹#›</a:t>
            </a:fld>
            <a:endParaRPr lang="en-US" noProof="0"/>
          </a:p>
        </p:txBody>
      </p:sp>
      <p:sp>
        <p:nvSpPr>
          <p:cNvPr id="15" name="TextBox 14">
            <a:extLst>
              <a:ext uri="{FF2B5EF4-FFF2-40B4-BE49-F238E27FC236}">
                <a16:creationId xmlns:a16="http://schemas.microsoft.com/office/drawing/2014/main" id="{5E24A5A7-66A2-7F43-9A7A-5E13F74F8C0E}"/>
              </a:ext>
            </a:extLst>
          </p:cNvPr>
          <p:cNvSpPr txBox="1"/>
          <p:nvPr userDrawn="1"/>
        </p:nvSpPr>
        <p:spPr>
          <a:xfrm>
            <a:off x="11072378" y="235732"/>
            <a:ext cx="814647" cy="615553"/>
          </a:xfrm>
          <a:prstGeom prst="rect">
            <a:avLst/>
          </a:prstGeom>
          <a:noFill/>
        </p:spPr>
        <p:txBody>
          <a:bodyPr wrap="none" rtlCol="0">
            <a:spAutoFit/>
          </a:bodyPr>
          <a:lstStyle/>
          <a:p>
            <a:r>
              <a:rPr lang="en-US" sz="3400" b="1" noProof="0">
                <a:solidFill>
                  <a:schemeClr val="bg1"/>
                </a:solidFill>
                <a:latin typeface="Arial Black" panose="020B0A04020102020204" pitchFamily="34" charset="0"/>
              </a:rPr>
              <a:t>FR</a:t>
            </a:r>
          </a:p>
        </p:txBody>
      </p:sp>
    </p:spTree>
    <p:extLst>
      <p:ext uri="{BB962C8B-B14F-4D97-AF65-F5344CB8AC3E}">
        <p14:creationId xmlns:p14="http://schemas.microsoft.com/office/powerpoint/2010/main" val="1871422331"/>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142">
          <p15:clr>
            <a:srgbClr val="FBAE40"/>
          </p15:clr>
        </p15:guide>
        <p15:guide id="2" pos="3840">
          <p15:clr>
            <a:srgbClr val="FBAE40"/>
          </p15:clr>
        </p15:guide>
        <p15:guide id="3" pos="415">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ion with Subtitle">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9111EB29-9262-4594-8717-356AB3816AA6}"/>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cxnSp>
        <p:nvCxnSpPr>
          <p:cNvPr id="22" name="Straight Connector 21">
            <a:extLst>
              <a:ext uri="{FF2B5EF4-FFF2-40B4-BE49-F238E27FC236}">
                <a16:creationId xmlns:a16="http://schemas.microsoft.com/office/drawing/2014/main"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solidFill>
                  <a:schemeClr val="tx1"/>
                </a:solidFill>
              </a:endParaRPr>
            </a:p>
          </p:txBody>
        </p:sp>
        <p:cxnSp>
          <p:nvCxnSpPr>
            <p:cNvPr id="28" name="Straight Connector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17" name="Text Placeholder 2">
            <a:extLst>
              <a:ext uri="{FF2B5EF4-FFF2-40B4-BE49-F238E27FC236}">
                <a16:creationId xmlns:a16="http://schemas.microsoft.com/office/drawing/2014/main" id="{B2E19FBD-2379-4B3B-910D-F51E007CB63F}"/>
              </a:ext>
            </a:extLst>
          </p:cNvPr>
          <p:cNvSpPr>
            <a:spLocks noGrp="1"/>
          </p:cNvSpPr>
          <p:nvPr userDrawn="1">
            <p:ph type="body" idx="1"/>
          </p:nvPr>
        </p:nvSpPr>
        <p:spPr>
          <a:xfrm>
            <a:off x="520698" y="2104888"/>
            <a:ext cx="5475290" cy="781188"/>
          </a:xfrm>
          <a:prstGeom prst="rect">
            <a:avLst/>
          </a:prstGeom>
        </p:spPr>
        <p:txBody>
          <a:bodyPr anchor="b">
            <a:normAutofit/>
          </a:bodyPr>
          <a:lstStyle>
            <a:lvl1pPr marL="0" indent="0">
              <a:lnSpc>
                <a:spcPct val="100000"/>
              </a:lnSpc>
              <a:spcBef>
                <a:spcPts val="0"/>
              </a:spcBef>
              <a:buNone/>
              <a:defRPr sz="28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8" name="Content Placeholder 3" title="Bullet Points">
            <a:extLst>
              <a:ext uri="{FF2B5EF4-FFF2-40B4-BE49-F238E27FC236}">
                <a16:creationId xmlns:a16="http://schemas.microsoft.com/office/drawing/2014/main" id="{8715E757-6584-4841-8154-C92E70E0CD6B}"/>
              </a:ext>
            </a:extLst>
          </p:cNvPr>
          <p:cNvSpPr>
            <a:spLocks noGrp="1"/>
          </p:cNvSpPr>
          <p:nvPr userDrawn="1">
            <p:ph sz="half" idx="13"/>
          </p:nvPr>
        </p:nvSpPr>
        <p:spPr>
          <a:xfrm>
            <a:off x="520698" y="2886076"/>
            <a:ext cx="5475290" cy="3232149"/>
          </a:xfrm>
          <a:prstGeom prst="rect">
            <a:avLst/>
          </a:prstGeom>
        </p:spPr>
        <p:txBody>
          <a:bodyPr>
            <a:normAutofit/>
          </a:bodyPr>
          <a:lstStyle>
            <a:lvl1pPr>
              <a:defRPr lang="en-US" dirty="0">
                <a:solidFill>
                  <a:schemeClr val="bg1"/>
                </a:solidFill>
              </a:defRPr>
            </a:lvl1pPr>
            <a:lvl2pPr>
              <a:defRPr lang="en-US" dirty="0">
                <a:solidFill>
                  <a:schemeClr val="bg1"/>
                </a:solidFill>
              </a:defRPr>
            </a:lvl2pPr>
            <a:lvl3pPr>
              <a:defRPr lang="en-US" dirty="0">
                <a:solidFill>
                  <a:schemeClr val="bg1"/>
                </a:solidFill>
              </a:defRPr>
            </a:lvl3pPr>
            <a:lvl4pPr>
              <a:defRPr lang="en-US" dirty="0">
                <a:solidFill>
                  <a:schemeClr val="bg1"/>
                </a:solidFill>
              </a:defRPr>
            </a:lvl4pPr>
            <a:lvl5pPr>
              <a:defRPr lang="en-IN" dirty="0">
                <a:solidFill>
                  <a:schemeClr val="bg1"/>
                </a:solidFill>
              </a:defRPr>
            </a:lvl5pPr>
          </a:lstStyle>
          <a:p>
            <a:pPr lvl="0">
              <a:buClr>
                <a:schemeClr val="accent2"/>
              </a:buClr>
            </a:pPr>
            <a:r>
              <a:rPr lang="en-US" noProof="0"/>
              <a:t>Click to edit Master text styles</a:t>
            </a:r>
          </a:p>
          <a:p>
            <a:pPr lvl="1">
              <a:buClr>
                <a:schemeClr val="accent2"/>
              </a:buClr>
            </a:pPr>
            <a:r>
              <a:rPr lang="en-US" noProof="0"/>
              <a:t>Second level</a:t>
            </a:r>
          </a:p>
          <a:p>
            <a:pPr lvl="2">
              <a:buClr>
                <a:schemeClr val="accent2"/>
              </a:buClr>
            </a:pPr>
            <a:r>
              <a:rPr lang="en-US" noProof="0"/>
              <a:t>Third level</a:t>
            </a:r>
          </a:p>
          <a:p>
            <a:pPr lvl="3">
              <a:buClr>
                <a:schemeClr val="accent2"/>
              </a:buClr>
            </a:pPr>
            <a:r>
              <a:rPr lang="en-US" noProof="0"/>
              <a:t>Fourth level</a:t>
            </a:r>
          </a:p>
          <a:p>
            <a:pPr lvl="4">
              <a:buClr>
                <a:schemeClr val="accent2"/>
              </a:buClr>
            </a:pPr>
            <a:r>
              <a:rPr lang="en-US" noProof="0"/>
              <a:t>Fifth level</a:t>
            </a:r>
          </a:p>
        </p:txBody>
      </p:sp>
      <p:sp>
        <p:nvSpPr>
          <p:cNvPr id="19" name="Text Placeholder 4">
            <a:extLst>
              <a:ext uri="{FF2B5EF4-FFF2-40B4-BE49-F238E27FC236}">
                <a16:creationId xmlns:a16="http://schemas.microsoft.com/office/drawing/2014/main" id="{47CDC5A2-8836-4ED3-8E78-18C24853D882}"/>
              </a:ext>
            </a:extLst>
          </p:cNvPr>
          <p:cNvSpPr>
            <a:spLocks noGrp="1"/>
          </p:cNvSpPr>
          <p:nvPr userDrawn="1">
            <p:ph type="body" sz="quarter" idx="14"/>
          </p:nvPr>
        </p:nvSpPr>
        <p:spPr>
          <a:xfrm>
            <a:off x="6186713" y="2104888"/>
            <a:ext cx="5475600" cy="781188"/>
          </a:xfrm>
          <a:prstGeom prst="rect">
            <a:avLst/>
          </a:prstGeom>
        </p:spPr>
        <p:txBody>
          <a:bodyPr anchor="b">
            <a:normAutofit/>
          </a:bodyPr>
          <a:lstStyle>
            <a:lvl1pPr marL="0" indent="0">
              <a:lnSpc>
                <a:spcPct val="100000"/>
              </a:lnSpc>
              <a:buNone/>
              <a:defRPr sz="28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0" name="Content Placeholder 5" title="Bullet Points">
            <a:extLst>
              <a:ext uri="{FF2B5EF4-FFF2-40B4-BE49-F238E27FC236}">
                <a16:creationId xmlns:a16="http://schemas.microsoft.com/office/drawing/2014/main" id="{D957FBD7-2C3C-4DD1-954F-DF1E007BE590}"/>
              </a:ext>
            </a:extLst>
          </p:cNvPr>
          <p:cNvSpPr>
            <a:spLocks noGrp="1"/>
          </p:cNvSpPr>
          <p:nvPr userDrawn="1">
            <p:ph sz="quarter" idx="15"/>
          </p:nvPr>
        </p:nvSpPr>
        <p:spPr>
          <a:xfrm>
            <a:off x="6186713" y="2886076"/>
            <a:ext cx="5475600" cy="3232149"/>
          </a:xfrm>
          <a:prstGeom prst="rect">
            <a:avLst/>
          </a:prstGeom>
        </p:spPr>
        <p:txBody>
          <a:bodyPr>
            <a:normAutofit/>
          </a:bodyPr>
          <a:lstStyle>
            <a:lvl1pPr>
              <a:defRPr lang="en-US" dirty="0">
                <a:solidFill>
                  <a:schemeClr val="bg1"/>
                </a:solidFill>
              </a:defRPr>
            </a:lvl1pPr>
            <a:lvl2pPr>
              <a:defRPr lang="en-US" dirty="0">
                <a:solidFill>
                  <a:schemeClr val="bg1"/>
                </a:solidFill>
              </a:defRPr>
            </a:lvl2pPr>
            <a:lvl3pPr>
              <a:defRPr lang="en-US" dirty="0">
                <a:solidFill>
                  <a:schemeClr val="bg1"/>
                </a:solidFill>
              </a:defRPr>
            </a:lvl3pPr>
            <a:lvl4pPr>
              <a:defRPr lang="en-US" dirty="0">
                <a:solidFill>
                  <a:schemeClr val="bg1"/>
                </a:solidFill>
              </a:defRPr>
            </a:lvl4pPr>
            <a:lvl5pPr>
              <a:defRPr lang="en-IN" dirty="0">
                <a:solidFill>
                  <a:schemeClr val="bg1"/>
                </a:solidFill>
              </a:defRPr>
            </a:lvl5pPr>
          </a:lstStyle>
          <a:p>
            <a:pPr lvl="0">
              <a:buClr>
                <a:schemeClr val="accent2"/>
              </a:buClr>
            </a:pPr>
            <a:r>
              <a:rPr lang="en-US" noProof="0"/>
              <a:t>Click to edit Master text styles</a:t>
            </a:r>
          </a:p>
          <a:p>
            <a:pPr lvl="1">
              <a:buClr>
                <a:schemeClr val="accent2"/>
              </a:buClr>
            </a:pPr>
            <a:r>
              <a:rPr lang="en-US" noProof="0"/>
              <a:t>Second level</a:t>
            </a:r>
          </a:p>
          <a:p>
            <a:pPr lvl="2">
              <a:buClr>
                <a:schemeClr val="accent2"/>
              </a:buClr>
            </a:pPr>
            <a:r>
              <a:rPr lang="en-US" noProof="0"/>
              <a:t>Third level</a:t>
            </a:r>
          </a:p>
          <a:p>
            <a:pPr lvl="3">
              <a:buClr>
                <a:schemeClr val="accent2"/>
              </a:buClr>
            </a:pPr>
            <a:r>
              <a:rPr lang="en-US" noProof="0"/>
              <a:t>Fourth level</a:t>
            </a:r>
          </a:p>
          <a:p>
            <a:pPr lvl="4">
              <a:buClr>
                <a:schemeClr val="accent2"/>
              </a:buClr>
            </a:pPr>
            <a:r>
              <a:rPr lang="en-US" noProof="0"/>
              <a:t>Fifth level</a:t>
            </a:r>
          </a:p>
        </p:txBody>
      </p:sp>
      <p:sp>
        <p:nvSpPr>
          <p:cNvPr id="24" name="Text Placeholder 4" title="Subtitle">
            <a:extLst>
              <a:ext uri="{FF2B5EF4-FFF2-40B4-BE49-F238E27FC236}">
                <a16:creationId xmlns:a16="http://schemas.microsoft.com/office/drawing/2014/main" id="{77DB65FF-A89E-4562-8251-2BB63EFDD28E}"/>
              </a:ext>
            </a:extLst>
          </p:cNvPr>
          <p:cNvSpPr>
            <a:spLocks noGrp="1"/>
          </p:cNvSpPr>
          <p:nvPr userDrawn="1">
            <p:ph type="body" sz="quarter" idx="16" hasCustomPrompt="1"/>
          </p:nvPr>
        </p:nvSpPr>
        <p:spPr>
          <a:xfrm>
            <a:off x="520493" y="1376932"/>
            <a:ext cx="7368596" cy="608895"/>
          </a:xfrm>
          <a:prstGeom prst="rect">
            <a:avLst/>
          </a:prstGeom>
        </p:spPr>
        <p:txBody>
          <a:bodyPr/>
          <a:lstStyle>
            <a:lvl1pPr marL="0" indent="0">
              <a:buNone/>
              <a:defRPr sz="2000" spc="300">
                <a:solidFill>
                  <a:schemeClr val="bg1"/>
                </a:solidFill>
              </a:defRPr>
            </a:lvl1pPr>
            <a:lvl2pPr marL="457200" indent="0">
              <a:buNone/>
              <a:defRPr/>
            </a:lvl2pPr>
          </a:lstStyle>
          <a:p>
            <a:pPr lvl="0"/>
            <a:r>
              <a:rPr lang="en-US" noProof="0"/>
              <a:t>CLICK TO SUBTITLE STYLE</a:t>
            </a:r>
          </a:p>
        </p:txBody>
      </p:sp>
      <p:sp>
        <p:nvSpPr>
          <p:cNvPr id="25" name="TextBox 24">
            <a:extLst>
              <a:ext uri="{FF2B5EF4-FFF2-40B4-BE49-F238E27FC236}">
                <a16:creationId xmlns:a16="http://schemas.microsoft.com/office/drawing/2014/main"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a:solidFill>
                  <a:schemeClr val="bg1"/>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id="{4EBB76E7-943E-4038-B700-114F66FBC609}"/>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2" name="Footer Placeholder 1">
            <a:extLst>
              <a:ext uri="{FF2B5EF4-FFF2-40B4-BE49-F238E27FC236}">
                <a16:creationId xmlns:a16="http://schemas.microsoft.com/office/drawing/2014/main" id="{03E79E9C-D961-6E47-A5C6-57689BAFF243}"/>
              </a:ext>
            </a:extLst>
          </p:cNvPr>
          <p:cNvSpPr>
            <a:spLocks noGrp="1"/>
          </p:cNvSpPr>
          <p:nvPr>
            <p:ph type="ftr" sz="quarter" idx="17"/>
          </p:nvPr>
        </p:nvSpPr>
        <p:spPr/>
        <p:txBody>
          <a:bodyPr/>
          <a:lstStyle>
            <a:lvl1pPr algn="l">
              <a:defRPr/>
            </a:lvl1pPr>
          </a:lstStyle>
          <a:p>
            <a:r>
              <a:rPr lang="en-US" noProof="0"/>
              <a:t>Add a footer</a:t>
            </a:r>
          </a:p>
        </p:txBody>
      </p:sp>
      <p:sp>
        <p:nvSpPr>
          <p:cNvPr id="3" name="Slide Number Placeholder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a:p>
        </p:txBody>
      </p:sp>
      <p:sp>
        <p:nvSpPr>
          <p:cNvPr id="27" name="Title 1" title="Title ">
            <a:extLst>
              <a:ext uri="{FF2B5EF4-FFF2-40B4-BE49-F238E27FC236}">
                <a16:creationId xmlns:a16="http://schemas.microsoft.com/office/drawing/2014/main" id="{C3CC34F4-862A-42E7-B2FA-7B511CC2E879}"/>
              </a:ext>
            </a:extLst>
          </p:cNvPr>
          <p:cNvSpPr>
            <a:spLocks noGrp="1"/>
          </p:cNvSpPr>
          <p:nvPr userDrawn="1">
            <p:ph type="title" hasCustomPrompt="1"/>
          </p:nvPr>
        </p:nvSpPr>
        <p:spPr>
          <a:xfrm>
            <a:off x="518678" y="209028"/>
            <a:ext cx="8333222" cy="1147969"/>
          </a:xfrm>
          <a:prstGeom prst="rect">
            <a:avLst/>
          </a:prstGeom>
        </p:spPr>
        <p:txBody>
          <a:bodyPr bIns="0" anchor="b">
            <a:normAutofit/>
          </a:bodyPr>
          <a:lstStyle>
            <a:lvl1pPr>
              <a:defRPr sz="4400" b="1">
                <a:solidFill>
                  <a:schemeClr val="bg1"/>
                </a:solidFill>
              </a:defRPr>
            </a:lvl1pPr>
          </a:lstStyle>
          <a:p>
            <a:r>
              <a:rPr lang="en-US" noProof="0"/>
              <a:t>Click to Edit Master Title Style </a:t>
            </a:r>
          </a:p>
        </p:txBody>
      </p:sp>
    </p:spTree>
    <p:extLst>
      <p:ext uri="{BB962C8B-B14F-4D97-AF65-F5344CB8AC3E}">
        <p14:creationId xmlns:p14="http://schemas.microsoft.com/office/powerpoint/2010/main" val="964000634"/>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hart">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8FB39FF5-7AF5-4963-9346-2640496A3302}"/>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6" name="TextBox 15">
            <a:extLst>
              <a:ext uri="{FF2B5EF4-FFF2-40B4-BE49-F238E27FC236}">
                <a16:creationId xmlns:a16="http://schemas.microsoft.com/office/drawing/2014/main" id="{A4F49194-9068-41AA-B460-962319BF96A4}"/>
              </a:ext>
            </a:extLst>
          </p:cNvPr>
          <p:cNvSpPr txBox="1"/>
          <p:nvPr userDrawn="1"/>
        </p:nvSpPr>
        <p:spPr>
          <a:xfrm>
            <a:off x="11072378" y="235732"/>
            <a:ext cx="814647" cy="615553"/>
          </a:xfrm>
          <a:prstGeom prst="rect">
            <a:avLst/>
          </a:prstGeom>
          <a:noFill/>
        </p:spPr>
        <p:txBody>
          <a:bodyPr wrap="none" rtlCol="0">
            <a:spAutoFit/>
          </a:bodyPr>
          <a:lstStyle/>
          <a:p>
            <a:r>
              <a:rPr lang="en-US" sz="3400" b="1" noProof="0">
                <a:solidFill>
                  <a:schemeClr val="bg1"/>
                </a:solidFill>
                <a:latin typeface="Arial Black" panose="020B0A04020102020204" pitchFamily="34" charset="0"/>
              </a:rPr>
              <a:t>FR</a:t>
            </a:r>
          </a:p>
        </p:txBody>
      </p:sp>
      <p:grpSp>
        <p:nvGrpSpPr>
          <p:cNvPr id="28" name="Group 27">
            <a:extLst>
              <a:ext uri="{FF2B5EF4-FFF2-40B4-BE49-F238E27FC236}">
                <a16:creationId xmlns:a16="http://schemas.microsoft.com/office/drawing/2014/main" id="{5806E656-313A-47B1-B381-D004200F7A01}"/>
              </a:ext>
            </a:extLst>
          </p:cNvPr>
          <p:cNvGrpSpPr/>
          <p:nvPr userDrawn="1"/>
        </p:nvGrpSpPr>
        <p:grpSpPr>
          <a:xfrm flipH="1">
            <a:off x="7561328" y="0"/>
            <a:ext cx="4831840" cy="3541007"/>
            <a:chOff x="-192127" y="-2"/>
            <a:chExt cx="4831840" cy="3367272"/>
          </a:xfrm>
        </p:grpSpPr>
        <p:sp>
          <p:nvSpPr>
            <p:cNvPr id="29" name="Diagonal Stripe 28">
              <a:extLst>
                <a:ext uri="{FF2B5EF4-FFF2-40B4-BE49-F238E27FC236}">
                  <a16:creationId xmlns:a16="http://schemas.microsoft.com/office/drawing/2014/main" id="{65F8E2DA-4BB4-4421-9172-A11AF38DFEF4}"/>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solidFill>
                  <a:schemeClr val="tx1"/>
                </a:solidFill>
              </a:endParaRPr>
            </a:p>
          </p:txBody>
        </p:sp>
        <p:cxnSp>
          <p:nvCxnSpPr>
            <p:cNvPr id="30" name="Straight Connector 29">
              <a:extLst>
                <a:ext uri="{FF2B5EF4-FFF2-40B4-BE49-F238E27FC236}">
                  <a16:creationId xmlns:a16="http://schemas.microsoft.com/office/drawing/2014/main" id="{6EDB47F2-B6A7-40B4-8A2C-06719F75C085}"/>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1" name="Parallelogram 30">
              <a:extLst>
                <a:ext uri="{FF2B5EF4-FFF2-40B4-BE49-F238E27FC236}">
                  <a16:creationId xmlns:a16="http://schemas.microsoft.com/office/drawing/2014/main" id="{B188E7A9-2351-4B68-98B8-10099CB39CD2}"/>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33" name="Parallelogram 32">
            <a:extLst>
              <a:ext uri="{FF2B5EF4-FFF2-40B4-BE49-F238E27FC236}">
                <a16:creationId xmlns:a16="http://schemas.microsoft.com/office/drawing/2014/main" id="{F088C182-BF10-45B2-B159-7702E00D31D4}"/>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34" name="Text Placeholder 4" title="Subtitle">
            <a:extLst>
              <a:ext uri="{FF2B5EF4-FFF2-40B4-BE49-F238E27FC236}">
                <a16:creationId xmlns:a16="http://schemas.microsoft.com/office/drawing/2014/main" id="{FB561B16-2788-452A-B7AF-A482256DCDF2}"/>
              </a:ext>
            </a:extLst>
          </p:cNvPr>
          <p:cNvSpPr>
            <a:spLocks noGrp="1"/>
          </p:cNvSpPr>
          <p:nvPr>
            <p:ph type="body" sz="quarter" idx="16" hasCustomPrompt="1"/>
          </p:nvPr>
        </p:nvSpPr>
        <p:spPr>
          <a:xfrm>
            <a:off x="520493" y="1376932"/>
            <a:ext cx="7368596" cy="608895"/>
          </a:xfrm>
          <a:prstGeom prst="rect">
            <a:avLst/>
          </a:prstGeom>
        </p:spPr>
        <p:txBody>
          <a:bodyPr/>
          <a:lstStyle>
            <a:lvl1pPr marL="0" indent="0">
              <a:buNone/>
              <a:defRPr sz="2000" spc="300">
                <a:solidFill>
                  <a:schemeClr val="bg1"/>
                </a:solidFill>
              </a:defRPr>
            </a:lvl1pPr>
            <a:lvl2pPr marL="457200" indent="0">
              <a:buNone/>
              <a:defRPr/>
            </a:lvl2pPr>
          </a:lstStyle>
          <a:p>
            <a:pPr lvl="0"/>
            <a:r>
              <a:rPr lang="en-US" noProof="0"/>
              <a:t>CLICK TO SUBTITLE STYLE</a:t>
            </a:r>
          </a:p>
        </p:txBody>
      </p:sp>
      <p:sp>
        <p:nvSpPr>
          <p:cNvPr id="2" name="Footer Placeholder 1">
            <a:extLst>
              <a:ext uri="{FF2B5EF4-FFF2-40B4-BE49-F238E27FC236}">
                <a16:creationId xmlns:a16="http://schemas.microsoft.com/office/drawing/2014/main" id="{D6990C03-1647-2044-B335-6F5F19E4E5FC}"/>
              </a:ext>
            </a:extLst>
          </p:cNvPr>
          <p:cNvSpPr>
            <a:spLocks noGrp="1"/>
          </p:cNvSpPr>
          <p:nvPr>
            <p:ph type="ftr" sz="quarter" idx="17"/>
          </p:nvPr>
        </p:nvSpPr>
        <p:spPr/>
        <p:txBody>
          <a:bodyPr/>
          <a:lstStyle/>
          <a:p>
            <a:r>
              <a:rPr lang="en-US" noProof="0"/>
              <a:t>Add a footer</a:t>
            </a:r>
          </a:p>
        </p:txBody>
      </p:sp>
      <p:sp>
        <p:nvSpPr>
          <p:cNvPr id="3" name="Slide Number Placeholder 2">
            <a:extLst>
              <a:ext uri="{FF2B5EF4-FFF2-40B4-BE49-F238E27FC236}">
                <a16:creationId xmlns:a16="http://schemas.microsoft.com/office/drawing/2014/main" id="{4F03A7CC-E6DC-1544-BE55-15EC1718B77C}"/>
              </a:ext>
            </a:extLst>
          </p:cNvPr>
          <p:cNvSpPr>
            <a:spLocks noGrp="1"/>
          </p:cNvSpPr>
          <p:nvPr>
            <p:ph type="sldNum" sz="quarter" idx="18"/>
          </p:nvPr>
        </p:nvSpPr>
        <p:spPr/>
        <p:txBody>
          <a:bodyPr/>
          <a:lstStyle/>
          <a:p>
            <a:fld id="{8699F50C-BE38-4BD0-BA84-9B090E1F2B9B}" type="slidenum">
              <a:rPr lang="en-US" noProof="0" smtClean="0"/>
              <a:t>‹#›</a:t>
            </a:fld>
            <a:endParaRPr lang="en-US" noProof="0"/>
          </a:p>
        </p:txBody>
      </p:sp>
      <p:sp>
        <p:nvSpPr>
          <p:cNvPr id="17" name="Title 1" title="Title ">
            <a:extLst>
              <a:ext uri="{FF2B5EF4-FFF2-40B4-BE49-F238E27FC236}">
                <a16:creationId xmlns:a16="http://schemas.microsoft.com/office/drawing/2014/main" id="{BDEC780E-6412-1344-A62E-6B84E9CCB678}"/>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bg1"/>
                </a:solidFill>
              </a:defRPr>
            </a:lvl1pPr>
          </a:lstStyle>
          <a:p>
            <a:r>
              <a:rPr lang="en-US" noProof="0"/>
              <a:t>Click to Edit Master Title Style </a:t>
            </a:r>
          </a:p>
        </p:txBody>
      </p:sp>
      <p:sp>
        <p:nvSpPr>
          <p:cNvPr id="5" name="Text Placeholder 4">
            <a:extLst>
              <a:ext uri="{FF2B5EF4-FFF2-40B4-BE49-F238E27FC236}">
                <a16:creationId xmlns:a16="http://schemas.microsoft.com/office/drawing/2014/main" id="{2C82AC85-33B6-2B49-8BF4-08414444375C}"/>
              </a:ext>
            </a:extLst>
          </p:cNvPr>
          <p:cNvSpPr>
            <a:spLocks noGrp="1"/>
          </p:cNvSpPr>
          <p:nvPr>
            <p:ph type="body" sz="quarter" idx="19" hasCustomPrompt="1"/>
          </p:nvPr>
        </p:nvSpPr>
        <p:spPr>
          <a:xfrm>
            <a:off x="531814" y="2005762"/>
            <a:ext cx="5225764" cy="4083888"/>
          </a:xfrm>
          <a:prstGeom prst="rect">
            <a:avLst/>
          </a:prstGeom>
        </p:spPr>
        <p:txBody>
          <a:bodyPr/>
          <a:lstStyle>
            <a:lvl1pPr marL="0" indent="0">
              <a:buNone/>
              <a:defRPr sz="2400">
                <a:solidFill>
                  <a:schemeClr val="bg1"/>
                </a:solidFill>
              </a:defRPr>
            </a:lvl1pPr>
            <a:lvl2pPr marL="457200" indent="0">
              <a:buNone/>
              <a:defRPr sz="2400">
                <a:solidFill>
                  <a:schemeClr val="bg1"/>
                </a:solidFill>
              </a:defRPr>
            </a:lvl2pPr>
            <a:lvl3pPr marL="914400" indent="0">
              <a:buNone/>
              <a:defRPr sz="2400">
                <a:solidFill>
                  <a:schemeClr val="bg1"/>
                </a:solidFill>
              </a:defRPr>
            </a:lvl3pPr>
            <a:lvl4pPr marL="1371600" indent="0">
              <a:buNone/>
              <a:defRPr sz="2400">
                <a:solidFill>
                  <a:schemeClr val="bg1"/>
                </a:solidFill>
              </a:defRPr>
            </a:lvl4pPr>
            <a:lvl5pPr marL="1828800" indent="0">
              <a:buNone/>
              <a:defRPr sz="2400">
                <a:solidFill>
                  <a:schemeClr val="bg1"/>
                </a:solidFill>
              </a:defRPr>
            </a:lvl5pPr>
          </a:lstStyle>
          <a:p>
            <a:pPr lvl="0"/>
            <a:r>
              <a:rPr lang="en-US" noProof="0"/>
              <a:t>Text here</a:t>
            </a:r>
          </a:p>
        </p:txBody>
      </p:sp>
      <p:sp>
        <p:nvSpPr>
          <p:cNvPr id="20" name="Chart Placeholder 2" title="Chart">
            <a:extLst>
              <a:ext uri="{FF2B5EF4-FFF2-40B4-BE49-F238E27FC236}">
                <a16:creationId xmlns:a16="http://schemas.microsoft.com/office/drawing/2014/main" id="{0EF0FD2A-B62A-4931-846D-2602DED26606}"/>
              </a:ext>
            </a:extLst>
          </p:cNvPr>
          <p:cNvSpPr>
            <a:spLocks noGrp="1"/>
          </p:cNvSpPr>
          <p:nvPr>
            <p:ph type="chart" sz="quarter" idx="10"/>
          </p:nvPr>
        </p:nvSpPr>
        <p:spPr>
          <a:xfrm>
            <a:off x="5796114" y="2005762"/>
            <a:ext cx="5719397" cy="4084470"/>
          </a:xfrm>
          <a:prstGeom prst="rect">
            <a:avLst/>
          </a:prstGeom>
        </p:spPr>
        <p:txBody>
          <a:bodyPr vert="horz" lIns="91420" tIns="45710" rIns="91420" bIns="45710">
            <a:noAutofit/>
          </a:bodyPr>
          <a:lstStyle>
            <a:lvl1pPr marL="0" indent="0" algn="ctr">
              <a:buNone/>
              <a:defRPr sz="2000" b="0" i="0">
                <a:solidFill>
                  <a:schemeClr val="bg1"/>
                </a:solidFill>
                <a:latin typeface="+mn-lt"/>
                <a:cs typeface="CiscoSans ExtraLight"/>
              </a:defRPr>
            </a:lvl1pPr>
          </a:lstStyle>
          <a:p>
            <a:pPr lvl="0"/>
            <a:r>
              <a:rPr lang="en-US" noProof="0"/>
              <a:t>Click icon to add chart</a:t>
            </a:r>
          </a:p>
        </p:txBody>
      </p:sp>
    </p:spTree>
    <p:extLst>
      <p:ext uri="{BB962C8B-B14F-4D97-AF65-F5344CB8AC3E}">
        <p14:creationId xmlns:p14="http://schemas.microsoft.com/office/powerpoint/2010/main" val="3110989054"/>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69EF72CE-34D2-4581-98D2-89218BC1B4E4}"/>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6" name="TextBox 15">
            <a:extLst>
              <a:ext uri="{FF2B5EF4-FFF2-40B4-BE49-F238E27FC236}">
                <a16:creationId xmlns:a16="http://schemas.microsoft.com/office/drawing/2014/main" id="{B84020D1-D35E-497E-97F1-84A6EA9D048E}"/>
              </a:ext>
            </a:extLst>
          </p:cNvPr>
          <p:cNvSpPr txBox="1"/>
          <p:nvPr userDrawn="1"/>
        </p:nvSpPr>
        <p:spPr>
          <a:xfrm>
            <a:off x="11072378" y="235732"/>
            <a:ext cx="814647" cy="615553"/>
          </a:xfrm>
          <a:prstGeom prst="rect">
            <a:avLst/>
          </a:prstGeom>
          <a:noFill/>
        </p:spPr>
        <p:txBody>
          <a:bodyPr wrap="none" rtlCol="0">
            <a:spAutoFit/>
          </a:bodyPr>
          <a:lstStyle/>
          <a:p>
            <a:r>
              <a:rPr lang="en-US" sz="3400" b="1" noProof="0">
                <a:solidFill>
                  <a:schemeClr val="bg1"/>
                </a:solidFill>
                <a:latin typeface="Arial Black" panose="020B0A04020102020204" pitchFamily="34" charset="0"/>
              </a:rPr>
              <a:t>FR</a:t>
            </a:r>
          </a:p>
        </p:txBody>
      </p:sp>
      <p:grpSp>
        <p:nvGrpSpPr>
          <p:cNvPr id="26" name="Group 25">
            <a:extLst>
              <a:ext uri="{FF2B5EF4-FFF2-40B4-BE49-F238E27FC236}">
                <a16:creationId xmlns:a16="http://schemas.microsoft.com/office/drawing/2014/main" id="{36C8A74F-FDDF-48E8-AC2B-A5BD59D7D6A3}"/>
              </a:ext>
            </a:extLst>
          </p:cNvPr>
          <p:cNvGrpSpPr/>
          <p:nvPr userDrawn="1"/>
        </p:nvGrpSpPr>
        <p:grpSpPr>
          <a:xfrm flipH="1">
            <a:off x="7561328" y="0"/>
            <a:ext cx="4831840" cy="3541007"/>
            <a:chOff x="-192127" y="-2"/>
            <a:chExt cx="4831840" cy="3367272"/>
          </a:xfrm>
        </p:grpSpPr>
        <p:sp>
          <p:nvSpPr>
            <p:cNvPr id="27" name="Diagonal Stripe 26">
              <a:extLst>
                <a:ext uri="{FF2B5EF4-FFF2-40B4-BE49-F238E27FC236}">
                  <a16:creationId xmlns:a16="http://schemas.microsoft.com/office/drawing/2014/main" id="{2D5247F3-E6EB-4003-B1FD-F6200F0738E5}"/>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solidFill>
                  <a:schemeClr val="tx1"/>
                </a:solidFill>
              </a:endParaRPr>
            </a:p>
          </p:txBody>
        </p:sp>
        <p:cxnSp>
          <p:nvCxnSpPr>
            <p:cNvPr id="28" name="Straight Connector 27">
              <a:extLst>
                <a:ext uri="{FF2B5EF4-FFF2-40B4-BE49-F238E27FC236}">
                  <a16:creationId xmlns:a16="http://schemas.microsoft.com/office/drawing/2014/main" id="{E9B7D995-9FB8-4461-8AAA-FA8B9A145B6B}"/>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3" name="Parallelogram 32">
              <a:extLst>
                <a:ext uri="{FF2B5EF4-FFF2-40B4-BE49-F238E27FC236}">
                  <a16:creationId xmlns:a16="http://schemas.microsoft.com/office/drawing/2014/main" id="{849B962F-68BC-4B89-B4D8-D862517534DF}"/>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36" name="Parallelogram 35">
            <a:extLst>
              <a:ext uri="{FF2B5EF4-FFF2-40B4-BE49-F238E27FC236}">
                <a16:creationId xmlns:a16="http://schemas.microsoft.com/office/drawing/2014/main" id="{8006416B-866C-47E5-8480-109B40F9EAA9}"/>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a:p>
        </p:txBody>
      </p:sp>
      <p:sp>
        <p:nvSpPr>
          <p:cNvPr id="37" name="Text Placeholder 4" title="Subtitle">
            <a:extLst>
              <a:ext uri="{FF2B5EF4-FFF2-40B4-BE49-F238E27FC236}">
                <a16:creationId xmlns:a16="http://schemas.microsoft.com/office/drawing/2014/main" id="{FE79FAE9-2A8C-46BA-8738-44CBCF7294A9}"/>
              </a:ext>
            </a:extLst>
          </p:cNvPr>
          <p:cNvSpPr>
            <a:spLocks noGrp="1"/>
          </p:cNvSpPr>
          <p:nvPr>
            <p:ph type="body" sz="quarter" idx="16" hasCustomPrompt="1"/>
          </p:nvPr>
        </p:nvSpPr>
        <p:spPr>
          <a:xfrm>
            <a:off x="520493" y="1376932"/>
            <a:ext cx="7368596" cy="608895"/>
          </a:xfrm>
          <a:prstGeom prst="rect">
            <a:avLst/>
          </a:prstGeom>
        </p:spPr>
        <p:txBody>
          <a:bodyPr/>
          <a:lstStyle>
            <a:lvl1pPr marL="0" indent="0">
              <a:buNone/>
              <a:defRPr sz="2000" spc="300">
                <a:solidFill>
                  <a:schemeClr val="bg1"/>
                </a:solidFill>
              </a:defRPr>
            </a:lvl1pPr>
            <a:lvl2pPr marL="457200" indent="0">
              <a:buNone/>
              <a:defRPr/>
            </a:lvl2pPr>
          </a:lstStyle>
          <a:p>
            <a:pPr lvl="0"/>
            <a:r>
              <a:rPr lang="en-US" noProof="0"/>
              <a:t>CLICK TO SUBTITLE STYLE</a:t>
            </a:r>
          </a:p>
        </p:txBody>
      </p:sp>
      <p:sp>
        <p:nvSpPr>
          <p:cNvPr id="2" name="Footer Placeholder 1">
            <a:extLst>
              <a:ext uri="{FF2B5EF4-FFF2-40B4-BE49-F238E27FC236}">
                <a16:creationId xmlns:a16="http://schemas.microsoft.com/office/drawing/2014/main" id="{5750A33E-CEFE-4D43-9554-513B01B1D3D9}"/>
              </a:ext>
            </a:extLst>
          </p:cNvPr>
          <p:cNvSpPr>
            <a:spLocks noGrp="1"/>
          </p:cNvSpPr>
          <p:nvPr>
            <p:ph type="ftr" sz="quarter" idx="17"/>
          </p:nvPr>
        </p:nvSpPr>
        <p:spPr/>
        <p:txBody>
          <a:bodyPr/>
          <a:lstStyle/>
          <a:p>
            <a:r>
              <a:rPr lang="en-US" noProof="0"/>
              <a:t>Add a footer</a:t>
            </a:r>
          </a:p>
        </p:txBody>
      </p:sp>
      <p:sp>
        <p:nvSpPr>
          <p:cNvPr id="3" name="Slide Number Placeholder 2">
            <a:extLst>
              <a:ext uri="{FF2B5EF4-FFF2-40B4-BE49-F238E27FC236}">
                <a16:creationId xmlns:a16="http://schemas.microsoft.com/office/drawing/2014/main" id="{4A960C75-8FA7-5740-9388-2B5112B2C5B9}"/>
              </a:ext>
            </a:extLst>
          </p:cNvPr>
          <p:cNvSpPr>
            <a:spLocks noGrp="1"/>
          </p:cNvSpPr>
          <p:nvPr>
            <p:ph type="sldNum" sz="quarter" idx="18"/>
          </p:nvPr>
        </p:nvSpPr>
        <p:spPr/>
        <p:txBody>
          <a:bodyPr/>
          <a:lstStyle/>
          <a:p>
            <a:fld id="{8699F50C-BE38-4BD0-BA84-9B090E1F2B9B}" type="slidenum">
              <a:rPr lang="en-US" noProof="0" smtClean="0"/>
              <a:t>‹#›</a:t>
            </a:fld>
            <a:endParaRPr lang="en-US" noProof="0"/>
          </a:p>
        </p:txBody>
      </p:sp>
      <p:sp>
        <p:nvSpPr>
          <p:cNvPr id="17" name="Title 1" title="Title ">
            <a:extLst>
              <a:ext uri="{FF2B5EF4-FFF2-40B4-BE49-F238E27FC236}">
                <a16:creationId xmlns:a16="http://schemas.microsoft.com/office/drawing/2014/main" id="{0F525D04-A814-7A4D-9732-11097EA76257}"/>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bg1"/>
                </a:solidFill>
              </a:defRPr>
            </a:lvl1pPr>
          </a:lstStyle>
          <a:p>
            <a:r>
              <a:rPr lang="en-US" noProof="0"/>
              <a:t>Click to Edit Master Title Style </a:t>
            </a:r>
          </a:p>
        </p:txBody>
      </p:sp>
      <p:sp>
        <p:nvSpPr>
          <p:cNvPr id="15" name="Table Placeholder 11" title="Table">
            <a:extLst>
              <a:ext uri="{FF2B5EF4-FFF2-40B4-BE49-F238E27FC236}">
                <a16:creationId xmlns:a16="http://schemas.microsoft.com/office/drawing/2014/main" id="{7CD3E31F-0AF8-4EB8-B6FA-BD95A2EDA63B}"/>
              </a:ext>
            </a:extLst>
          </p:cNvPr>
          <p:cNvSpPr>
            <a:spLocks noGrp="1"/>
          </p:cNvSpPr>
          <p:nvPr>
            <p:ph type="tbl" sz="quarter" idx="12"/>
          </p:nvPr>
        </p:nvSpPr>
        <p:spPr>
          <a:xfrm>
            <a:off x="531378" y="2664803"/>
            <a:ext cx="10993375" cy="3433180"/>
          </a:xfrm>
          <a:prstGeom prst="rect">
            <a:avLst/>
          </a:prstGeom>
        </p:spPr>
        <p:txBody>
          <a:bodyPr lIns="91420" tIns="45710" rIns="91420" bIns="45710">
            <a:noAutofit/>
          </a:bodyPr>
          <a:lstStyle>
            <a:lvl1pPr marL="0" indent="0" algn="ctr">
              <a:buNone/>
              <a:defRPr sz="2000" baseline="0">
                <a:solidFill>
                  <a:schemeClr val="bg1"/>
                </a:solidFill>
                <a:latin typeface="+mn-lt"/>
              </a:defRPr>
            </a:lvl1pPr>
          </a:lstStyle>
          <a:p>
            <a:pPr lvl="0"/>
            <a:r>
              <a:rPr lang="en-US" noProof="0"/>
              <a:t>Click icon to add table</a:t>
            </a:r>
          </a:p>
        </p:txBody>
      </p:sp>
    </p:spTree>
    <p:extLst>
      <p:ext uri="{BB962C8B-B14F-4D97-AF65-F5344CB8AC3E}">
        <p14:creationId xmlns:p14="http://schemas.microsoft.com/office/powerpoint/2010/main" val="4287672844"/>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arge Photo">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CAFD81C-E6E5-4292-828B-BD147E6DEABE}"/>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4" name="Right Triangle 3">
            <a:extLst>
              <a:ext uri="{FF2B5EF4-FFF2-40B4-BE49-F238E27FC236}">
                <a16:creationId xmlns:a16="http://schemas.microsoft.com/office/drawing/2014/main" id="{79ED029D-F488-47E5-B064-0E35B31D23A5}"/>
              </a:ext>
            </a:extLst>
          </p:cNvPr>
          <p:cNvSpPr/>
          <p:nvPr userDrawn="1"/>
        </p:nvSpPr>
        <p:spPr>
          <a:xfrm flipV="1">
            <a:off x="0" y="-5"/>
            <a:ext cx="11747500" cy="6299203"/>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5" name="Picture Placeholder 31" title="Image">
            <a:extLst>
              <a:ext uri="{FF2B5EF4-FFF2-40B4-BE49-F238E27FC236}">
                <a16:creationId xmlns:a16="http://schemas.microsoft.com/office/drawing/2014/main" id="{D683190A-95C6-428D-AEE4-FC8350C3246D}"/>
              </a:ext>
            </a:extLst>
          </p:cNvPr>
          <p:cNvSpPr>
            <a:spLocks noGrp="1"/>
          </p:cNvSpPr>
          <p:nvPr>
            <p:ph type="pic" sz="quarter" idx="13" hasCustomPrompt="1"/>
          </p:nvPr>
        </p:nvSpPr>
        <p:spPr>
          <a:xfrm>
            <a:off x="359229" y="326570"/>
            <a:ext cx="11473542" cy="6204859"/>
          </a:xfrm>
          <a:prstGeom prst="rect">
            <a:avLst/>
          </a:prstGeom>
          <a:solidFill>
            <a:schemeClr val="bg1">
              <a:lumMod val="85000"/>
            </a:schemeClr>
          </a:solidFill>
        </p:spPr>
        <p:txBody>
          <a:bodyPr lIns="0" tIns="0" anchor="ctr"/>
          <a:lstStyle>
            <a:lvl1pPr marL="0" indent="0" algn="ctr">
              <a:buNone/>
              <a:defRPr sz="1100" i="1">
                <a:latin typeface="Times New Roman" panose="02020603050405020304" pitchFamily="18" charset="0"/>
                <a:cs typeface="Times New Roman" panose="02020603050405020304" pitchFamily="18" charset="0"/>
              </a:defRPr>
            </a:lvl1pPr>
          </a:lstStyle>
          <a:p>
            <a:r>
              <a:rPr lang="en-US" noProof="0"/>
              <a:t>Insert or Drag and Drop Image Here</a:t>
            </a:r>
          </a:p>
        </p:txBody>
      </p:sp>
      <p:cxnSp>
        <p:nvCxnSpPr>
          <p:cNvPr id="6" name="Straight Connector 5">
            <a:extLst>
              <a:ext uri="{FF2B5EF4-FFF2-40B4-BE49-F238E27FC236}">
                <a16:creationId xmlns:a16="http://schemas.microsoft.com/office/drawing/2014/main" id="{F78F4957-6DDE-40CE-9D33-00B1434FA085}"/>
              </a:ext>
            </a:extLst>
          </p:cNvPr>
          <p:cNvCxnSpPr>
            <a:cxnSpLocks/>
          </p:cNvCxnSpPr>
          <p:nvPr userDrawn="1"/>
        </p:nvCxnSpPr>
        <p:spPr>
          <a:xfrm flipV="1">
            <a:off x="0" y="5344886"/>
            <a:ext cx="2362200" cy="124097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Title 1" title="Title ">
            <a:extLst>
              <a:ext uri="{FF2B5EF4-FFF2-40B4-BE49-F238E27FC236}">
                <a16:creationId xmlns:a16="http://schemas.microsoft.com/office/drawing/2014/main" id="{D9A8085F-72C4-4DFB-813E-C5666B0CCF3A}"/>
              </a:ext>
            </a:extLst>
          </p:cNvPr>
          <p:cNvSpPr>
            <a:spLocks noGrp="1"/>
          </p:cNvSpPr>
          <p:nvPr>
            <p:ph type="title" hasCustomPrompt="1"/>
          </p:nvPr>
        </p:nvSpPr>
        <p:spPr>
          <a:xfrm>
            <a:off x="359229" y="558802"/>
            <a:ext cx="8333222" cy="939798"/>
          </a:xfrm>
          <a:prstGeom prst="rect">
            <a:avLst/>
          </a:prstGeom>
          <a:solidFill>
            <a:schemeClr val="bg1">
              <a:alpha val="90000"/>
            </a:schemeClr>
          </a:solidFill>
        </p:spPr>
        <p:txBody>
          <a:bodyPr lIns="288000" anchor="ctr">
            <a:normAutofit/>
          </a:bodyPr>
          <a:lstStyle>
            <a:lvl1pPr>
              <a:defRPr sz="3600" b="1">
                <a:solidFill>
                  <a:schemeClr val="tx1"/>
                </a:solidFill>
              </a:defRPr>
            </a:lvl1pPr>
          </a:lstStyle>
          <a:p>
            <a:r>
              <a:rPr lang="en-US" noProof="0"/>
              <a:t>Add Caption Here</a:t>
            </a:r>
          </a:p>
        </p:txBody>
      </p:sp>
    </p:spTree>
    <p:extLst>
      <p:ext uri="{BB962C8B-B14F-4D97-AF65-F5344CB8AC3E}">
        <p14:creationId xmlns:p14="http://schemas.microsoft.com/office/powerpoint/2010/main" val="2948310973"/>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81B6A-381F-2D49-DDEE-54F69757EE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1BB24F-4CA2-E14C-D365-FAF83DB98E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DBF492-67EF-FBB0-8D27-AD4FD9C01DB6}"/>
              </a:ext>
            </a:extLst>
          </p:cNvPr>
          <p:cNvSpPr>
            <a:spLocks noGrp="1"/>
          </p:cNvSpPr>
          <p:nvPr>
            <p:ph type="dt" sz="half" idx="10"/>
          </p:nvPr>
        </p:nvSpPr>
        <p:spPr/>
        <p:txBody>
          <a:bodyPr/>
          <a:lstStyle/>
          <a:p>
            <a:fld id="{35F57ACF-1317-426D-8A5A-C3B071343947}" type="datetimeFigureOut">
              <a:rPr lang="en-US" smtClean="0"/>
              <a:t>9/25/24</a:t>
            </a:fld>
            <a:endParaRPr lang="en-US"/>
          </a:p>
        </p:txBody>
      </p:sp>
      <p:sp>
        <p:nvSpPr>
          <p:cNvPr id="5" name="Footer Placeholder 4">
            <a:extLst>
              <a:ext uri="{FF2B5EF4-FFF2-40B4-BE49-F238E27FC236}">
                <a16:creationId xmlns:a16="http://schemas.microsoft.com/office/drawing/2014/main" id="{FA0BEEB7-5C4B-AFD4-7743-1103780A20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83EF18-C41E-0A6B-CC71-4B042F36F821}"/>
              </a:ext>
            </a:extLst>
          </p:cNvPr>
          <p:cNvSpPr>
            <a:spLocks noGrp="1"/>
          </p:cNvSpPr>
          <p:nvPr>
            <p:ph type="sldNum" sz="quarter" idx="12"/>
          </p:nvPr>
        </p:nvSpPr>
        <p:spPr/>
        <p:txBody>
          <a:bodyPr/>
          <a:lstStyle/>
          <a:p>
            <a:fld id="{491B610B-B168-43C0-A2B8-2AACCFF146C9}" type="slidenum">
              <a:rPr lang="en-US" smtClean="0"/>
              <a:t>‹#›</a:t>
            </a:fld>
            <a:endParaRPr lang="en-US"/>
          </a:p>
        </p:txBody>
      </p:sp>
    </p:spTree>
    <p:extLst>
      <p:ext uri="{BB962C8B-B14F-4D97-AF65-F5344CB8AC3E}">
        <p14:creationId xmlns:p14="http://schemas.microsoft.com/office/powerpoint/2010/main" val="1491213347"/>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0A6720D-B182-4290-BD91-1D1E4D930603}"/>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9" name="Text Placeholder 3">
            <a:extLst>
              <a:ext uri="{FF2B5EF4-FFF2-40B4-BE49-F238E27FC236}">
                <a16:creationId xmlns:a16="http://schemas.microsoft.com/office/drawing/2014/main" id="{A488AB73-8058-4FB5-9619-FCECCA9F3941}"/>
              </a:ext>
            </a:extLst>
          </p:cNvPr>
          <p:cNvSpPr>
            <a:spLocks noGrp="1"/>
          </p:cNvSpPr>
          <p:nvPr>
            <p:ph type="body" sz="quarter" idx="15" hasCustomPrompt="1"/>
          </p:nvPr>
        </p:nvSpPr>
        <p:spPr>
          <a:xfrm>
            <a:off x="6822929" y="3461163"/>
            <a:ext cx="3445782" cy="288000"/>
          </a:xfrm>
          <a:prstGeom prst="rect">
            <a:avLst/>
          </a:prstGeom>
        </p:spPr>
        <p:txBody>
          <a:bodyPr/>
          <a:lstStyle>
            <a:lvl1pPr marL="0" indent="0">
              <a:buNone/>
              <a:defRPr sz="1800">
                <a:latin typeface="+mn-lt"/>
                <a:cs typeface="Calibri Light" panose="020F0302020204030204" pitchFamily="34" charset="0"/>
              </a:defRPr>
            </a:lvl1pPr>
          </a:lstStyle>
          <a:p>
            <a:r>
              <a:rPr lang="en-US" noProof="0"/>
              <a:t>Name</a:t>
            </a:r>
          </a:p>
        </p:txBody>
      </p:sp>
      <p:sp>
        <p:nvSpPr>
          <p:cNvPr id="10" name="Text Placeholder 4">
            <a:extLst>
              <a:ext uri="{FF2B5EF4-FFF2-40B4-BE49-F238E27FC236}">
                <a16:creationId xmlns:a16="http://schemas.microsoft.com/office/drawing/2014/main" id="{359BE165-3EB5-4C11-8B53-6E98C0BC2E65}"/>
              </a:ext>
            </a:extLst>
          </p:cNvPr>
          <p:cNvSpPr>
            <a:spLocks noGrp="1"/>
          </p:cNvSpPr>
          <p:nvPr>
            <p:ph type="body" sz="quarter" idx="16" hasCustomPrompt="1"/>
          </p:nvPr>
        </p:nvSpPr>
        <p:spPr>
          <a:xfrm>
            <a:off x="6822929" y="3839451"/>
            <a:ext cx="3445782" cy="288000"/>
          </a:xfrm>
          <a:prstGeom prst="rect">
            <a:avLst/>
          </a:prstGeom>
        </p:spPr>
        <p:txBody>
          <a:bodyPr/>
          <a:lstStyle>
            <a:lvl1pPr marL="0" indent="0">
              <a:buNone/>
              <a:defRPr sz="1800">
                <a:latin typeface="+mn-lt"/>
                <a:cs typeface="Calibri Light" panose="020F0302020204030204" pitchFamily="34" charset="0"/>
              </a:defRPr>
            </a:lvl1pPr>
          </a:lstStyle>
          <a:p>
            <a:r>
              <a:rPr lang="en-US" noProof="0"/>
              <a:t>Phone Number</a:t>
            </a:r>
          </a:p>
        </p:txBody>
      </p:sp>
      <p:sp>
        <p:nvSpPr>
          <p:cNvPr id="11" name="Text Placeholder 5">
            <a:extLst>
              <a:ext uri="{FF2B5EF4-FFF2-40B4-BE49-F238E27FC236}">
                <a16:creationId xmlns:a16="http://schemas.microsoft.com/office/drawing/2014/main" id="{79D05293-35AD-495F-A7AE-942398090B15}"/>
              </a:ext>
            </a:extLst>
          </p:cNvPr>
          <p:cNvSpPr>
            <a:spLocks noGrp="1"/>
          </p:cNvSpPr>
          <p:nvPr>
            <p:ph type="body" sz="quarter" idx="17" hasCustomPrompt="1"/>
          </p:nvPr>
        </p:nvSpPr>
        <p:spPr>
          <a:xfrm>
            <a:off x="6822928" y="4216669"/>
            <a:ext cx="3445783" cy="289070"/>
          </a:xfrm>
          <a:prstGeom prst="rect">
            <a:avLst/>
          </a:prstGeom>
        </p:spPr>
        <p:txBody>
          <a:bodyPr/>
          <a:lstStyle>
            <a:lvl1pPr marL="0" indent="0">
              <a:buNone/>
              <a:defRPr sz="1800">
                <a:latin typeface="+mn-lt"/>
                <a:cs typeface="Calibri Light" panose="020F0302020204030204" pitchFamily="34" charset="0"/>
              </a:defRPr>
            </a:lvl1pPr>
          </a:lstStyle>
          <a:p>
            <a:r>
              <a:rPr lang="en-US" noProof="0"/>
              <a:t>Email </a:t>
            </a:r>
          </a:p>
        </p:txBody>
      </p:sp>
      <p:sp>
        <p:nvSpPr>
          <p:cNvPr id="13" name="Text Placeholder 21">
            <a:extLst>
              <a:ext uri="{FF2B5EF4-FFF2-40B4-BE49-F238E27FC236}">
                <a16:creationId xmlns:a16="http://schemas.microsoft.com/office/drawing/2014/main" id="{997A03F2-8D8A-4425-9F56-66DB33CE11A1}"/>
              </a:ext>
            </a:extLst>
          </p:cNvPr>
          <p:cNvSpPr>
            <a:spLocks noGrp="1"/>
          </p:cNvSpPr>
          <p:nvPr>
            <p:ph type="body" sz="quarter" idx="18" hasCustomPrompt="1"/>
          </p:nvPr>
        </p:nvSpPr>
        <p:spPr>
          <a:xfrm>
            <a:off x="6822929" y="4594957"/>
            <a:ext cx="3445782" cy="288000"/>
          </a:xfrm>
          <a:prstGeom prst="rect">
            <a:avLst/>
          </a:prstGeom>
        </p:spPr>
        <p:txBody>
          <a:bodyPr/>
          <a:lstStyle>
            <a:lvl1pPr marL="0" indent="0">
              <a:buNone/>
              <a:defRPr sz="1800">
                <a:latin typeface="+mn-lt"/>
                <a:cs typeface="Calibri Light" panose="020F0302020204030204" pitchFamily="34" charset="0"/>
              </a:defRPr>
            </a:lvl1pPr>
          </a:lstStyle>
          <a:p>
            <a:r>
              <a:rPr lang="en-US" noProof="0"/>
              <a:t>Company Website</a:t>
            </a:r>
          </a:p>
        </p:txBody>
      </p:sp>
      <p:sp>
        <p:nvSpPr>
          <p:cNvPr id="14" name="Shape 4157">
            <a:extLst>
              <a:ext uri="{FF2B5EF4-FFF2-40B4-BE49-F238E27FC236}">
                <a16:creationId xmlns:a16="http://schemas.microsoft.com/office/drawing/2014/main" id="{A30A8F28-98F4-425F-A750-78192A157DF4}"/>
              </a:ext>
            </a:extLst>
          </p:cNvPr>
          <p:cNvSpPr/>
          <p:nvPr userDrawn="1"/>
        </p:nvSpPr>
        <p:spPr>
          <a:xfrm>
            <a:off x="6458938" y="3505247"/>
            <a:ext cx="258875" cy="258875"/>
          </a:xfrm>
          <a:custGeom>
            <a:avLst/>
            <a:gdLst/>
            <a:ahLst/>
            <a:cxnLst>
              <a:cxn ang="0">
                <a:pos x="wd2" y="hd2"/>
              </a:cxn>
              <a:cxn ang="5400000">
                <a:pos x="wd2" y="hd2"/>
              </a:cxn>
              <a:cxn ang="10800000">
                <a:pos x="wd2" y="hd2"/>
              </a:cxn>
              <a:cxn ang="16200000">
                <a:pos x="wd2" y="hd2"/>
              </a:cxn>
            </a:cxnLst>
            <a:rect l="0" t="0" r="r" b="b"/>
            <a:pathLst>
              <a:path w="21600" h="21600" extrusionOk="0">
                <a:moveTo>
                  <a:pt x="17958" y="17505"/>
                </a:moveTo>
                <a:cubicBezTo>
                  <a:pt x="17372" y="16944"/>
                  <a:pt x="16242" y="15945"/>
                  <a:pt x="15117" y="15413"/>
                </a:cubicBezTo>
                <a:cubicBezTo>
                  <a:pt x="14189" y="14975"/>
                  <a:pt x="13657" y="14531"/>
                  <a:pt x="13491" y="14057"/>
                </a:cubicBezTo>
                <a:cubicBezTo>
                  <a:pt x="13377" y="13728"/>
                  <a:pt x="13428" y="13351"/>
                  <a:pt x="13649" y="12904"/>
                </a:cubicBezTo>
                <a:cubicBezTo>
                  <a:pt x="13815" y="12567"/>
                  <a:pt x="13972" y="12286"/>
                  <a:pt x="14117" y="12028"/>
                </a:cubicBezTo>
                <a:cubicBezTo>
                  <a:pt x="14730" y="10934"/>
                  <a:pt x="15203" y="10145"/>
                  <a:pt x="15203" y="7348"/>
                </a:cubicBezTo>
                <a:cubicBezTo>
                  <a:pt x="15203" y="3162"/>
                  <a:pt x="12787" y="2951"/>
                  <a:pt x="12309" y="2951"/>
                </a:cubicBezTo>
                <a:cubicBezTo>
                  <a:pt x="11917" y="2951"/>
                  <a:pt x="11672" y="3037"/>
                  <a:pt x="11435" y="3121"/>
                </a:cubicBezTo>
                <a:cubicBezTo>
                  <a:pt x="11175" y="3213"/>
                  <a:pt x="10907" y="3309"/>
                  <a:pt x="10296" y="3319"/>
                </a:cubicBezTo>
                <a:cubicBezTo>
                  <a:pt x="9190" y="3337"/>
                  <a:pt x="6873" y="3375"/>
                  <a:pt x="6873" y="7226"/>
                </a:cubicBezTo>
                <a:cubicBezTo>
                  <a:pt x="6873" y="9919"/>
                  <a:pt x="7574" y="11156"/>
                  <a:pt x="8125" y="12150"/>
                </a:cubicBezTo>
                <a:cubicBezTo>
                  <a:pt x="8266" y="12404"/>
                  <a:pt x="8399" y="12645"/>
                  <a:pt x="8505" y="12885"/>
                </a:cubicBezTo>
                <a:cubicBezTo>
                  <a:pt x="8973" y="13949"/>
                  <a:pt x="8631" y="14693"/>
                  <a:pt x="7426" y="15224"/>
                </a:cubicBezTo>
                <a:cubicBezTo>
                  <a:pt x="5905" y="15897"/>
                  <a:pt x="5188" y="16247"/>
                  <a:pt x="3693" y="17562"/>
                </a:cubicBezTo>
                <a:cubicBezTo>
                  <a:pt x="2017" y="15800"/>
                  <a:pt x="982" y="13423"/>
                  <a:pt x="982" y="10800"/>
                </a:cubicBezTo>
                <a:cubicBezTo>
                  <a:pt x="982" y="5377"/>
                  <a:pt x="5377" y="982"/>
                  <a:pt x="10800" y="982"/>
                </a:cubicBezTo>
                <a:cubicBezTo>
                  <a:pt x="16223" y="982"/>
                  <a:pt x="20618" y="5377"/>
                  <a:pt x="20618" y="10800"/>
                </a:cubicBezTo>
                <a:cubicBezTo>
                  <a:pt x="20618" y="13395"/>
                  <a:pt x="19603" y="15749"/>
                  <a:pt x="17958" y="17505"/>
                </a:cubicBezTo>
                <a:moveTo>
                  <a:pt x="10800" y="20618"/>
                </a:moveTo>
                <a:cubicBezTo>
                  <a:pt x="8356" y="20618"/>
                  <a:pt x="6125" y="19720"/>
                  <a:pt x="4407" y="18242"/>
                </a:cubicBezTo>
                <a:cubicBezTo>
                  <a:pt x="5730" y="17084"/>
                  <a:pt x="6362" y="16767"/>
                  <a:pt x="7823" y="16122"/>
                </a:cubicBezTo>
                <a:cubicBezTo>
                  <a:pt x="9515" y="15375"/>
                  <a:pt x="10091" y="14051"/>
                  <a:pt x="9403" y="12489"/>
                </a:cubicBezTo>
                <a:cubicBezTo>
                  <a:pt x="9279" y="12208"/>
                  <a:pt x="9136" y="11949"/>
                  <a:pt x="8984" y="11674"/>
                </a:cubicBezTo>
                <a:cubicBezTo>
                  <a:pt x="8461" y="10732"/>
                  <a:pt x="7855" y="9665"/>
                  <a:pt x="7855" y="7226"/>
                </a:cubicBezTo>
                <a:cubicBezTo>
                  <a:pt x="7855" y="4341"/>
                  <a:pt x="9224" y="4318"/>
                  <a:pt x="10312" y="4300"/>
                </a:cubicBezTo>
                <a:cubicBezTo>
                  <a:pt x="11084" y="4287"/>
                  <a:pt x="11461" y="4154"/>
                  <a:pt x="11763" y="4047"/>
                </a:cubicBezTo>
                <a:cubicBezTo>
                  <a:pt x="11964" y="3975"/>
                  <a:pt x="12086" y="3933"/>
                  <a:pt x="12309" y="3933"/>
                </a:cubicBezTo>
                <a:cubicBezTo>
                  <a:pt x="13218" y="3933"/>
                  <a:pt x="14221" y="4830"/>
                  <a:pt x="14221" y="7348"/>
                </a:cubicBezTo>
                <a:cubicBezTo>
                  <a:pt x="14221" y="9888"/>
                  <a:pt x="13840" y="10513"/>
                  <a:pt x="13261" y="11548"/>
                </a:cubicBezTo>
                <a:cubicBezTo>
                  <a:pt x="13108" y="11820"/>
                  <a:pt x="12943" y="12115"/>
                  <a:pt x="12768" y="12470"/>
                </a:cubicBezTo>
                <a:cubicBezTo>
                  <a:pt x="12430" y="13155"/>
                  <a:pt x="12362" y="13798"/>
                  <a:pt x="12565" y="14380"/>
                </a:cubicBezTo>
                <a:cubicBezTo>
                  <a:pt x="12825" y="15126"/>
                  <a:pt x="13502" y="15737"/>
                  <a:pt x="14696" y="16302"/>
                </a:cubicBezTo>
                <a:cubicBezTo>
                  <a:pt x="15675" y="16764"/>
                  <a:pt x="16700" y="17667"/>
                  <a:pt x="17251" y="18189"/>
                </a:cubicBezTo>
                <a:cubicBezTo>
                  <a:pt x="15525" y="19697"/>
                  <a:pt x="13272" y="20618"/>
                  <a:pt x="10800" y="20618"/>
                </a:cubicBezTo>
                <a:moveTo>
                  <a:pt x="10800" y="0"/>
                </a:moveTo>
                <a:cubicBezTo>
                  <a:pt x="4835" y="0"/>
                  <a:pt x="0" y="4835"/>
                  <a:pt x="0" y="10800"/>
                </a:cubicBezTo>
                <a:cubicBezTo>
                  <a:pt x="0" y="16764"/>
                  <a:pt x="4835" y="21600"/>
                  <a:pt x="10800" y="21600"/>
                </a:cubicBezTo>
                <a:cubicBezTo>
                  <a:pt x="16765" y="21600"/>
                  <a:pt x="21600" y="16764"/>
                  <a:pt x="21600" y="10800"/>
                </a:cubicBezTo>
                <a:cubicBezTo>
                  <a:pt x="21600" y="4835"/>
                  <a:pt x="16765" y="0"/>
                  <a:pt x="10800" y="0"/>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a:p>
        </p:txBody>
      </p:sp>
      <p:sp>
        <p:nvSpPr>
          <p:cNvPr id="15" name="Shape 4186">
            <a:extLst>
              <a:ext uri="{FF2B5EF4-FFF2-40B4-BE49-F238E27FC236}">
                <a16:creationId xmlns:a16="http://schemas.microsoft.com/office/drawing/2014/main" id="{2F84D399-8148-4E86-A1E4-BE7D1D81383A}"/>
              </a:ext>
            </a:extLst>
          </p:cNvPr>
          <p:cNvSpPr/>
          <p:nvPr userDrawn="1"/>
        </p:nvSpPr>
        <p:spPr>
          <a:xfrm>
            <a:off x="6507622" y="3897986"/>
            <a:ext cx="161507" cy="296095"/>
          </a:xfrm>
          <a:custGeom>
            <a:avLst/>
            <a:gdLst/>
            <a:ahLst/>
            <a:cxnLst>
              <a:cxn ang="0">
                <a:pos x="wd2" y="hd2"/>
              </a:cxn>
              <a:cxn ang="5400000">
                <a:pos x="wd2" y="hd2"/>
              </a:cxn>
              <a:cxn ang="10800000">
                <a:pos x="wd2" y="hd2"/>
              </a:cxn>
              <a:cxn ang="16200000">
                <a:pos x="wd2" y="hd2"/>
              </a:cxn>
            </a:cxnLst>
            <a:rect l="0" t="0" r="r" b="b"/>
            <a:pathLst>
              <a:path w="21600" h="21600" extrusionOk="0">
                <a:moveTo>
                  <a:pt x="11700" y="1473"/>
                </a:moveTo>
                <a:lnTo>
                  <a:pt x="9900" y="1473"/>
                </a:lnTo>
                <a:cubicBezTo>
                  <a:pt x="9403" y="1473"/>
                  <a:pt x="9000" y="1692"/>
                  <a:pt x="9000" y="1964"/>
                </a:cubicBezTo>
                <a:cubicBezTo>
                  <a:pt x="9000" y="2235"/>
                  <a:pt x="9403" y="2455"/>
                  <a:pt x="9900" y="2455"/>
                </a:cubicBezTo>
                <a:lnTo>
                  <a:pt x="11700" y="2455"/>
                </a:lnTo>
                <a:cubicBezTo>
                  <a:pt x="12197" y="2455"/>
                  <a:pt x="12600" y="2235"/>
                  <a:pt x="12600" y="1964"/>
                </a:cubicBezTo>
                <a:cubicBezTo>
                  <a:pt x="12600" y="1692"/>
                  <a:pt x="12197" y="1473"/>
                  <a:pt x="11700" y="1473"/>
                </a:cubicBezTo>
                <a:moveTo>
                  <a:pt x="19800" y="2945"/>
                </a:moveTo>
                <a:lnTo>
                  <a:pt x="1800" y="2945"/>
                </a:lnTo>
                <a:lnTo>
                  <a:pt x="1800" y="1964"/>
                </a:lnTo>
                <a:cubicBezTo>
                  <a:pt x="1800" y="1422"/>
                  <a:pt x="2605" y="982"/>
                  <a:pt x="3600" y="982"/>
                </a:cubicBezTo>
                <a:lnTo>
                  <a:pt x="18000" y="982"/>
                </a:lnTo>
                <a:cubicBezTo>
                  <a:pt x="18993" y="982"/>
                  <a:pt x="19800" y="1422"/>
                  <a:pt x="19800" y="1964"/>
                </a:cubicBezTo>
                <a:cubicBezTo>
                  <a:pt x="19800" y="1964"/>
                  <a:pt x="19800" y="2945"/>
                  <a:pt x="19800" y="2945"/>
                </a:cubicBezTo>
                <a:close/>
                <a:moveTo>
                  <a:pt x="19800" y="17673"/>
                </a:moveTo>
                <a:lnTo>
                  <a:pt x="1800" y="17673"/>
                </a:lnTo>
                <a:lnTo>
                  <a:pt x="1800" y="3927"/>
                </a:lnTo>
                <a:lnTo>
                  <a:pt x="19800" y="3927"/>
                </a:lnTo>
                <a:cubicBezTo>
                  <a:pt x="19800" y="3927"/>
                  <a:pt x="19800" y="17673"/>
                  <a:pt x="19800" y="17673"/>
                </a:cubicBezTo>
                <a:close/>
                <a:moveTo>
                  <a:pt x="19800" y="19636"/>
                </a:moveTo>
                <a:cubicBezTo>
                  <a:pt x="19800" y="20179"/>
                  <a:pt x="18993" y="20618"/>
                  <a:pt x="18000" y="20618"/>
                </a:cubicBezTo>
                <a:lnTo>
                  <a:pt x="3600" y="20618"/>
                </a:lnTo>
                <a:cubicBezTo>
                  <a:pt x="2605" y="20618"/>
                  <a:pt x="1800" y="20179"/>
                  <a:pt x="1800" y="19636"/>
                </a:cubicBezTo>
                <a:lnTo>
                  <a:pt x="1800" y="18655"/>
                </a:lnTo>
                <a:lnTo>
                  <a:pt x="19800" y="18655"/>
                </a:lnTo>
                <a:cubicBezTo>
                  <a:pt x="19800" y="18655"/>
                  <a:pt x="19800" y="19636"/>
                  <a:pt x="19800" y="19636"/>
                </a:cubicBezTo>
                <a:close/>
                <a:moveTo>
                  <a:pt x="18000" y="0"/>
                </a:moveTo>
                <a:lnTo>
                  <a:pt x="3600" y="0"/>
                </a:lnTo>
                <a:cubicBezTo>
                  <a:pt x="1612" y="0"/>
                  <a:pt x="0" y="879"/>
                  <a:pt x="0" y="1964"/>
                </a:cubicBezTo>
                <a:lnTo>
                  <a:pt x="0" y="19636"/>
                </a:lnTo>
                <a:cubicBezTo>
                  <a:pt x="0" y="20721"/>
                  <a:pt x="1612" y="21600"/>
                  <a:pt x="3600" y="21600"/>
                </a:cubicBezTo>
                <a:lnTo>
                  <a:pt x="18000" y="21600"/>
                </a:lnTo>
                <a:cubicBezTo>
                  <a:pt x="19988" y="21600"/>
                  <a:pt x="21600" y="20721"/>
                  <a:pt x="21600" y="19636"/>
                </a:cubicBezTo>
                <a:lnTo>
                  <a:pt x="21600" y="1964"/>
                </a:lnTo>
                <a:cubicBezTo>
                  <a:pt x="21600" y="879"/>
                  <a:pt x="19988" y="0"/>
                  <a:pt x="18000" y="0"/>
                </a:cubicBezTo>
                <a:moveTo>
                  <a:pt x="10800" y="20127"/>
                </a:moveTo>
                <a:cubicBezTo>
                  <a:pt x="11297" y="20127"/>
                  <a:pt x="11700" y="19908"/>
                  <a:pt x="11700" y="19636"/>
                </a:cubicBezTo>
                <a:cubicBezTo>
                  <a:pt x="11700" y="19366"/>
                  <a:pt x="11297" y="19145"/>
                  <a:pt x="10800" y="19145"/>
                </a:cubicBezTo>
                <a:cubicBezTo>
                  <a:pt x="10303" y="19145"/>
                  <a:pt x="9900" y="19366"/>
                  <a:pt x="9900" y="19636"/>
                </a:cubicBezTo>
                <a:cubicBezTo>
                  <a:pt x="9900" y="19908"/>
                  <a:pt x="10303" y="20127"/>
                  <a:pt x="10800" y="20127"/>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a:p>
        </p:txBody>
      </p:sp>
      <p:sp>
        <p:nvSpPr>
          <p:cNvPr id="19" name="Shape 4379">
            <a:extLst>
              <a:ext uri="{FF2B5EF4-FFF2-40B4-BE49-F238E27FC236}">
                <a16:creationId xmlns:a16="http://schemas.microsoft.com/office/drawing/2014/main" id="{E4408FF8-E342-42F8-BBE9-1220822B5E99}"/>
              </a:ext>
            </a:extLst>
          </p:cNvPr>
          <p:cNvSpPr/>
          <p:nvPr userDrawn="1"/>
        </p:nvSpPr>
        <p:spPr>
          <a:xfrm>
            <a:off x="6458938" y="4327945"/>
            <a:ext cx="258875" cy="188273"/>
          </a:xfrm>
          <a:custGeom>
            <a:avLst/>
            <a:gdLst/>
            <a:ahLst/>
            <a:cxnLst>
              <a:cxn ang="0">
                <a:pos x="wd2" y="hd2"/>
              </a:cxn>
              <a:cxn ang="5400000">
                <a:pos x="wd2" y="hd2"/>
              </a:cxn>
              <a:cxn ang="10800000">
                <a:pos x="wd2" y="hd2"/>
              </a:cxn>
              <a:cxn ang="16200000">
                <a:pos x="wd2" y="hd2"/>
              </a:cxn>
            </a:cxnLst>
            <a:rect l="0" t="0" r="r" b="b"/>
            <a:pathLst>
              <a:path w="21600" h="21600" extrusionOk="0">
                <a:moveTo>
                  <a:pt x="20618" y="18900"/>
                </a:moveTo>
                <a:cubicBezTo>
                  <a:pt x="20618" y="18980"/>
                  <a:pt x="20611" y="19058"/>
                  <a:pt x="20601" y="19135"/>
                </a:cubicBezTo>
                <a:lnTo>
                  <a:pt x="14539" y="10800"/>
                </a:lnTo>
                <a:lnTo>
                  <a:pt x="20601" y="2465"/>
                </a:lnTo>
                <a:cubicBezTo>
                  <a:pt x="20611" y="2542"/>
                  <a:pt x="20618" y="2620"/>
                  <a:pt x="20618" y="2700"/>
                </a:cubicBezTo>
                <a:cubicBezTo>
                  <a:pt x="20618" y="2700"/>
                  <a:pt x="20618" y="18900"/>
                  <a:pt x="20618" y="18900"/>
                </a:cubicBezTo>
                <a:close/>
                <a:moveTo>
                  <a:pt x="19636" y="20250"/>
                </a:moveTo>
                <a:lnTo>
                  <a:pt x="1964" y="20250"/>
                </a:lnTo>
                <a:cubicBezTo>
                  <a:pt x="1849" y="20250"/>
                  <a:pt x="1739" y="20218"/>
                  <a:pt x="1637" y="20168"/>
                </a:cubicBezTo>
                <a:lnTo>
                  <a:pt x="7755" y="11754"/>
                </a:lnTo>
                <a:lnTo>
                  <a:pt x="9440" y="14072"/>
                </a:lnTo>
                <a:cubicBezTo>
                  <a:pt x="9816" y="14589"/>
                  <a:pt x="10308" y="14847"/>
                  <a:pt x="10800" y="14847"/>
                </a:cubicBezTo>
                <a:cubicBezTo>
                  <a:pt x="11292" y="14847"/>
                  <a:pt x="11784" y="14589"/>
                  <a:pt x="12159" y="14072"/>
                </a:cubicBezTo>
                <a:lnTo>
                  <a:pt x="13845" y="11754"/>
                </a:lnTo>
                <a:lnTo>
                  <a:pt x="19964" y="20168"/>
                </a:lnTo>
                <a:cubicBezTo>
                  <a:pt x="19861" y="20218"/>
                  <a:pt x="19752" y="20250"/>
                  <a:pt x="19636" y="20250"/>
                </a:cubicBezTo>
                <a:moveTo>
                  <a:pt x="982" y="18900"/>
                </a:moveTo>
                <a:lnTo>
                  <a:pt x="982" y="2700"/>
                </a:lnTo>
                <a:cubicBezTo>
                  <a:pt x="982" y="2620"/>
                  <a:pt x="989" y="2542"/>
                  <a:pt x="999" y="2465"/>
                </a:cubicBezTo>
                <a:lnTo>
                  <a:pt x="7061" y="10800"/>
                </a:lnTo>
                <a:lnTo>
                  <a:pt x="999" y="19135"/>
                </a:lnTo>
                <a:cubicBezTo>
                  <a:pt x="989" y="19058"/>
                  <a:pt x="982" y="18980"/>
                  <a:pt x="982" y="18900"/>
                </a:cubicBezTo>
                <a:moveTo>
                  <a:pt x="1964" y="1350"/>
                </a:moveTo>
                <a:lnTo>
                  <a:pt x="19636" y="1350"/>
                </a:lnTo>
                <a:cubicBezTo>
                  <a:pt x="19752" y="1350"/>
                  <a:pt x="19861" y="1382"/>
                  <a:pt x="19964" y="1433"/>
                </a:cubicBezTo>
                <a:lnTo>
                  <a:pt x="11465" y="13118"/>
                </a:lnTo>
                <a:cubicBezTo>
                  <a:pt x="11288" y="13362"/>
                  <a:pt x="11051" y="13497"/>
                  <a:pt x="10800" y="13497"/>
                </a:cubicBezTo>
                <a:cubicBezTo>
                  <a:pt x="10549" y="13497"/>
                  <a:pt x="10312" y="13362"/>
                  <a:pt x="10134" y="13118"/>
                </a:cubicBezTo>
                <a:lnTo>
                  <a:pt x="1637" y="1433"/>
                </a:lnTo>
                <a:cubicBezTo>
                  <a:pt x="1739" y="1382"/>
                  <a:pt x="1849" y="1350"/>
                  <a:pt x="1964" y="1350"/>
                </a:cubicBezTo>
                <a:moveTo>
                  <a:pt x="19636" y="0"/>
                </a:moveTo>
                <a:lnTo>
                  <a:pt x="1964" y="0"/>
                </a:lnTo>
                <a:cubicBezTo>
                  <a:pt x="879" y="0"/>
                  <a:pt x="0" y="1209"/>
                  <a:pt x="0" y="2700"/>
                </a:cubicBezTo>
                <a:lnTo>
                  <a:pt x="0" y="18900"/>
                </a:lnTo>
                <a:cubicBezTo>
                  <a:pt x="0" y="20391"/>
                  <a:pt x="879" y="21600"/>
                  <a:pt x="1964" y="21600"/>
                </a:cubicBezTo>
                <a:lnTo>
                  <a:pt x="19636" y="21600"/>
                </a:lnTo>
                <a:cubicBezTo>
                  <a:pt x="20721" y="21600"/>
                  <a:pt x="21600" y="20391"/>
                  <a:pt x="21600" y="18900"/>
                </a:cubicBezTo>
                <a:lnTo>
                  <a:pt x="21600" y="2700"/>
                </a:lnTo>
                <a:cubicBezTo>
                  <a:pt x="21600" y="1209"/>
                  <a:pt x="20721" y="0"/>
                  <a:pt x="19636" y="0"/>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a:p>
        </p:txBody>
      </p:sp>
      <p:sp>
        <p:nvSpPr>
          <p:cNvPr id="20" name="Shape 4487">
            <a:extLst>
              <a:ext uri="{FF2B5EF4-FFF2-40B4-BE49-F238E27FC236}">
                <a16:creationId xmlns:a16="http://schemas.microsoft.com/office/drawing/2014/main" id="{11D27456-C005-4109-9E74-0B692200A0B3}"/>
              </a:ext>
            </a:extLst>
          </p:cNvPr>
          <p:cNvSpPr/>
          <p:nvPr userDrawn="1"/>
        </p:nvSpPr>
        <p:spPr>
          <a:xfrm>
            <a:off x="6471716" y="4650082"/>
            <a:ext cx="233318" cy="233318"/>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a:p>
        </p:txBody>
      </p:sp>
      <p:sp>
        <p:nvSpPr>
          <p:cNvPr id="21" name="Right Triangle 20">
            <a:extLst>
              <a:ext uri="{FF2B5EF4-FFF2-40B4-BE49-F238E27FC236}">
                <a16:creationId xmlns:a16="http://schemas.microsoft.com/office/drawing/2014/main" id="{FDDD2B84-3CB9-4567-8C91-C538E8A1C89F}"/>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cxnSp>
        <p:nvCxnSpPr>
          <p:cNvPr id="22" name="Straight Connector 21">
            <a:extLst>
              <a:ext uri="{FF2B5EF4-FFF2-40B4-BE49-F238E27FC236}">
                <a16:creationId xmlns:a16="http://schemas.microsoft.com/office/drawing/2014/main" id="{34EF3020-1476-41B1-9FE7-B476A25C53D3}"/>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1B64EC3-B232-415D-8E27-EB3E24D13922}"/>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2261CE2F-F199-4242-AC6C-692676B81FF1}"/>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7" name="Picture Placeholder 24">
            <a:extLst>
              <a:ext uri="{FF2B5EF4-FFF2-40B4-BE49-F238E27FC236}">
                <a16:creationId xmlns:a16="http://schemas.microsoft.com/office/drawing/2014/main" id="{89C0506D-0CA6-4583-9D04-24E7F4D16AD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a:noAutofit/>
          </a:bodyPr>
          <a:lstStyle>
            <a:lvl1pPr marL="0" indent="0">
              <a:buNone/>
              <a:defRPr>
                <a:solidFill>
                  <a:schemeClr val="bg1"/>
                </a:solidFill>
              </a:defRPr>
            </a:lvl1pPr>
          </a:lstStyle>
          <a:p>
            <a:r>
              <a:rPr lang="en-US" noProof="0"/>
              <a:t>Click icon to add picture</a:t>
            </a:r>
          </a:p>
        </p:txBody>
      </p:sp>
      <p:sp>
        <p:nvSpPr>
          <p:cNvPr id="2" name="Title 1" title="Title">
            <a:extLst>
              <a:ext uri="{FF2B5EF4-FFF2-40B4-BE49-F238E27FC236}">
                <a16:creationId xmlns:a16="http://schemas.microsoft.com/office/drawing/2014/main" id="{A648E0EA-49ED-4F2D-A107-8FCE6301FC88}"/>
              </a:ext>
            </a:extLst>
          </p:cNvPr>
          <p:cNvSpPr>
            <a:spLocks noGrp="1"/>
          </p:cNvSpPr>
          <p:nvPr>
            <p:ph type="ctrTitle" hasCustomPrompt="1"/>
          </p:nvPr>
        </p:nvSpPr>
        <p:spPr>
          <a:xfrm>
            <a:off x="6375721" y="1821022"/>
            <a:ext cx="4853573" cy="1616252"/>
          </a:xfrm>
          <a:prstGeom prst="rect">
            <a:avLst/>
          </a:prstGeom>
        </p:spPr>
        <p:txBody>
          <a:bodyPr anchor="b">
            <a:normAutofit/>
          </a:bodyPr>
          <a:lstStyle>
            <a:lvl1pPr algn="l">
              <a:defRPr sz="4300" b="1">
                <a:solidFill>
                  <a:schemeClr val="accent1"/>
                </a:solidFill>
              </a:defRPr>
            </a:lvl1pPr>
          </a:lstStyle>
          <a:p>
            <a:r>
              <a:rPr lang="en-US" noProof="0"/>
              <a:t>Click To Edit Master Title Style</a:t>
            </a:r>
          </a:p>
        </p:txBody>
      </p:sp>
    </p:spTree>
    <p:extLst>
      <p:ext uri="{BB962C8B-B14F-4D97-AF65-F5344CB8AC3E}">
        <p14:creationId xmlns:p14="http://schemas.microsoft.com/office/powerpoint/2010/main" val="1330920579"/>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1099AB-ABB9-4706-9E38-357EC2AB4032}"/>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1" name="Right Triangle 10">
            <a:extLst>
              <a:ext uri="{FF2B5EF4-FFF2-40B4-BE49-F238E27FC236}">
                <a16:creationId xmlns:a16="http://schemas.microsoft.com/office/drawing/2014/main" id="{037924D2-2AB4-4BE1-9687-836615C72DFC}"/>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cxnSp>
        <p:nvCxnSpPr>
          <p:cNvPr id="16" name="Straight Connector 15">
            <a:extLst>
              <a:ext uri="{FF2B5EF4-FFF2-40B4-BE49-F238E27FC236}">
                <a16:creationId xmlns:a16="http://schemas.microsoft.com/office/drawing/2014/main"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id="{A648E0EA-49ED-4F2D-A107-8FCE6301FC88}"/>
              </a:ext>
            </a:extLst>
          </p:cNvPr>
          <p:cNvSpPr>
            <a:spLocks noGrp="1"/>
          </p:cNvSpPr>
          <p:nvPr>
            <p:ph type="ctrTitle" hasCustomPrompt="1"/>
          </p:nvPr>
        </p:nvSpPr>
        <p:spPr>
          <a:xfrm>
            <a:off x="6375721" y="2006084"/>
            <a:ext cx="4853573" cy="1616252"/>
          </a:xfrm>
          <a:prstGeom prst="rect">
            <a:avLst/>
          </a:prstGeom>
        </p:spPr>
        <p:txBody>
          <a:bodyPr anchor="b">
            <a:normAutofit/>
          </a:bodyPr>
          <a:lstStyle>
            <a:lvl1pPr algn="l">
              <a:defRPr sz="4300" b="1">
                <a:solidFill>
                  <a:schemeClr val="accent1"/>
                </a:solidFill>
              </a:defRPr>
            </a:lvl1pPr>
          </a:lstStyle>
          <a:p>
            <a:r>
              <a:rPr lang="en-US" noProof="0"/>
              <a:t>Click To Edit Master Title Style</a:t>
            </a:r>
          </a:p>
        </p:txBody>
      </p:sp>
      <p:sp>
        <p:nvSpPr>
          <p:cNvPr id="3" name="Subtitle 2" title="Subtitle">
            <a:extLst>
              <a:ext uri="{FF2B5EF4-FFF2-40B4-BE49-F238E27FC236}">
                <a16:creationId xmlns:a16="http://schemas.microsoft.com/office/drawing/2014/main" id="{06317687-D49E-41F7-A330-C78C728F0D12}"/>
              </a:ext>
            </a:extLst>
          </p:cNvPr>
          <p:cNvSpPr>
            <a:spLocks noGrp="1"/>
          </p:cNvSpPr>
          <p:nvPr>
            <p:ph type="subTitle" idx="1" hasCustomPrompt="1"/>
          </p:nvPr>
        </p:nvSpPr>
        <p:spPr>
          <a:xfrm>
            <a:off x="6375214" y="3640998"/>
            <a:ext cx="4854339" cy="1257574"/>
          </a:xfrm>
          <a:prstGeom prst="rect">
            <a:avLst/>
          </a:prstGeom>
        </p:spPr>
        <p:txBody>
          <a:bodyPr/>
          <a:lstStyle>
            <a:lvl1pPr marL="0" indent="0" algn="l">
              <a:buNone/>
              <a:defRPr sz="2400" b="0" i="0" spc="300">
                <a:solidFill>
                  <a:schemeClr val="tx1"/>
                </a:solidFill>
                <a:latin typeface="+mn-lt"/>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cxnSp>
        <p:nvCxnSpPr>
          <p:cNvPr id="9" name="Straight Connector 8">
            <a:extLst>
              <a:ext uri="{FF2B5EF4-FFF2-40B4-BE49-F238E27FC236}">
                <a16:creationId xmlns:a16="http://schemas.microsoft.com/office/drawing/2014/main"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3596400"/>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33B31A5E-1244-4689-B513-C78E3C4E53B2}"/>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9" name="Right Triangle 18">
            <a:extLst>
              <a:ext uri="{FF2B5EF4-FFF2-40B4-BE49-F238E27FC236}">
                <a16:creationId xmlns:a16="http://schemas.microsoft.com/office/drawing/2014/main" id="{71D0E8AA-902F-440D-9C55-2A391C22396A}"/>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7" name="Parallelogram 16">
            <a:extLst>
              <a:ext uri="{FF2B5EF4-FFF2-40B4-BE49-F238E27FC236}">
                <a16:creationId xmlns:a16="http://schemas.microsoft.com/office/drawing/2014/main" id="{7D937721-835D-4D84-94A3-6C79D4639514}"/>
              </a:ext>
            </a:extLst>
          </p:cNvPr>
          <p:cNvSpPr/>
          <p:nvPr userDrawn="1"/>
        </p:nvSpPr>
        <p:spPr>
          <a:xfrm rot="19958790">
            <a:off x="-637324" y="3588176"/>
            <a:ext cx="3860162" cy="1746952"/>
          </a:xfrm>
          <a:prstGeom prst="parallelogram">
            <a:avLst>
              <a:gd name="adj" fmla="val 5321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cxnSp>
        <p:nvCxnSpPr>
          <p:cNvPr id="18" name="Straight Connector 17">
            <a:extLst>
              <a:ext uri="{FF2B5EF4-FFF2-40B4-BE49-F238E27FC236}">
                <a16:creationId xmlns:a16="http://schemas.microsoft.com/office/drawing/2014/main" id="{732BB30B-8262-4715-998F-AAF6A81ADFD3}"/>
              </a:ext>
            </a:extLst>
          </p:cNvPr>
          <p:cNvCxnSpPr>
            <a:cxnSpLocks/>
          </p:cNvCxnSpPr>
          <p:nvPr userDrawn="1"/>
        </p:nvCxnSpPr>
        <p:spPr>
          <a:xfrm flipV="1">
            <a:off x="0" y="1010090"/>
            <a:ext cx="1785257" cy="90750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0" name="Title 1" title="Title">
            <a:extLst>
              <a:ext uri="{FF2B5EF4-FFF2-40B4-BE49-F238E27FC236}">
                <a16:creationId xmlns:a16="http://schemas.microsoft.com/office/drawing/2014/main" id="{4D7EF399-DAA5-44EC-B712-79C755FE84CB}"/>
              </a:ext>
            </a:extLst>
          </p:cNvPr>
          <p:cNvSpPr>
            <a:spLocks noGrp="1"/>
          </p:cNvSpPr>
          <p:nvPr>
            <p:ph type="title" hasCustomPrompt="1"/>
          </p:nvPr>
        </p:nvSpPr>
        <p:spPr>
          <a:xfrm>
            <a:off x="6283842" y="1987420"/>
            <a:ext cx="4911633" cy="1789855"/>
          </a:xfrm>
          <a:prstGeom prst="rect">
            <a:avLst/>
          </a:prstGeom>
        </p:spPr>
        <p:txBody>
          <a:bodyPr anchor="b">
            <a:normAutofit/>
          </a:bodyPr>
          <a:lstStyle>
            <a:lvl1pPr>
              <a:defRPr sz="4000" b="1">
                <a:solidFill>
                  <a:schemeClr val="accent1"/>
                </a:solidFill>
                <a:latin typeface="+mj-lt"/>
                <a:cs typeface="Calibri Light" panose="020F0302020204030204" pitchFamily="34" charset="0"/>
              </a:defRPr>
            </a:lvl1pPr>
          </a:lstStyle>
          <a:p>
            <a:r>
              <a:rPr lang="en-US" noProof="0"/>
              <a:t>Click To Edit Master Title Style</a:t>
            </a:r>
          </a:p>
        </p:txBody>
      </p:sp>
      <p:sp>
        <p:nvSpPr>
          <p:cNvPr id="101" name="Text Placeholder 2" title="Subtitle">
            <a:extLst>
              <a:ext uri="{FF2B5EF4-FFF2-40B4-BE49-F238E27FC236}">
                <a16:creationId xmlns:a16="http://schemas.microsoft.com/office/drawing/2014/main" id="{26D13BFA-61B0-402F-8611-02D3DFDBEBCB}"/>
              </a:ext>
            </a:extLst>
          </p:cNvPr>
          <p:cNvSpPr>
            <a:spLocks noGrp="1"/>
          </p:cNvSpPr>
          <p:nvPr>
            <p:ph type="body" idx="1" hasCustomPrompt="1"/>
          </p:nvPr>
        </p:nvSpPr>
        <p:spPr>
          <a:xfrm>
            <a:off x="6283842" y="3792046"/>
            <a:ext cx="4911633" cy="910580"/>
          </a:xfrm>
          <a:prstGeom prst="rect">
            <a:avLst/>
          </a:prstGeom>
        </p:spPr>
        <p:txBody>
          <a:bodyPr>
            <a:normAutofit/>
          </a:bodyPr>
          <a:lstStyle>
            <a:lvl1pPr marL="0" indent="0">
              <a:buNone/>
              <a:defRPr sz="2000" b="0" i="0" spc="300">
                <a:solidFill>
                  <a:schemeClr val="tx1"/>
                </a:solidFill>
                <a:latin typeface="+mn-lt"/>
                <a:cs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21" name="Straight Connector 20">
            <a:extLst>
              <a:ext uri="{FF2B5EF4-FFF2-40B4-BE49-F238E27FC236}">
                <a16:creationId xmlns:a16="http://schemas.microsoft.com/office/drawing/2014/main" id="{DA0A0C24-D997-4E78-951F-AFB51C70EFC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arallelogram 24">
            <a:extLst>
              <a:ext uri="{FF2B5EF4-FFF2-40B4-BE49-F238E27FC236}">
                <a16:creationId xmlns:a16="http://schemas.microsoft.com/office/drawing/2014/main" id="{E123A0CF-50D6-46EC-8BF6-43E38AFCD588}"/>
              </a:ext>
            </a:extLst>
          </p:cNvPr>
          <p:cNvSpPr/>
          <p:nvPr userDrawn="1"/>
        </p:nvSpPr>
        <p:spPr>
          <a:xfrm>
            <a:off x="7754112" y="0"/>
            <a:ext cx="2258568" cy="742819"/>
          </a:xfrm>
          <a:prstGeom prst="parallelogram">
            <a:avLst>
              <a:gd name="adj" fmla="val 19585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a:p>
        </p:txBody>
      </p:sp>
      <p:cxnSp>
        <p:nvCxnSpPr>
          <p:cNvPr id="26" name="Straight Connector 25">
            <a:extLst>
              <a:ext uri="{FF2B5EF4-FFF2-40B4-BE49-F238E27FC236}">
                <a16:creationId xmlns:a16="http://schemas.microsoft.com/office/drawing/2014/main" id="{2B2F1D2E-B631-4CB1-9448-2B50F8C46316}"/>
              </a:ext>
            </a:extLst>
          </p:cNvPr>
          <p:cNvCxnSpPr>
            <a:cxnSpLocks/>
          </p:cNvCxnSpPr>
          <p:nvPr userDrawn="1"/>
        </p:nvCxnSpPr>
        <p:spPr>
          <a:xfrm flipV="1">
            <a:off x="0" y="408562"/>
            <a:ext cx="6595353" cy="340314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CF69447-82AD-475F-A3AE-3D7FF61DBFE2}"/>
              </a:ext>
            </a:extLst>
          </p:cNvPr>
          <p:cNvCxnSpPr>
            <a:cxnSpLocks/>
          </p:cNvCxnSpPr>
          <p:nvPr userDrawn="1"/>
        </p:nvCxnSpPr>
        <p:spPr>
          <a:xfrm flipV="1">
            <a:off x="-17837" y="5266944"/>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Parallelogram 23">
            <a:extLst>
              <a:ext uri="{FF2B5EF4-FFF2-40B4-BE49-F238E27FC236}">
                <a16:creationId xmlns:a16="http://schemas.microsoft.com/office/drawing/2014/main" id="{FC8C82F3-94EE-4B4F-A01D-993A41BC00B1}"/>
              </a:ext>
            </a:extLst>
          </p:cNvPr>
          <p:cNvSpPr/>
          <p:nvPr userDrawn="1"/>
        </p:nvSpPr>
        <p:spPr>
          <a:xfrm rot="19958790">
            <a:off x="-139035" y="3407045"/>
            <a:ext cx="1438399" cy="236580"/>
          </a:xfrm>
          <a:prstGeom prst="parallelogram">
            <a:avLst>
              <a:gd name="adj" fmla="val 53218"/>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Tree>
    <p:extLst>
      <p:ext uri="{BB962C8B-B14F-4D97-AF65-F5344CB8AC3E}">
        <p14:creationId xmlns:p14="http://schemas.microsoft.com/office/powerpoint/2010/main" val="1269174929"/>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2183">
          <p15:clr>
            <a:srgbClr val="FBAE40"/>
          </p15:clr>
        </p15:guide>
        <p15:guide id="2" pos="3840">
          <p15:clr>
            <a:srgbClr val="FBAE40"/>
          </p15:clr>
        </p15:guide>
        <p15:guide id="3" pos="143">
          <p15:clr>
            <a:srgbClr val="FBAE40"/>
          </p15:clr>
        </p15:guide>
        <p15:guide id="4" orient="horz" pos="4170">
          <p15:clr>
            <a:srgbClr val="FBAE40"/>
          </p15:clr>
        </p15:guide>
        <p15:guide id="5" pos="7537">
          <p15:clr>
            <a:srgbClr val="FBAE40"/>
          </p15:clr>
        </p15:guide>
        <p15:guide id="6" orient="horz" pos="14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9111EB29-9262-4594-8717-356AB3816AA6}"/>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cxnSp>
        <p:nvCxnSpPr>
          <p:cNvPr id="22" name="Straight Connector 21">
            <a:extLst>
              <a:ext uri="{FF2B5EF4-FFF2-40B4-BE49-F238E27FC236}">
                <a16:creationId xmlns:a16="http://schemas.microsoft.com/office/drawing/2014/main"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solidFill>
                  <a:schemeClr val="tx1"/>
                </a:solidFill>
              </a:endParaRPr>
            </a:p>
          </p:txBody>
        </p:sp>
        <p:cxnSp>
          <p:nvCxnSpPr>
            <p:cNvPr id="28" name="Straight Connector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5" name="TextBox 24">
            <a:extLst>
              <a:ext uri="{FF2B5EF4-FFF2-40B4-BE49-F238E27FC236}">
                <a16:creationId xmlns:a16="http://schemas.microsoft.com/office/drawing/2014/main"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a:solidFill>
                  <a:schemeClr val="bg1"/>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id="{4EBB76E7-943E-4038-B700-114F66FBC609}"/>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2" name="Footer Placeholder 1">
            <a:extLst>
              <a:ext uri="{FF2B5EF4-FFF2-40B4-BE49-F238E27FC236}">
                <a16:creationId xmlns:a16="http://schemas.microsoft.com/office/drawing/2014/main" id="{03E79E9C-D961-6E47-A5C6-57689BAFF243}"/>
              </a:ext>
            </a:extLst>
          </p:cNvPr>
          <p:cNvSpPr>
            <a:spLocks noGrp="1"/>
          </p:cNvSpPr>
          <p:nvPr>
            <p:ph type="ftr" sz="quarter" idx="17"/>
          </p:nvPr>
        </p:nvSpPr>
        <p:spPr/>
        <p:txBody>
          <a:bodyPr/>
          <a:lstStyle>
            <a:lvl1pPr algn="l">
              <a:defRPr/>
            </a:lvl1pPr>
          </a:lstStyle>
          <a:p>
            <a:r>
              <a:rPr lang="en-US" noProof="0"/>
              <a:t>Add a footer</a:t>
            </a:r>
          </a:p>
        </p:txBody>
      </p:sp>
      <p:sp>
        <p:nvSpPr>
          <p:cNvPr id="3" name="Slide Number Placeholder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a:p>
        </p:txBody>
      </p:sp>
      <p:sp>
        <p:nvSpPr>
          <p:cNvPr id="27" name="Title 1" title="Title ">
            <a:extLst>
              <a:ext uri="{FF2B5EF4-FFF2-40B4-BE49-F238E27FC236}">
                <a16:creationId xmlns:a16="http://schemas.microsoft.com/office/drawing/2014/main" id="{C3CC34F4-862A-42E7-B2FA-7B511CC2E879}"/>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bg1"/>
                </a:solidFill>
              </a:defRPr>
            </a:lvl1pPr>
          </a:lstStyle>
          <a:p>
            <a:r>
              <a:rPr lang="en-US" noProof="0"/>
              <a:t>Click to Edit Master Title Style </a:t>
            </a:r>
          </a:p>
        </p:txBody>
      </p:sp>
      <p:sp>
        <p:nvSpPr>
          <p:cNvPr id="29" name="Content Placeholder 2">
            <a:extLst>
              <a:ext uri="{FF2B5EF4-FFF2-40B4-BE49-F238E27FC236}">
                <a16:creationId xmlns:a16="http://schemas.microsoft.com/office/drawing/2014/main" id="{1FAE0C34-9220-45F0-9FC2-9FE7C994E7BD}"/>
              </a:ext>
            </a:extLst>
          </p:cNvPr>
          <p:cNvSpPr>
            <a:spLocks noGrp="1"/>
          </p:cNvSpPr>
          <p:nvPr>
            <p:ph idx="1"/>
          </p:nvPr>
        </p:nvSpPr>
        <p:spPr>
          <a:xfrm>
            <a:off x="518678" y="1671924"/>
            <a:ext cx="10835122" cy="4505039"/>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537304472"/>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9111EB29-9262-4594-8717-356AB3816AA6}"/>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cxnSp>
        <p:nvCxnSpPr>
          <p:cNvPr id="22" name="Straight Connector 21">
            <a:extLst>
              <a:ext uri="{FF2B5EF4-FFF2-40B4-BE49-F238E27FC236}">
                <a16:creationId xmlns:a16="http://schemas.microsoft.com/office/drawing/2014/main"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solidFill>
                  <a:schemeClr val="tx1"/>
                </a:solidFill>
              </a:endParaRPr>
            </a:p>
          </p:txBody>
        </p:sp>
        <p:cxnSp>
          <p:nvCxnSpPr>
            <p:cNvPr id="28" name="Straight Connector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5" name="TextBox 24">
            <a:extLst>
              <a:ext uri="{FF2B5EF4-FFF2-40B4-BE49-F238E27FC236}">
                <a16:creationId xmlns:a16="http://schemas.microsoft.com/office/drawing/2014/main"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a:solidFill>
                  <a:schemeClr val="bg1"/>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id="{4EBB76E7-943E-4038-B700-114F66FBC609}"/>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2" name="Footer Placeholder 1">
            <a:extLst>
              <a:ext uri="{FF2B5EF4-FFF2-40B4-BE49-F238E27FC236}">
                <a16:creationId xmlns:a16="http://schemas.microsoft.com/office/drawing/2014/main" id="{03E79E9C-D961-6E47-A5C6-57689BAFF243}"/>
              </a:ext>
            </a:extLst>
          </p:cNvPr>
          <p:cNvSpPr>
            <a:spLocks noGrp="1"/>
          </p:cNvSpPr>
          <p:nvPr>
            <p:ph type="ftr" sz="quarter" idx="17"/>
          </p:nvPr>
        </p:nvSpPr>
        <p:spPr/>
        <p:txBody>
          <a:bodyPr/>
          <a:lstStyle>
            <a:lvl1pPr algn="l">
              <a:defRPr/>
            </a:lvl1pPr>
          </a:lstStyle>
          <a:p>
            <a:r>
              <a:rPr lang="en-US" noProof="0"/>
              <a:t>Add a footer</a:t>
            </a:r>
          </a:p>
        </p:txBody>
      </p:sp>
      <p:sp>
        <p:nvSpPr>
          <p:cNvPr id="3" name="Slide Number Placeholder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a:p>
        </p:txBody>
      </p:sp>
      <p:sp>
        <p:nvSpPr>
          <p:cNvPr id="27" name="Title 1" title="Title ">
            <a:extLst>
              <a:ext uri="{FF2B5EF4-FFF2-40B4-BE49-F238E27FC236}">
                <a16:creationId xmlns:a16="http://schemas.microsoft.com/office/drawing/2014/main" id="{C3CC34F4-862A-42E7-B2FA-7B511CC2E879}"/>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bg1"/>
                </a:solidFill>
              </a:defRPr>
            </a:lvl1pPr>
          </a:lstStyle>
          <a:p>
            <a:r>
              <a:rPr lang="en-US" noProof="0"/>
              <a:t>Click to Edit Master Title Style </a:t>
            </a:r>
          </a:p>
        </p:txBody>
      </p:sp>
      <p:sp>
        <p:nvSpPr>
          <p:cNvPr id="14" name="Content Placeholder 2">
            <a:extLst>
              <a:ext uri="{FF2B5EF4-FFF2-40B4-BE49-F238E27FC236}">
                <a16:creationId xmlns:a16="http://schemas.microsoft.com/office/drawing/2014/main" id="{217F9213-0142-420B-A84D-C5627A0C81E4}"/>
              </a:ext>
            </a:extLst>
          </p:cNvPr>
          <p:cNvSpPr>
            <a:spLocks noGrp="1"/>
          </p:cNvSpPr>
          <p:nvPr>
            <p:ph sz="half" idx="1"/>
          </p:nvPr>
        </p:nvSpPr>
        <p:spPr>
          <a:xfrm>
            <a:off x="529687" y="1651044"/>
            <a:ext cx="5181600" cy="4525919"/>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Content Placeholder 3">
            <a:extLst>
              <a:ext uri="{FF2B5EF4-FFF2-40B4-BE49-F238E27FC236}">
                <a16:creationId xmlns:a16="http://schemas.microsoft.com/office/drawing/2014/main" id="{8014328B-D576-4B5C-A4AE-CF98318929FE}"/>
              </a:ext>
            </a:extLst>
          </p:cNvPr>
          <p:cNvSpPr>
            <a:spLocks noGrp="1"/>
          </p:cNvSpPr>
          <p:nvPr>
            <p:ph sz="half" idx="2"/>
          </p:nvPr>
        </p:nvSpPr>
        <p:spPr>
          <a:xfrm>
            <a:off x="6172200" y="1651044"/>
            <a:ext cx="5181600" cy="4525919"/>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158409934"/>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9111EB29-9262-4594-8717-356AB3816AA6}"/>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cxnSp>
        <p:nvCxnSpPr>
          <p:cNvPr id="22" name="Straight Connector 21">
            <a:extLst>
              <a:ext uri="{FF2B5EF4-FFF2-40B4-BE49-F238E27FC236}">
                <a16:creationId xmlns:a16="http://schemas.microsoft.com/office/drawing/2014/main"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solidFill>
                  <a:schemeClr val="tx1"/>
                </a:solidFill>
              </a:endParaRPr>
            </a:p>
          </p:txBody>
        </p:sp>
        <p:cxnSp>
          <p:nvCxnSpPr>
            <p:cNvPr id="28" name="Straight Connector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25" name="TextBox 24">
            <a:extLst>
              <a:ext uri="{FF2B5EF4-FFF2-40B4-BE49-F238E27FC236}">
                <a16:creationId xmlns:a16="http://schemas.microsoft.com/office/drawing/2014/main"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a:solidFill>
                  <a:schemeClr val="bg1"/>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id="{4EBB76E7-943E-4038-B700-114F66FBC609}"/>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2" name="Footer Placeholder 1">
            <a:extLst>
              <a:ext uri="{FF2B5EF4-FFF2-40B4-BE49-F238E27FC236}">
                <a16:creationId xmlns:a16="http://schemas.microsoft.com/office/drawing/2014/main" id="{03E79E9C-D961-6E47-A5C6-57689BAFF243}"/>
              </a:ext>
            </a:extLst>
          </p:cNvPr>
          <p:cNvSpPr>
            <a:spLocks noGrp="1"/>
          </p:cNvSpPr>
          <p:nvPr>
            <p:ph type="ftr" sz="quarter" idx="17"/>
          </p:nvPr>
        </p:nvSpPr>
        <p:spPr/>
        <p:txBody>
          <a:bodyPr/>
          <a:lstStyle>
            <a:lvl1pPr algn="l">
              <a:defRPr/>
            </a:lvl1pPr>
          </a:lstStyle>
          <a:p>
            <a:r>
              <a:rPr lang="en-US" noProof="0"/>
              <a:t>Add a footer</a:t>
            </a:r>
          </a:p>
        </p:txBody>
      </p:sp>
      <p:sp>
        <p:nvSpPr>
          <p:cNvPr id="3" name="Slide Number Placeholder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a:p>
        </p:txBody>
      </p:sp>
      <p:sp>
        <p:nvSpPr>
          <p:cNvPr id="27" name="Title 1" title="Title ">
            <a:extLst>
              <a:ext uri="{FF2B5EF4-FFF2-40B4-BE49-F238E27FC236}">
                <a16:creationId xmlns:a16="http://schemas.microsoft.com/office/drawing/2014/main" id="{C3CC34F4-862A-42E7-B2FA-7B511CC2E879}"/>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bg1"/>
                </a:solidFill>
              </a:defRPr>
            </a:lvl1pPr>
          </a:lstStyle>
          <a:p>
            <a:r>
              <a:rPr lang="en-US" noProof="0"/>
              <a:t>Click to Edit Master Title Style </a:t>
            </a:r>
          </a:p>
        </p:txBody>
      </p:sp>
      <p:sp>
        <p:nvSpPr>
          <p:cNvPr id="18" name="Text Placeholder 2">
            <a:extLst>
              <a:ext uri="{FF2B5EF4-FFF2-40B4-BE49-F238E27FC236}">
                <a16:creationId xmlns:a16="http://schemas.microsoft.com/office/drawing/2014/main" id="{82BFF385-445D-4DBB-9773-F99669415884}"/>
              </a:ext>
            </a:extLst>
          </p:cNvPr>
          <p:cNvSpPr>
            <a:spLocks noGrp="1"/>
          </p:cNvSpPr>
          <p:nvPr>
            <p:ph type="body" idx="1"/>
          </p:nvPr>
        </p:nvSpPr>
        <p:spPr>
          <a:xfrm>
            <a:off x="518678" y="1681163"/>
            <a:ext cx="5382501" cy="823912"/>
          </a:xfrm>
          <a:prstGeom prst="rect">
            <a:avLst/>
          </a:prstGeom>
        </p:spPr>
        <p:txBody>
          <a:bodyPr anchor="b"/>
          <a:lstStyle>
            <a:lvl1pPr marL="0" indent="0">
              <a:buNone/>
              <a:defRPr lang="en-US" b="1" dirty="0">
                <a:solidFill>
                  <a:schemeClr val="bg1"/>
                </a:solidFill>
              </a:defRPr>
            </a:lvl1pPr>
          </a:lstStyle>
          <a:p>
            <a:pPr marL="228600" lvl="0" indent="-228600"/>
            <a:r>
              <a:rPr lang="en-US" noProof="0"/>
              <a:t>Click to edit Master text styles</a:t>
            </a:r>
          </a:p>
        </p:txBody>
      </p:sp>
      <p:sp>
        <p:nvSpPr>
          <p:cNvPr id="20" name="Text Placeholder 4">
            <a:extLst>
              <a:ext uri="{FF2B5EF4-FFF2-40B4-BE49-F238E27FC236}">
                <a16:creationId xmlns:a16="http://schemas.microsoft.com/office/drawing/2014/main" id="{311B1CFE-1B35-4B5C-B40A-DC5ADF211B5C}"/>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1" name="Content Placeholder 5">
            <a:extLst>
              <a:ext uri="{FF2B5EF4-FFF2-40B4-BE49-F238E27FC236}">
                <a16:creationId xmlns:a16="http://schemas.microsoft.com/office/drawing/2014/main" id="{1CE840E8-D596-479D-AE97-E88F42DC1B13}"/>
              </a:ext>
            </a:extLst>
          </p:cNvPr>
          <p:cNvSpPr>
            <a:spLocks noGrp="1"/>
          </p:cNvSpPr>
          <p:nvPr>
            <p:ph sz="quarter" idx="4"/>
          </p:nvPr>
        </p:nvSpPr>
        <p:spPr>
          <a:xfrm>
            <a:off x="6172200" y="2505075"/>
            <a:ext cx="5183188" cy="368458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 name="Content Placeholder 3">
            <a:extLst>
              <a:ext uri="{FF2B5EF4-FFF2-40B4-BE49-F238E27FC236}">
                <a16:creationId xmlns:a16="http://schemas.microsoft.com/office/drawing/2014/main" id="{B9A68D25-B19E-4E84-B65D-596EE8382DAD}"/>
              </a:ext>
            </a:extLst>
          </p:cNvPr>
          <p:cNvSpPr>
            <a:spLocks noGrp="1"/>
          </p:cNvSpPr>
          <p:nvPr>
            <p:ph sz="half" idx="2"/>
          </p:nvPr>
        </p:nvSpPr>
        <p:spPr>
          <a:xfrm>
            <a:off x="518678" y="2505075"/>
            <a:ext cx="5391749" cy="368458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907720425"/>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1099AB-ABB9-4706-9E38-357EC2AB4032}"/>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1" name="Right Triangle 10">
            <a:extLst>
              <a:ext uri="{FF2B5EF4-FFF2-40B4-BE49-F238E27FC236}">
                <a16:creationId xmlns:a16="http://schemas.microsoft.com/office/drawing/2014/main" id="{037924D2-2AB4-4BE1-9687-836615C72DFC}"/>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cxnSp>
        <p:nvCxnSpPr>
          <p:cNvPr id="16" name="Straight Connector 15">
            <a:extLst>
              <a:ext uri="{FF2B5EF4-FFF2-40B4-BE49-F238E27FC236}">
                <a16:creationId xmlns:a16="http://schemas.microsoft.com/office/drawing/2014/main"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id="{A648E0EA-49ED-4F2D-A107-8FCE6301FC88}"/>
              </a:ext>
            </a:extLst>
          </p:cNvPr>
          <p:cNvSpPr>
            <a:spLocks noGrp="1"/>
          </p:cNvSpPr>
          <p:nvPr>
            <p:ph type="ctrTitle" hasCustomPrompt="1"/>
          </p:nvPr>
        </p:nvSpPr>
        <p:spPr>
          <a:xfrm>
            <a:off x="719170" y="4374036"/>
            <a:ext cx="5311516" cy="1327031"/>
          </a:xfrm>
          <a:prstGeom prst="rect">
            <a:avLst/>
          </a:prstGeom>
        </p:spPr>
        <p:txBody>
          <a:bodyPr anchor="b">
            <a:normAutofit/>
          </a:bodyPr>
          <a:lstStyle>
            <a:lvl1pPr marL="0" indent="0" algn="r">
              <a:buFont typeface="Arial" panose="020B0604020202020204" pitchFamily="34" charset="0"/>
              <a:buNone/>
              <a:defRPr sz="4300" b="1">
                <a:solidFill>
                  <a:schemeClr val="accent1"/>
                </a:solidFill>
              </a:defRPr>
            </a:lvl1pPr>
          </a:lstStyle>
          <a:p>
            <a:r>
              <a:rPr lang="en-US" noProof="0"/>
              <a:t>Click To Edit Master Title Style</a:t>
            </a:r>
          </a:p>
        </p:txBody>
      </p:sp>
      <p:cxnSp>
        <p:nvCxnSpPr>
          <p:cNvPr id="9" name="Straight Connector 8">
            <a:extLst>
              <a:ext uri="{FF2B5EF4-FFF2-40B4-BE49-F238E27FC236}">
                <a16:creationId xmlns:a16="http://schemas.microsoft.com/office/drawing/2014/main"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3">
            <a:extLst>
              <a:ext uri="{FF2B5EF4-FFF2-40B4-BE49-F238E27FC236}">
                <a16:creationId xmlns:a16="http://schemas.microsoft.com/office/drawing/2014/main" id="{BDEAC3CA-E21C-4A63-BE7D-DCC820552AB7}"/>
              </a:ext>
            </a:extLst>
          </p:cNvPr>
          <p:cNvSpPr>
            <a:spLocks noGrp="1"/>
          </p:cNvSpPr>
          <p:nvPr>
            <p:ph type="body" sz="half" idx="2"/>
          </p:nvPr>
        </p:nvSpPr>
        <p:spPr>
          <a:xfrm>
            <a:off x="719170" y="5701069"/>
            <a:ext cx="5311516" cy="931505"/>
          </a:xfrm>
          <a:prstGeom prst="rect">
            <a:avLst/>
          </a:prstGeom>
        </p:spPr>
        <p:txBody>
          <a:bodyPr/>
          <a:lstStyle>
            <a:lvl1pPr marL="0" indent="0" algn="r">
              <a:buFont typeface="Arial" panose="020B0604020202020204" pitchFamily="34" charse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4" name="Content Placeholder 2">
            <a:extLst>
              <a:ext uri="{FF2B5EF4-FFF2-40B4-BE49-F238E27FC236}">
                <a16:creationId xmlns:a16="http://schemas.microsoft.com/office/drawing/2014/main" id="{C9A1E80C-1A76-4D3E-92A1-846866867DE1}"/>
              </a:ext>
            </a:extLst>
          </p:cNvPr>
          <p:cNvSpPr>
            <a:spLocks noGrp="1"/>
          </p:cNvSpPr>
          <p:nvPr>
            <p:ph idx="1"/>
          </p:nvPr>
        </p:nvSpPr>
        <p:spPr>
          <a:xfrm>
            <a:off x="6161316" y="2290713"/>
            <a:ext cx="5803672" cy="4341862"/>
          </a:xfrm>
          <a:prstGeom prst="rect">
            <a:avLst/>
          </a:prstGeo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185783431"/>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1099AB-ABB9-4706-9E38-357EC2AB4032}"/>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1" name="Right Triangle 10">
            <a:extLst>
              <a:ext uri="{FF2B5EF4-FFF2-40B4-BE49-F238E27FC236}">
                <a16:creationId xmlns:a16="http://schemas.microsoft.com/office/drawing/2014/main" id="{037924D2-2AB4-4BE1-9687-836615C72DFC}"/>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cxnSp>
        <p:nvCxnSpPr>
          <p:cNvPr id="16" name="Straight Connector 15">
            <a:extLst>
              <a:ext uri="{FF2B5EF4-FFF2-40B4-BE49-F238E27FC236}">
                <a16:creationId xmlns:a16="http://schemas.microsoft.com/office/drawing/2014/main"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id="{A648E0EA-49ED-4F2D-A107-8FCE6301FC88}"/>
              </a:ext>
            </a:extLst>
          </p:cNvPr>
          <p:cNvSpPr>
            <a:spLocks noGrp="1"/>
          </p:cNvSpPr>
          <p:nvPr>
            <p:ph type="ctrTitle" hasCustomPrompt="1"/>
          </p:nvPr>
        </p:nvSpPr>
        <p:spPr>
          <a:xfrm>
            <a:off x="719170" y="4374036"/>
            <a:ext cx="5311516" cy="1327031"/>
          </a:xfrm>
          <a:prstGeom prst="rect">
            <a:avLst/>
          </a:prstGeom>
        </p:spPr>
        <p:txBody>
          <a:bodyPr anchor="b">
            <a:normAutofit/>
          </a:bodyPr>
          <a:lstStyle>
            <a:lvl1pPr marL="0" indent="0" algn="r">
              <a:buFont typeface="Arial" panose="020B0604020202020204" pitchFamily="34" charset="0"/>
              <a:buNone/>
              <a:defRPr sz="4300" b="1">
                <a:solidFill>
                  <a:schemeClr val="accent1"/>
                </a:solidFill>
              </a:defRPr>
            </a:lvl1pPr>
          </a:lstStyle>
          <a:p>
            <a:r>
              <a:rPr lang="en-US" noProof="0"/>
              <a:t>Click To Edit Master Title Style</a:t>
            </a:r>
          </a:p>
        </p:txBody>
      </p:sp>
      <p:cxnSp>
        <p:nvCxnSpPr>
          <p:cNvPr id="9" name="Straight Connector 8">
            <a:extLst>
              <a:ext uri="{FF2B5EF4-FFF2-40B4-BE49-F238E27FC236}">
                <a16:creationId xmlns:a16="http://schemas.microsoft.com/office/drawing/2014/main"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3">
            <a:extLst>
              <a:ext uri="{FF2B5EF4-FFF2-40B4-BE49-F238E27FC236}">
                <a16:creationId xmlns:a16="http://schemas.microsoft.com/office/drawing/2014/main" id="{BDEAC3CA-E21C-4A63-BE7D-DCC820552AB7}"/>
              </a:ext>
            </a:extLst>
          </p:cNvPr>
          <p:cNvSpPr>
            <a:spLocks noGrp="1"/>
          </p:cNvSpPr>
          <p:nvPr>
            <p:ph type="body" sz="half" idx="2"/>
          </p:nvPr>
        </p:nvSpPr>
        <p:spPr>
          <a:xfrm>
            <a:off x="719170" y="5701069"/>
            <a:ext cx="5311516" cy="931505"/>
          </a:xfrm>
          <a:prstGeom prst="rect">
            <a:avLst/>
          </a:prstGeom>
        </p:spPr>
        <p:txBody>
          <a:bodyPr/>
          <a:lstStyle>
            <a:lvl1pPr marL="0" indent="0" algn="r">
              <a:buFont typeface="Arial" panose="020B0604020202020204" pitchFamily="34" charse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2" name="Picture Placeholder 2">
            <a:extLst>
              <a:ext uri="{FF2B5EF4-FFF2-40B4-BE49-F238E27FC236}">
                <a16:creationId xmlns:a16="http://schemas.microsoft.com/office/drawing/2014/main" id="{22728E0A-430E-4C6A-BF56-06FA8510F29F}"/>
              </a:ext>
            </a:extLst>
          </p:cNvPr>
          <p:cNvSpPr>
            <a:spLocks noGrp="1"/>
          </p:cNvSpPr>
          <p:nvPr>
            <p:ph type="pic" idx="1"/>
          </p:nvPr>
        </p:nvSpPr>
        <p:spPr>
          <a:xfrm>
            <a:off x="6249970" y="2271860"/>
            <a:ext cx="5715017" cy="4360714"/>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p>
        </p:txBody>
      </p:sp>
    </p:spTree>
    <p:extLst>
      <p:ext uri="{BB962C8B-B14F-4D97-AF65-F5344CB8AC3E}">
        <p14:creationId xmlns:p14="http://schemas.microsoft.com/office/powerpoint/2010/main" val="1481016781"/>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7A5C384-78D0-4088-9411-AB6790574770}"/>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8" name="TextBox 17">
            <a:extLst>
              <a:ext uri="{FF2B5EF4-FFF2-40B4-BE49-F238E27FC236}">
                <a16:creationId xmlns:a16="http://schemas.microsoft.com/office/drawing/2014/main" id="{CC52C5C1-EC33-44C1-9D54-A1058BBF1812}"/>
              </a:ext>
            </a:extLst>
          </p:cNvPr>
          <p:cNvSpPr txBox="1"/>
          <p:nvPr userDrawn="1"/>
        </p:nvSpPr>
        <p:spPr>
          <a:xfrm>
            <a:off x="11072378" y="235732"/>
            <a:ext cx="814647" cy="615553"/>
          </a:xfrm>
          <a:prstGeom prst="rect">
            <a:avLst/>
          </a:prstGeom>
          <a:noFill/>
        </p:spPr>
        <p:txBody>
          <a:bodyPr wrap="none" rtlCol="0">
            <a:spAutoFit/>
          </a:bodyPr>
          <a:lstStyle/>
          <a:p>
            <a:r>
              <a:rPr lang="en-US" sz="3400" b="1" noProof="0">
                <a:solidFill>
                  <a:schemeClr val="bg1"/>
                </a:solidFill>
                <a:latin typeface="Arial Black" panose="020B0A04020102020204" pitchFamily="34" charset="0"/>
              </a:rPr>
              <a:t>FR</a:t>
            </a:r>
          </a:p>
        </p:txBody>
      </p:sp>
      <p:grpSp>
        <p:nvGrpSpPr>
          <p:cNvPr id="26" name="Group 25">
            <a:extLst>
              <a:ext uri="{FF2B5EF4-FFF2-40B4-BE49-F238E27FC236}">
                <a16:creationId xmlns:a16="http://schemas.microsoft.com/office/drawing/2014/main" id="{8A0030CD-8C9E-4AA5-8C5D-F9B2EDB7E17A}"/>
              </a:ext>
            </a:extLst>
          </p:cNvPr>
          <p:cNvGrpSpPr/>
          <p:nvPr userDrawn="1"/>
        </p:nvGrpSpPr>
        <p:grpSpPr>
          <a:xfrm flipH="1">
            <a:off x="7561328" y="0"/>
            <a:ext cx="4831840" cy="3541007"/>
            <a:chOff x="-192127" y="-2"/>
            <a:chExt cx="4831840" cy="3367272"/>
          </a:xfrm>
        </p:grpSpPr>
        <p:sp>
          <p:nvSpPr>
            <p:cNvPr id="27" name="Diagonal Stripe 26">
              <a:extLst>
                <a:ext uri="{FF2B5EF4-FFF2-40B4-BE49-F238E27FC236}">
                  <a16:creationId xmlns:a16="http://schemas.microsoft.com/office/drawing/2014/main" id="{872EE65E-EE50-4A3E-861E-1D6C241CB8EA}"/>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solidFill>
                  <a:schemeClr val="tx1"/>
                </a:solidFill>
              </a:endParaRPr>
            </a:p>
          </p:txBody>
        </p:sp>
        <p:cxnSp>
          <p:nvCxnSpPr>
            <p:cNvPr id="28" name="Straight Connector 27">
              <a:extLst>
                <a:ext uri="{FF2B5EF4-FFF2-40B4-BE49-F238E27FC236}">
                  <a16:creationId xmlns:a16="http://schemas.microsoft.com/office/drawing/2014/main" id="{E76AD1EF-E06C-4D3C-9693-26844D01C83C}"/>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9" name="Parallelogram 28">
              <a:extLst>
                <a:ext uri="{FF2B5EF4-FFF2-40B4-BE49-F238E27FC236}">
                  <a16:creationId xmlns:a16="http://schemas.microsoft.com/office/drawing/2014/main" id="{57D44C42-44C0-420A-A125-9B1A979D4F56}"/>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30" name="Parallelogram 29">
            <a:extLst>
              <a:ext uri="{FF2B5EF4-FFF2-40B4-BE49-F238E27FC236}">
                <a16:creationId xmlns:a16="http://schemas.microsoft.com/office/drawing/2014/main" id="{406089BB-36DC-4E23-B215-527A8A18FCFB}"/>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2" name="Footer Placeholder 1">
            <a:extLst>
              <a:ext uri="{FF2B5EF4-FFF2-40B4-BE49-F238E27FC236}">
                <a16:creationId xmlns:a16="http://schemas.microsoft.com/office/drawing/2014/main" id="{578C43A6-50C6-704E-BADC-6D83BADE7316}"/>
              </a:ext>
            </a:extLst>
          </p:cNvPr>
          <p:cNvSpPr>
            <a:spLocks noGrp="1"/>
          </p:cNvSpPr>
          <p:nvPr>
            <p:ph type="ftr" sz="quarter" idx="10"/>
          </p:nvPr>
        </p:nvSpPr>
        <p:spPr/>
        <p:txBody>
          <a:bodyPr/>
          <a:lstStyle/>
          <a:p>
            <a:r>
              <a:rPr lang="en-US" noProof="0"/>
              <a:t>Add a footer</a:t>
            </a:r>
          </a:p>
        </p:txBody>
      </p:sp>
      <p:sp>
        <p:nvSpPr>
          <p:cNvPr id="3" name="Slide Number Placeholder 2">
            <a:extLst>
              <a:ext uri="{FF2B5EF4-FFF2-40B4-BE49-F238E27FC236}">
                <a16:creationId xmlns:a16="http://schemas.microsoft.com/office/drawing/2014/main" id="{ED91439B-965F-3548-AF77-89501B24F600}"/>
              </a:ext>
            </a:extLst>
          </p:cNvPr>
          <p:cNvSpPr>
            <a:spLocks noGrp="1"/>
          </p:cNvSpPr>
          <p:nvPr>
            <p:ph type="sldNum" sz="quarter" idx="11"/>
          </p:nvPr>
        </p:nvSpPr>
        <p:spPr/>
        <p:txBody>
          <a:bodyPr/>
          <a:lstStyle/>
          <a:p>
            <a:fld id="{8699F50C-BE38-4BD0-BA84-9B090E1F2B9B}" type="slidenum">
              <a:rPr lang="en-US" noProof="0" smtClean="0"/>
              <a:t>‹#›</a:t>
            </a:fld>
            <a:endParaRPr lang="en-US" noProof="0"/>
          </a:p>
        </p:txBody>
      </p:sp>
    </p:spTree>
    <p:extLst>
      <p:ext uri="{BB962C8B-B14F-4D97-AF65-F5344CB8AC3E}">
        <p14:creationId xmlns:p14="http://schemas.microsoft.com/office/powerpoint/2010/main" val="2348672904"/>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85BB0367-1AFD-4191-AB6F-E9815D136F63}"/>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1" name="TextBox 20">
            <a:extLst>
              <a:ext uri="{FF2B5EF4-FFF2-40B4-BE49-F238E27FC236}">
                <a16:creationId xmlns:a16="http://schemas.microsoft.com/office/drawing/2014/main" id="{7E8A2C98-F26E-415A-B931-1B89CA46C1CF}"/>
              </a:ext>
            </a:extLst>
          </p:cNvPr>
          <p:cNvSpPr txBox="1"/>
          <p:nvPr userDrawn="1"/>
        </p:nvSpPr>
        <p:spPr>
          <a:xfrm>
            <a:off x="11072378" y="235732"/>
            <a:ext cx="814647" cy="615553"/>
          </a:xfrm>
          <a:prstGeom prst="rect">
            <a:avLst/>
          </a:prstGeom>
          <a:noFill/>
        </p:spPr>
        <p:txBody>
          <a:bodyPr wrap="none" rtlCol="0">
            <a:spAutoFit/>
          </a:bodyPr>
          <a:lstStyle/>
          <a:p>
            <a:r>
              <a:rPr lang="en-US" sz="3400" b="1" noProof="0">
                <a:solidFill>
                  <a:schemeClr val="bg1"/>
                </a:solidFill>
                <a:latin typeface="Arial Black" panose="020B0A04020102020204" pitchFamily="34" charset="0"/>
              </a:rPr>
              <a:t>FR</a:t>
            </a:r>
          </a:p>
        </p:txBody>
      </p:sp>
      <p:grpSp>
        <p:nvGrpSpPr>
          <p:cNvPr id="27" name="Group 26">
            <a:extLst>
              <a:ext uri="{FF2B5EF4-FFF2-40B4-BE49-F238E27FC236}">
                <a16:creationId xmlns:a16="http://schemas.microsoft.com/office/drawing/2014/main" id="{1B2FB48C-0C70-4DBE-B904-A134B6644DD3}"/>
              </a:ext>
            </a:extLst>
          </p:cNvPr>
          <p:cNvGrpSpPr/>
          <p:nvPr userDrawn="1"/>
        </p:nvGrpSpPr>
        <p:grpSpPr>
          <a:xfrm flipH="1">
            <a:off x="7561328" y="0"/>
            <a:ext cx="4831840" cy="3541007"/>
            <a:chOff x="-192127" y="-2"/>
            <a:chExt cx="4831840" cy="3367272"/>
          </a:xfrm>
        </p:grpSpPr>
        <p:sp>
          <p:nvSpPr>
            <p:cNvPr id="28" name="Diagonal Stripe 27">
              <a:extLst>
                <a:ext uri="{FF2B5EF4-FFF2-40B4-BE49-F238E27FC236}">
                  <a16:creationId xmlns:a16="http://schemas.microsoft.com/office/drawing/2014/main" id="{4F2E2158-1E6E-4E0D-BDAB-B20041C73615}"/>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solidFill>
                  <a:schemeClr val="tx1"/>
                </a:solidFill>
              </a:endParaRPr>
            </a:p>
          </p:txBody>
        </p:sp>
        <p:cxnSp>
          <p:nvCxnSpPr>
            <p:cNvPr id="29" name="Straight Connector 28">
              <a:extLst>
                <a:ext uri="{FF2B5EF4-FFF2-40B4-BE49-F238E27FC236}">
                  <a16:creationId xmlns:a16="http://schemas.microsoft.com/office/drawing/2014/main" id="{626D62DB-3A5A-4DA1-BFA4-D9E58676E86A}"/>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F5A729A7-3A5C-405C-AE06-180E7529E477}"/>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31" name="Parallelogram 30">
            <a:extLst>
              <a:ext uri="{FF2B5EF4-FFF2-40B4-BE49-F238E27FC236}">
                <a16:creationId xmlns:a16="http://schemas.microsoft.com/office/drawing/2014/main" id="{41E23981-B12A-4AC3-A030-337BBBA5E45B}"/>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2" name="Footer Placeholder 1">
            <a:extLst>
              <a:ext uri="{FF2B5EF4-FFF2-40B4-BE49-F238E27FC236}">
                <a16:creationId xmlns:a16="http://schemas.microsoft.com/office/drawing/2014/main" id="{CB69A007-934D-7A4B-9EFA-82044EF4DC33}"/>
              </a:ext>
            </a:extLst>
          </p:cNvPr>
          <p:cNvSpPr>
            <a:spLocks noGrp="1"/>
          </p:cNvSpPr>
          <p:nvPr>
            <p:ph type="ftr" sz="quarter" idx="10"/>
          </p:nvPr>
        </p:nvSpPr>
        <p:spPr/>
        <p:txBody>
          <a:bodyPr/>
          <a:lstStyle/>
          <a:p>
            <a:r>
              <a:rPr lang="en-US" noProof="0"/>
              <a:t>Add a footer</a:t>
            </a:r>
          </a:p>
        </p:txBody>
      </p:sp>
      <p:sp>
        <p:nvSpPr>
          <p:cNvPr id="3" name="Slide Number Placeholder 2">
            <a:extLst>
              <a:ext uri="{FF2B5EF4-FFF2-40B4-BE49-F238E27FC236}">
                <a16:creationId xmlns:a16="http://schemas.microsoft.com/office/drawing/2014/main" id="{5A154DC2-98C7-4D4B-A17A-AA4731217F17}"/>
              </a:ext>
            </a:extLst>
          </p:cNvPr>
          <p:cNvSpPr>
            <a:spLocks noGrp="1"/>
          </p:cNvSpPr>
          <p:nvPr>
            <p:ph type="sldNum" sz="quarter" idx="11"/>
          </p:nvPr>
        </p:nvSpPr>
        <p:spPr/>
        <p:txBody>
          <a:bodyPr/>
          <a:lstStyle/>
          <a:p>
            <a:fld id="{8699F50C-BE38-4BD0-BA84-9B090E1F2B9B}" type="slidenum">
              <a:rPr lang="en-US" noProof="0" smtClean="0"/>
              <a:t>‹#›</a:t>
            </a:fld>
            <a:endParaRPr lang="en-US" noProof="0"/>
          </a:p>
        </p:txBody>
      </p:sp>
      <p:sp>
        <p:nvSpPr>
          <p:cNvPr id="4" name="Title 3">
            <a:extLst>
              <a:ext uri="{FF2B5EF4-FFF2-40B4-BE49-F238E27FC236}">
                <a16:creationId xmlns:a16="http://schemas.microsoft.com/office/drawing/2014/main" id="{64D604A2-C574-42DB-B0C4-99715CAA10A7}"/>
              </a:ext>
            </a:extLst>
          </p:cNvPr>
          <p:cNvSpPr>
            <a:spLocks noGrp="1"/>
          </p:cNvSpPr>
          <p:nvPr>
            <p:ph type="title"/>
          </p:nvPr>
        </p:nvSpPr>
        <p:spPr>
          <a:xfrm>
            <a:off x="518678" y="209029"/>
            <a:ext cx="8330184" cy="1147968"/>
          </a:xfrm>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val="1192908703"/>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9B64-DC67-CB10-4F28-C765E9F35F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F2A14E5-A375-B298-DB01-32BB27F6FA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5D7911-DDD5-9701-FF7D-968F7713C24A}"/>
              </a:ext>
            </a:extLst>
          </p:cNvPr>
          <p:cNvSpPr>
            <a:spLocks noGrp="1"/>
          </p:cNvSpPr>
          <p:nvPr>
            <p:ph type="dt" sz="half" idx="10"/>
          </p:nvPr>
        </p:nvSpPr>
        <p:spPr/>
        <p:txBody>
          <a:bodyPr/>
          <a:lstStyle/>
          <a:p>
            <a:fld id="{35F57ACF-1317-426D-8A5A-C3B071343947}" type="datetimeFigureOut">
              <a:rPr lang="en-US" smtClean="0"/>
              <a:t>9/25/24</a:t>
            </a:fld>
            <a:endParaRPr lang="en-US"/>
          </a:p>
        </p:txBody>
      </p:sp>
      <p:sp>
        <p:nvSpPr>
          <p:cNvPr id="5" name="Footer Placeholder 4">
            <a:extLst>
              <a:ext uri="{FF2B5EF4-FFF2-40B4-BE49-F238E27FC236}">
                <a16:creationId xmlns:a16="http://schemas.microsoft.com/office/drawing/2014/main" id="{9A004831-7B40-161F-9D18-0F0B9069E1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A45EF9-35B5-55F8-AB25-83715590CCDE}"/>
              </a:ext>
            </a:extLst>
          </p:cNvPr>
          <p:cNvSpPr>
            <a:spLocks noGrp="1"/>
          </p:cNvSpPr>
          <p:nvPr>
            <p:ph type="sldNum" sz="quarter" idx="12"/>
          </p:nvPr>
        </p:nvSpPr>
        <p:spPr/>
        <p:txBody>
          <a:bodyPr/>
          <a:lstStyle/>
          <a:p>
            <a:fld id="{491B610B-B168-43C0-A2B8-2AACCFF146C9}" type="slidenum">
              <a:rPr lang="en-US" smtClean="0"/>
              <a:t>‹#›</a:t>
            </a:fld>
            <a:endParaRPr lang="en-US"/>
          </a:p>
        </p:txBody>
      </p:sp>
    </p:spTree>
    <p:extLst>
      <p:ext uri="{BB962C8B-B14F-4D97-AF65-F5344CB8AC3E}">
        <p14:creationId xmlns:p14="http://schemas.microsoft.com/office/powerpoint/2010/main" val="976111683"/>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85BB0367-1AFD-4191-AB6F-E9815D136F63}"/>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1" name="TextBox 20">
            <a:extLst>
              <a:ext uri="{FF2B5EF4-FFF2-40B4-BE49-F238E27FC236}">
                <a16:creationId xmlns:a16="http://schemas.microsoft.com/office/drawing/2014/main" id="{7E8A2C98-F26E-415A-B931-1B89CA46C1CF}"/>
              </a:ext>
            </a:extLst>
          </p:cNvPr>
          <p:cNvSpPr txBox="1"/>
          <p:nvPr userDrawn="1"/>
        </p:nvSpPr>
        <p:spPr>
          <a:xfrm>
            <a:off x="11072378" y="235732"/>
            <a:ext cx="814647" cy="615553"/>
          </a:xfrm>
          <a:prstGeom prst="rect">
            <a:avLst/>
          </a:prstGeom>
          <a:noFill/>
        </p:spPr>
        <p:txBody>
          <a:bodyPr wrap="none" rtlCol="0">
            <a:spAutoFit/>
          </a:bodyPr>
          <a:lstStyle/>
          <a:p>
            <a:r>
              <a:rPr lang="en-US" sz="3400" b="1" noProof="0">
                <a:solidFill>
                  <a:schemeClr val="bg1"/>
                </a:solidFill>
                <a:latin typeface="Arial Black" panose="020B0A04020102020204" pitchFamily="34" charset="0"/>
              </a:rPr>
              <a:t>FR</a:t>
            </a:r>
          </a:p>
        </p:txBody>
      </p:sp>
      <p:grpSp>
        <p:nvGrpSpPr>
          <p:cNvPr id="27" name="Group 26">
            <a:extLst>
              <a:ext uri="{FF2B5EF4-FFF2-40B4-BE49-F238E27FC236}">
                <a16:creationId xmlns:a16="http://schemas.microsoft.com/office/drawing/2014/main" id="{1B2FB48C-0C70-4DBE-B904-A134B6644DD3}"/>
              </a:ext>
            </a:extLst>
          </p:cNvPr>
          <p:cNvGrpSpPr/>
          <p:nvPr userDrawn="1"/>
        </p:nvGrpSpPr>
        <p:grpSpPr>
          <a:xfrm flipH="1">
            <a:off x="7561328" y="0"/>
            <a:ext cx="4831840" cy="3541007"/>
            <a:chOff x="-192127" y="-2"/>
            <a:chExt cx="4831840" cy="3367272"/>
          </a:xfrm>
        </p:grpSpPr>
        <p:sp>
          <p:nvSpPr>
            <p:cNvPr id="28" name="Diagonal Stripe 27">
              <a:extLst>
                <a:ext uri="{FF2B5EF4-FFF2-40B4-BE49-F238E27FC236}">
                  <a16:creationId xmlns:a16="http://schemas.microsoft.com/office/drawing/2014/main" id="{4F2E2158-1E6E-4E0D-BDAB-B20041C73615}"/>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solidFill>
                  <a:schemeClr val="tx1"/>
                </a:solidFill>
              </a:endParaRPr>
            </a:p>
          </p:txBody>
        </p:sp>
        <p:cxnSp>
          <p:nvCxnSpPr>
            <p:cNvPr id="29" name="Straight Connector 28">
              <a:extLst>
                <a:ext uri="{FF2B5EF4-FFF2-40B4-BE49-F238E27FC236}">
                  <a16:creationId xmlns:a16="http://schemas.microsoft.com/office/drawing/2014/main" id="{626D62DB-3A5A-4DA1-BFA4-D9E58676E86A}"/>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F5A729A7-3A5C-405C-AE06-180E7529E477}"/>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31" name="Parallelogram 30">
            <a:extLst>
              <a:ext uri="{FF2B5EF4-FFF2-40B4-BE49-F238E27FC236}">
                <a16:creationId xmlns:a16="http://schemas.microsoft.com/office/drawing/2014/main" id="{41E23981-B12A-4AC3-A030-337BBBA5E45B}"/>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a:p>
        </p:txBody>
      </p:sp>
      <p:sp>
        <p:nvSpPr>
          <p:cNvPr id="2" name="Footer Placeholder 1">
            <a:extLst>
              <a:ext uri="{FF2B5EF4-FFF2-40B4-BE49-F238E27FC236}">
                <a16:creationId xmlns:a16="http://schemas.microsoft.com/office/drawing/2014/main" id="{CB69A007-934D-7A4B-9EFA-82044EF4DC33}"/>
              </a:ext>
            </a:extLst>
          </p:cNvPr>
          <p:cNvSpPr>
            <a:spLocks noGrp="1"/>
          </p:cNvSpPr>
          <p:nvPr>
            <p:ph type="ftr" sz="quarter" idx="10"/>
          </p:nvPr>
        </p:nvSpPr>
        <p:spPr/>
        <p:txBody>
          <a:bodyPr/>
          <a:lstStyle/>
          <a:p>
            <a:r>
              <a:rPr lang="en-US" noProof="0"/>
              <a:t>Add a footer</a:t>
            </a:r>
          </a:p>
        </p:txBody>
      </p:sp>
      <p:sp>
        <p:nvSpPr>
          <p:cNvPr id="3" name="Slide Number Placeholder 2">
            <a:extLst>
              <a:ext uri="{FF2B5EF4-FFF2-40B4-BE49-F238E27FC236}">
                <a16:creationId xmlns:a16="http://schemas.microsoft.com/office/drawing/2014/main" id="{5A154DC2-98C7-4D4B-A17A-AA4731217F17}"/>
              </a:ext>
            </a:extLst>
          </p:cNvPr>
          <p:cNvSpPr>
            <a:spLocks noGrp="1"/>
          </p:cNvSpPr>
          <p:nvPr>
            <p:ph type="sldNum" sz="quarter" idx="11"/>
          </p:nvPr>
        </p:nvSpPr>
        <p:spPr/>
        <p:txBody>
          <a:bodyPr/>
          <a:lstStyle/>
          <a:p>
            <a:fld id="{8699F50C-BE38-4BD0-BA84-9B090E1F2B9B}" type="slidenum">
              <a:rPr lang="en-US" noProof="0" smtClean="0"/>
              <a:t>‹#›</a:t>
            </a:fld>
            <a:endParaRPr lang="en-US" noProof="0"/>
          </a:p>
        </p:txBody>
      </p:sp>
      <p:sp>
        <p:nvSpPr>
          <p:cNvPr id="4" name="Title 3">
            <a:extLst>
              <a:ext uri="{FF2B5EF4-FFF2-40B4-BE49-F238E27FC236}">
                <a16:creationId xmlns:a16="http://schemas.microsoft.com/office/drawing/2014/main" id="{64D604A2-C574-42DB-B0C4-99715CAA10A7}"/>
              </a:ext>
            </a:extLst>
          </p:cNvPr>
          <p:cNvSpPr>
            <a:spLocks noGrp="1"/>
          </p:cNvSpPr>
          <p:nvPr>
            <p:ph type="title"/>
          </p:nvPr>
        </p:nvSpPr>
        <p:spPr>
          <a:xfrm>
            <a:off x="518678" y="209029"/>
            <a:ext cx="8330184" cy="1147968"/>
          </a:xfrm>
        </p:spPr>
        <p:txBody>
          <a:bodyPr/>
          <a:lstStyle>
            <a:lvl1pPr>
              <a:defRPr>
                <a:solidFill>
                  <a:schemeClr val="bg1"/>
                </a:solidFill>
              </a:defRPr>
            </a:lvl1pPr>
          </a:lstStyle>
          <a:p>
            <a:r>
              <a:rPr lang="en-US" noProof="0"/>
              <a:t>Click to edit Master title style</a:t>
            </a:r>
          </a:p>
        </p:txBody>
      </p:sp>
      <p:sp>
        <p:nvSpPr>
          <p:cNvPr id="6" name="Text Placeholder 5">
            <a:extLst>
              <a:ext uri="{FF2B5EF4-FFF2-40B4-BE49-F238E27FC236}">
                <a16:creationId xmlns:a16="http://schemas.microsoft.com/office/drawing/2014/main" id="{C0A2D954-332B-47D0-BE9F-0F2BDE7795D8}"/>
              </a:ext>
            </a:extLst>
          </p:cNvPr>
          <p:cNvSpPr>
            <a:spLocks noGrp="1"/>
          </p:cNvSpPr>
          <p:nvPr>
            <p:ph type="body" sz="quarter" idx="12"/>
          </p:nvPr>
        </p:nvSpPr>
        <p:spPr>
          <a:xfrm>
            <a:off x="1526131" y="1979613"/>
            <a:ext cx="9139738" cy="2898775"/>
          </a:xfrm>
          <a:prstGeom prst="rect">
            <a:avLst/>
          </a:prstGeom>
        </p:spPr>
        <p:txBody>
          <a:bodyPr anchor="ctr"/>
          <a:lstStyle>
            <a:lvl1pPr marL="0" indent="0" algn="ctr">
              <a:buNone/>
              <a:defRPr sz="6000">
                <a:solidFill>
                  <a:schemeClr val="bg1"/>
                </a:solidFill>
              </a:defRPr>
            </a:lvl1pPr>
            <a:lvl2pPr marL="457200" indent="0">
              <a:buNone/>
              <a:defRPr/>
            </a:lvl2pPr>
          </a:lstStyle>
          <a:p>
            <a:pPr lvl="0"/>
            <a:r>
              <a:rPr lang="en-US" noProof="0"/>
              <a:t>Click to edit Master text styles</a:t>
            </a:r>
          </a:p>
        </p:txBody>
      </p:sp>
    </p:spTree>
    <p:extLst>
      <p:ext uri="{BB962C8B-B14F-4D97-AF65-F5344CB8AC3E}">
        <p14:creationId xmlns:p14="http://schemas.microsoft.com/office/powerpoint/2010/main" val="3429053713"/>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extLst>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AB3FE-9015-40FD-A870-D81B5A86A5D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94423552"/>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FDCFA-9DD2-D785-8A22-5DB7C5CEAD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57B3CA-736C-1924-0067-9D42DB3642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A106DB-C963-7EA6-C34F-A3CD575E9B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21FD65-A8F9-8B92-A01C-DE99C192EF84}"/>
              </a:ext>
            </a:extLst>
          </p:cNvPr>
          <p:cNvSpPr>
            <a:spLocks noGrp="1"/>
          </p:cNvSpPr>
          <p:nvPr>
            <p:ph type="dt" sz="half" idx="10"/>
          </p:nvPr>
        </p:nvSpPr>
        <p:spPr/>
        <p:txBody>
          <a:bodyPr/>
          <a:lstStyle/>
          <a:p>
            <a:fld id="{35F57ACF-1317-426D-8A5A-C3B071343947}" type="datetimeFigureOut">
              <a:rPr lang="en-US" smtClean="0"/>
              <a:t>9/25/24</a:t>
            </a:fld>
            <a:endParaRPr lang="en-US"/>
          </a:p>
        </p:txBody>
      </p:sp>
      <p:sp>
        <p:nvSpPr>
          <p:cNvPr id="6" name="Footer Placeholder 5">
            <a:extLst>
              <a:ext uri="{FF2B5EF4-FFF2-40B4-BE49-F238E27FC236}">
                <a16:creationId xmlns:a16="http://schemas.microsoft.com/office/drawing/2014/main" id="{E4EB8737-7774-92E9-8FEF-164C4DCB07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B18612-E033-F16B-3C46-74AB0740C248}"/>
              </a:ext>
            </a:extLst>
          </p:cNvPr>
          <p:cNvSpPr>
            <a:spLocks noGrp="1"/>
          </p:cNvSpPr>
          <p:nvPr>
            <p:ph type="sldNum" sz="quarter" idx="12"/>
          </p:nvPr>
        </p:nvSpPr>
        <p:spPr/>
        <p:txBody>
          <a:bodyPr/>
          <a:lstStyle/>
          <a:p>
            <a:fld id="{491B610B-B168-43C0-A2B8-2AACCFF146C9}" type="slidenum">
              <a:rPr lang="en-US" smtClean="0"/>
              <a:t>‹#›</a:t>
            </a:fld>
            <a:endParaRPr lang="en-US"/>
          </a:p>
        </p:txBody>
      </p:sp>
    </p:spTree>
    <p:extLst>
      <p:ext uri="{BB962C8B-B14F-4D97-AF65-F5344CB8AC3E}">
        <p14:creationId xmlns:p14="http://schemas.microsoft.com/office/powerpoint/2010/main" val="3224761680"/>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ECAD5-26AB-BBB4-A615-AC9897A14B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CD0848-3ABD-E0F2-C3D0-B6242AC0C1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A510B-17F5-22AF-C644-38AA1A3307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537CE8-2460-346B-01C9-28930D32B3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3B116B-3F01-759B-6B84-F22F3C2C33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CB9D1-CF81-114C-2E72-002D8066DA24}"/>
              </a:ext>
            </a:extLst>
          </p:cNvPr>
          <p:cNvSpPr>
            <a:spLocks noGrp="1"/>
          </p:cNvSpPr>
          <p:nvPr>
            <p:ph type="dt" sz="half" idx="10"/>
          </p:nvPr>
        </p:nvSpPr>
        <p:spPr/>
        <p:txBody>
          <a:bodyPr/>
          <a:lstStyle/>
          <a:p>
            <a:fld id="{35F57ACF-1317-426D-8A5A-C3B071343947}" type="datetimeFigureOut">
              <a:rPr lang="en-US" smtClean="0"/>
              <a:t>9/25/24</a:t>
            </a:fld>
            <a:endParaRPr lang="en-US"/>
          </a:p>
        </p:txBody>
      </p:sp>
      <p:sp>
        <p:nvSpPr>
          <p:cNvPr id="8" name="Footer Placeholder 7">
            <a:extLst>
              <a:ext uri="{FF2B5EF4-FFF2-40B4-BE49-F238E27FC236}">
                <a16:creationId xmlns:a16="http://schemas.microsoft.com/office/drawing/2014/main" id="{E397CAA9-8023-CDC4-2ED7-DF88C195E7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E56F89-B880-8D19-EDB4-40992C0C8E75}"/>
              </a:ext>
            </a:extLst>
          </p:cNvPr>
          <p:cNvSpPr>
            <a:spLocks noGrp="1"/>
          </p:cNvSpPr>
          <p:nvPr>
            <p:ph type="sldNum" sz="quarter" idx="12"/>
          </p:nvPr>
        </p:nvSpPr>
        <p:spPr/>
        <p:txBody>
          <a:bodyPr/>
          <a:lstStyle/>
          <a:p>
            <a:fld id="{491B610B-B168-43C0-A2B8-2AACCFF146C9}" type="slidenum">
              <a:rPr lang="en-US" smtClean="0"/>
              <a:t>‹#›</a:t>
            </a:fld>
            <a:endParaRPr lang="en-US"/>
          </a:p>
        </p:txBody>
      </p:sp>
    </p:spTree>
    <p:extLst>
      <p:ext uri="{BB962C8B-B14F-4D97-AF65-F5344CB8AC3E}">
        <p14:creationId xmlns:p14="http://schemas.microsoft.com/office/powerpoint/2010/main" val="809889107"/>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B40B3-BCEB-17CB-8762-920B87B04BA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FC9B46-AEC4-195F-A918-8F78EF53847B}"/>
              </a:ext>
            </a:extLst>
          </p:cNvPr>
          <p:cNvSpPr>
            <a:spLocks noGrp="1"/>
          </p:cNvSpPr>
          <p:nvPr>
            <p:ph type="dt" sz="half" idx="10"/>
          </p:nvPr>
        </p:nvSpPr>
        <p:spPr/>
        <p:txBody>
          <a:bodyPr/>
          <a:lstStyle/>
          <a:p>
            <a:fld id="{35F57ACF-1317-426D-8A5A-C3B071343947}" type="datetimeFigureOut">
              <a:rPr lang="en-US" smtClean="0"/>
              <a:t>9/25/24</a:t>
            </a:fld>
            <a:endParaRPr lang="en-US"/>
          </a:p>
        </p:txBody>
      </p:sp>
      <p:sp>
        <p:nvSpPr>
          <p:cNvPr id="4" name="Footer Placeholder 3">
            <a:extLst>
              <a:ext uri="{FF2B5EF4-FFF2-40B4-BE49-F238E27FC236}">
                <a16:creationId xmlns:a16="http://schemas.microsoft.com/office/drawing/2014/main" id="{E3BE4516-86BB-69E3-E54B-AD8F3FE238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FD7200-33CE-6C93-43FC-89E70FCBFBA5}"/>
              </a:ext>
            </a:extLst>
          </p:cNvPr>
          <p:cNvSpPr>
            <a:spLocks noGrp="1"/>
          </p:cNvSpPr>
          <p:nvPr>
            <p:ph type="sldNum" sz="quarter" idx="12"/>
          </p:nvPr>
        </p:nvSpPr>
        <p:spPr/>
        <p:txBody>
          <a:bodyPr/>
          <a:lstStyle/>
          <a:p>
            <a:fld id="{491B610B-B168-43C0-A2B8-2AACCFF146C9}" type="slidenum">
              <a:rPr lang="en-US" smtClean="0"/>
              <a:t>‹#›</a:t>
            </a:fld>
            <a:endParaRPr lang="en-US"/>
          </a:p>
        </p:txBody>
      </p:sp>
    </p:spTree>
    <p:extLst>
      <p:ext uri="{BB962C8B-B14F-4D97-AF65-F5344CB8AC3E}">
        <p14:creationId xmlns:p14="http://schemas.microsoft.com/office/powerpoint/2010/main" val="2938821934"/>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4D7E1A-55E3-629A-E49E-0D1CFD3AB28E}"/>
              </a:ext>
            </a:extLst>
          </p:cNvPr>
          <p:cNvSpPr>
            <a:spLocks noGrp="1"/>
          </p:cNvSpPr>
          <p:nvPr>
            <p:ph type="dt" sz="half" idx="10"/>
          </p:nvPr>
        </p:nvSpPr>
        <p:spPr/>
        <p:txBody>
          <a:bodyPr/>
          <a:lstStyle/>
          <a:p>
            <a:fld id="{35F57ACF-1317-426D-8A5A-C3B071343947}" type="datetimeFigureOut">
              <a:rPr lang="en-US" smtClean="0"/>
              <a:t>9/25/24</a:t>
            </a:fld>
            <a:endParaRPr lang="en-US"/>
          </a:p>
        </p:txBody>
      </p:sp>
      <p:sp>
        <p:nvSpPr>
          <p:cNvPr id="3" name="Footer Placeholder 2">
            <a:extLst>
              <a:ext uri="{FF2B5EF4-FFF2-40B4-BE49-F238E27FC236}">
                <a16:creationId xmlns:a16="http://schemas.microsoft.com/office/drawing/2014/main" id="{F3A31E17-4AE4-9311-C8B4-F10911F4759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272976-9DDF-D4F5-3F71-69D7D392A172}"/>
              </a:ext>
            </a:extLst>
          </p:cNvPr>
          <p:cNvSpPr>
            <a:spLocks noGrp="1"/>
          </p:cNvSpPr>
          <p:nvPr>
            <p:ph type="sldNum" sz="quarter" idx="12"/>
          </p:nvPr>
        </p:nvSpPr>
        <p:spPr/>
        <p:txBody>
          <a:bodyPr/>
          <a:lstStyle/>
          <a:p>
            <a:fld id="{491B610B-B168-43C0-A2B8-2AACCFF146C9}" type="slidenum">
              <a:rPr lang="en-US" smtClean="0"/>
              <a:t>‹#›</a:t>
            </a:fld>
            <a:endParaRPr lang="en-US"/>
          </a:p>
        </p:txBody>
      </p:sp>
    </p:spTree>
    <p:extLst>
      <p:ext uri="{BB962C8B-B14F-4D97-AF65-F5344CB8AC3E}">
        <p14:creationId xmlns:p14="http://schemas.microsoft.com/office/powerpoint/2010/main" val="2392574661"/>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45C27-FC46-2FBE-7D96-8A1C300707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09356D3-E0B0-A381-7351-09F17EE2DF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C2E5FD-D60B-C540-A77C-7C7E0B99C0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D007A2-EB2A-C287-E89E-71B23650A7DB}"/>
              </a:ext>
            </a:extLst>
          </p:cNvPr>
          <p:cNvSpPr>
            <a:spLocks noGrp="1"/>
          </p:cNvSpPr>
          <p:nvPr>
            <p:ph type="dt" sz="half" idx="10"/>
          </p:nvPr>
        </p:nvSpPr>
        <p:spPr/>
        <p:txBody>
          <a:bodyPr/>
          <a:lstStyle/>
          <a:p>
            <a:fld id="{35F57ACF-1317-426D-8A5A-C3B071343947}" type="datetimeFigureOut">
              <a:rPr lang="en-US" smtClean="0"/>
              <a:t>9/25/24</a:t>
            </a:fld>
            <a:endParaRPr lang="en-US"/>
          </a:p>
        </p:txBody>
      </p:sp>
      <p:sp>
        <p:nvSpPr>
          <p:cNvPr id="6" name="Footer Placeholder 5">
            <a:extLst>
              <a:ext uri="{FF2B5EF4-FFF2-40B4-BE49-F238E27FC236}">
                <a16:creationId xmlns:a16="http://schemas.microsoft.com/office/drawing/2014/main" id="{8DB9D383-8B6D-24B6-93FC-8F015C67F7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84801C-57C0-BB3B-14F7-865488547ED6}"/>
              </a:ext>
            </a:extLst>
          </p:cNvPr>
          <p:cNvSpPr>
            <a:spLocks noGrp="1"/>
          </p:cNvSpPr>
          <p:nvPr>
            <p:ph type="sldNum" sz="quarter" idx="12"/>
          </p:nvPr>
        </p:nvSpPr>
        <p:spPr/>
        <p:txBody>
          <a:bodyPr/>
          <a:lstStyle/>
          <a:p>
            <a:fld id="{491B610B-B168-43C0-A2B8-2AACCFF146C9}" type="slidenum">
              <a:rPr lang="en-US" smtClean="0"/>
              <a:t>‹#›</a:t>
            </a:fld>
            <a:endParaRPr lang="en-US"/>
          </a:p>
        </p:txBody>
      </p:sp>
    </p:spTree>
    <p:extLst>
      <p:ext uri="{BB962C8B-B14F-4D97-AF65-F5344CB8AC3E}">
        <p14:creationId xmlns:p14="http://schemas.microsoft.com/office/powerpoint/2010/main" val="1638878489"/>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03C75-1863-47C2-B6B3-C5060FB0A5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17B069-7D7D-3892-581C-A143EA8853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48CFCD0-F3C6-9A7E-B6F2-DEE88076B8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42DD0B-5709-E234-EC50-A176250D1958}"/>
              </a:ext>
            </a:extLst>
          </p:cNvPr>
          <p:cNvSpPr>
            <a:spLocks noGrp="1"/>
          </p:cNvSpPr>
          <p:nvPr>
            <p:ph type="dt" sz="half" idx="10"/>
          </p:nvPr>
        </p:nvSpPr>
        <p:spPr/>
        <p:txBody>
          <a:bodyPr/>
          <a:lstStyle/>
          <a:p>
            <a:fld id="{35F57ACF-1317-426D-8A5A-C3B071343947}" type="datetimeFigureOut">
              <a:rPr lang="en-US" smtClean="0"/>
              <a:t>9/25/24</a:t>
            </a:fld>
            <a:endParaRPr lang="en-US"/>
          </a:p>
        </p:txBody>
      </p:sp>
      <p:sp>
        <p:nvSpPr>
          <p:cNvPr id="6" name="Footer Placeholder 5">
            <a:extLst>
              <a:ext uri="{FF2B5EF4-FFF2-40B4-BE49-F238E27FC236}">
                <a16:creationId xmlns:a16="http://schemas.microsoft.com/office/drawing/2014/main" id="{32603C4F-91D9-A75B-A647-A86FFD37D1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77F9E0-7C83-98D2-4CB6-B317E9F23557}"/>
              </a:ext>
            </a:extLst>
          </p:cNvPr>
          <p:cNvSpPr>
            <a:spLocks noGrp="1"/>
          </p:cNvSpPr>
          <p:nvPr>
            <p:ph type="sldNum" sz="quarter" idx="12"/>
          </p:nvPr>
        </p:nvSpPr>
        <p:spPr/>
        <p:txBody>
          <a:bodyPr/>
          <a:lstStyle/>
          <a:p>
            <a:fld id="{491B610B-B168-43C0-A2B8-2AACCFF146C9}" type="slidenum">
              <a:rPr lang="en-US" smtClean="0"/>
              <a:t>‹#›</a:t>
            </a:fld>
            <a:endParaRPr lang="en-US"/>
          </a:p>
        </p:txBody>
      </p:sp>
    </p:spTree>
    <p:extLst>
      <p:ext uri="{BB962C8B-B14F-4D97-AF65-F5344CB8AC3E}">
        <p14:creationId xmlns:p14="http://schemas.microsoft.com/office/powerpoint/2010/main" val="986416429"/>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theme" Target="../theme/theme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DCF606-2919-9F74-5468-179F9A46BF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53E428D-7DFD-68BE-C39F-7D9B670A57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DC9C36-4073-5D7A-7C49-40A3110C49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F57ACF-1317-426D-8A5A-C3B071343947}" type="datetimeFigureOut">
              <a:rPr lang="en-US" smtClean="0"/>
              <a:t>9/25/24</a:t>
            </a:fld>
            <a:endParaRPr lang="en-US"/>
          </a:p>
        </p:txBody>
      </p:sp>
      <p:sp>
        <p:nvSpPr>
          <p:cNvPr id="5" name="Footer Placeholder 4">
            <a:extLst>
              <a:ext uri="{FF2B5EF4-FFF2-40B4-BE49-F238E27FC236}">
                <a16:creationId xmlns:a16="http://schemas.microsoft.com/office/drawing/2014/main" id="{EDD1AB78-DF01-AE47-C305-E7D6EAFC91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108EDAC-E049-436C-3C68-D73084370E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1B610B-B168-43C0-A2B8-2AACCFF146C9}" type="slidenum">
              <a:rPr lang="en-US" smtClean="0"/>
              <a:t>‹#›</a:t>
            </a:fld>
            <a:endParaRPr lang="en-US"/>
          </a:p>
        </p:txBody>
      </p:sp>
    </p:spTree>
    <p:extLst>
      <p:ext uri="{BB962C8B-B14F-4D97-AF65-F5344CB8AC3E}">
        <p14:creationId xmlns:p14="http://schemas.microsoft.com/office/powerpoint/2010/main" val="3444886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DB16155-303B-403D-8B49-D4CEE47D6863}"/>
              </a:ext>
            </a:extLst>
          </p:cNvPr>
          <p:cNvSpPr>
            <a:spLocks noGrp="1"/>
          </p:cNvSpPr>
          <p:nvPr>
            <p:ph type="ftr" sz="quarter" idx="3"/>
          </p:nvPr>
        </p:nvSpPr>
        <p:spPr>
          <a:xfrm>
            <a:off x="338530" y="6356350"/>
            <a:ext cx="4114800" cy="365125"/>
          </a:xfrm>
          <a:prstGeom prst="rect">
            <a:avLst/>
          </a:prstGeom>
        </p:spPr>
        <p:txBody>
          <a:bodyPr vert="horz" lIns="91440" tIns="45720" rIns="91440" bIns="45720" rtlCol="0" anchor="ctr"/>
          <a:lstStyle>
            <a:lvl1pPr algn="l">
              <a:defRPr sz="1200">
                <a:solidFill>
                  <a:schemeClr val="bg2"/>
                </a:solidFill>
              </a:defRPr>
            </a:lvl1pPr>
          </a:lstStyle>
          <a:p>
            <a:r>
              <a:rPr lang="en-US" noProof="0"/>
              <a:t>Add a footer</a:t>
            </a:r>
          </a:p>
        </p:txBody>
      </p:sp>
      <p:sp>
        <p:nvSpPr>
          <p:cNvPr id="6" name="Slide Number Placeholder 5">
            <a:extLst>
              <a:ext uri="{FF2B5EF4-FFF2-40B4-BE49-F238E27FC236}">
                <a16:creationId xmlns:a16="http://schemas.microsoft.com/office/drawing/2014/main" id="{6B915EF5-4ABE-4759-AC09-679CD6083A55}"/>
              </a:ext>
            </a:extLst>
          </p:cNvPr>
          <p:cNvSpPr>
            <a:spLocks noGrp="1"/>
          </p:cNvSpPr>
          <p:nvPr>
            <p:ph type="sldNum" sz="quarter" idx="4"/>
          </p:nvPr>
        </p:nvSpPr>
        <p:spPr>
          <a:xfrm>
            <a:off x="11146971" y="6356350"/>
            <a:ext cx="740227" cy="365125"/>
          </a:xfrm>
          <a:prstGeom prst="rect">
            <a:avLst/>
          </a:prstGeom>
        </p:spPr>
        <p:txBody>
          <a:bodyPr vert="horz" lIns="91440" tIns="45720" rIns="91440" bIns="45720" rtlCol="0" anchor="ctr"/>
          <a:lstStyle>
            <a:lvl1pPr algn="r">
              <a:defRPr sz="1200">
                <a:solidFill>
                  <a:schemeClr val="bg2"/>
                </a:solidFill>
              </a:defRPr>
            </a:lvl1pPr>
          </a:lstStyle>
          <a:p>
            <a:fld id="{8699F50C-BE38-4BD0-BA84-9B090E1F2B9B}" type="slidenum">
              <a:rPr lang="en-US" noProof="0" smtClean="0"/>
              <a:pPr/>
              <a:t>‹#›</a:t>
            </a:fld>
            <a:endParaRPr lang="en-US" noProof="0"/>
          </a:p>
        </p:txBody>
      </p:sp>
      <p:sp>
        <p:nvSpPr>
          <p:cNvPr id="9" name="Title Placeholder 8">
            <a:extLst>
              <a:ext uri="{FF2B5EF4-FFF2-40B4-BE49-F238E27FC236}">
                <a16:creationId xmlns:a16="http://schemas.microsoft.com/office/drawing/2014/main" id="{AA2D2B61-D240-024D-AD60-4162EF1528B9}"/>
              </a:ext>
            </a:extLst>
          </p:cNvPr>
          <p:cNvSpPr>
            <a:spLocks noGrp="1"/>
          </p:cNvSpPr>
          <p:nvPr>
            <p:ph type="title"/>
          </p:nvPr>
        </p:nvSpPr>
        <p:spPr>
          <a:xfrm>
            <a:off x="518678" y="209029"/>
            <a:ext cx="10835122" cy="1147968"/>
          </a:xfrm>
          <a:prstGeom prst="rect">
            <a:avLst/>
          </a:prstGeom>
        </p:spPr>
        <p:txBody>
          <a:bodyPr vert="horz" lIns="91440" tIns="45720" rIns="91440" bIns="0" rtlCol="0" anchor="b">
            <a:normAutofit/>
          </a:bodyPr>
          <a:lstStyle/>
          <a:p>
            <a:r>
              <a:rPr lang="en-US" noProof="0"/>
              <a:t>Click to edit Master title style</a:t>
            </a:r>
          </a:p>
        </p:txBody>
      </p:sp>
    </p:spTree>
    <p:extLst>
      <p:ext uri="{BB962C8B-B14F-4D97-AF65-F5344CB8AC3E}">
        <p14:creationId xmlns:p14="http://schemas.microsoft.com/office/powerpoint/2010/main" val="6724018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hf hdr="0"/>
  <p:txStyles>
    <p:titleStyle>
      <a:lvl1pPr algn="l" defTabSz="914400" rtl="0" eaLnBrk="1" latinLnBrk="0" hangingPunct="1">
        <a:lnSpc>
          <a:spcPct val="90000"/>
        </a:lnSpc>
        <a:spcBef>
          <a:spcPct val="0"/>
        </a:spcBef>
        <a:buNone/>
        <a:defRPr lang="en-IN" sz="44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2E7A40"/>
        </a:buClr>
        <a:buFont typeface="Arial" panose="020B0604020202020204" pitchFamily="34" charset="0"/>
        <a:buChar char="•"/>
        <a:defRPr lang="en-US" sz="2400" kern="1200" dirty="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2E7A40"/>
        </a:buClr>
        <a:buFont typeface="Arial" panose="020B0604020202020204" pitchFamily="34" charset="0"/>
        <a:buChar char="•"/>
        <a:defRPr lang="en-US" sz="2000" kern="1200" dirty="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2E7A40"/>
        </a:buClr>
        <a:buFont typeface="Arial" panose="020B0604020202020204" pitchFamily="34" charset="0"/>
        <a:buChar char="•"/>
        <a:defRPr lang="en-US" sz="1800" kern="1200" dirty="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2E7A40"/>
        </a:buClr>
        <a:buFont typeface="Arial" panose="020B0604020202020204" pitchFamily="34" charset="0"/>
        <a:buChar char="•"/>
        <a:defRPr lang="en-US" sz="1600" kern="1200" dirty="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2E7A40"/>
        </a:buClr>
        <a:buFont typeface="Arial" panose="020B0604020202020204" pitchFamily="34" charset="0"/>
        <a:buChar char="•"/>
        <a:defRPr lang="en-IN"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mark@theoma.org" TargetMode="External"/><Relationship Id="rId2" Type="http://schemas.openxmlformats.org/officeDocument/2006/relationships/hyperlink" Target="mailto:wes.cleveland@ama-assn.org"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mailto:jostroff@cmadocs.or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Placeholder 16" descr="Building image">
            <a:extLst>
              <a:ext uri="{FF2B5EF4-FFF2-40B4-BE49-F238E27FC236}">
                <a16:creationId xmlns:a16="http://schemas.microsoft.com/office/drawing/2014/main" id="{257F6BCE-75BB-4ECD-BEA5-21C36A9CC0E9}"/>
              </a:ext>
              <a:ext uri="{C183D7F6-B498-43B3-948B-1728B52AA6E4}">
                <adec:decorative xmlns:adec="http://schemas.microsoft.com/office/drawing/2017/decorative" val="0"/>
              </a:ext>
            </a:extLst>
          </p:cNvPr>
          <p:cNvPicPr>
            <a:picLocks noGrp="1" noChangeAspect="1"/>
          </p:cNvPicPr>
          <p:nvPr>
            <p:ph type="pic" sz="quarter" idx="13"/>
          </p:nvPr>
        </p:nvPicPr>
        <p:blipFill>
          <a:blip r:embed="rId2"/>
          <a:srcRect l="20743" r="20743"/>
          <a:stretch>
            <a:fillRect/>
          </a:stretch>
        </p:blipFill>
        <p:spPr/>
      </p:pic>
      <p:sp>
        <p:nvSpPr>
          <p:cNvPr id="18" name="Hexagon 17">
            <a:extLst>
              <a:ext uri="{FF2B5EF4-FFF2-40B4-BE49-F238E27FC236}">
                <a16:creationId xmlns:a16="http://schemas.microsoft.com/office/drawing/2014/main" id="{0E6B042D-E9CB-40E0-AAE9-6AD11F53E044}"/>
              </a:ext>
              <a:ext uri="{C183D7F6-B498-43B3-948B-1728B52AA6E4}">
                <adec:decorative xmlns:adec="http://schemas.microsoft.com/office/drawing/2017/decorative" val="1"/>
              </a:ext>
            </a:extLst>
          </p:cNvPr>
          <p:cNvSpPr/>
          <p:nvPr/>
        </p:nvSpPr>
        <p:spPr>
          <a:xfrm rot="16200000">
            <a:off x="2679702" y="2388914"/>
            <a:ext cx="2412998" cy="2080172"/>
          </a:xfrm>
          <a:prstGeom prst="hexagon">
            <a:avLst/>
          </a:prstGeom>
          <a:solidFill>
            <a:srgbClr val="0019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D638ACE-163E-40EB-A458-E794C67EA2A6}"/>
              </a:ext>
            </a:extLst>
          </p:cNvPr>
          <p:cNvSpPr>
            <a:spLocks noGrp="1"/>
          </p:cNvSpPr>
          <p:nvPr>
            <p:ph type="ctrTitle"/>
          </p:nvPr>
        </p:nvSpPr>
        <p:spPr>
          <a:xfrm>
            <a:off x="6111921" y="5225139"/>
            <a:ext cx="5875763" cy="771912"/>
          </a:xfrm>
        </p:spPr>
        <p:txBody>
          <a:bodyPr>
            <a:normAutofit/>
          </a:bodyPr>
          <a:lstStyle/>
          <a:p>
            <a:pPr algn="r"/>
            <a:r>
              <a:rPr lang="en-US" sz="1800"/>
              <a:t>September 1, 2022</a:t>
            </a:r>
            <a:endParaRPr lang="en-US" sz="1800" b="0"/>
          </a:p>
        </p:txBody>
      </p:sp>
      <p:sp>
        <p:nvSpPr>
          <p:cNvPr id="4" name="TextBox 3">
            <a:extLst>
              <a:ext uri="{FF2B5EF4-FFF2-40B4-BE49-F238E27FC236}">
                <a16:creationId xmlns:a16="http://schemas.microsoft.com/office/drawing/2014/main" id="{C3803E93-DFC1-9BA6-1A84-E51809176C72}"/>
              </a:ext>
            </a:extLst>
          </p:cNvPr>
          <p:cNvSpPr txBox="1"/>
          <p:nvPr/>
        </p:nvSpPr>
        <p:spPr>
          <a:xfrm>
            <a:off x="2846115" y="3044278"/>
            <a:ext cx="2080172" cy="769441"/>
          </a:xfrm>
          <a:prstGeom prst="rect">
            <a:avLst/>
          </a:prstGeom>
          <a:solidFill>
            <a:srgbClr val="00194C"/>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srgbClr val="FFFFFF"/>
                </a:solidFill>
                <a:effectLst/>
                <a:uLnTx/>
                <a:uFillTx/>
                <a:latin typeface="Tahoma" panose="020B0604030504040204" pitchFamily="34" charset="0"/>
                <a:ea typeface="Tahoma" panose="020B0604030504040204" pitchFamily="34" charset="0"/>
                <a:cs typeface="Tahoma" panose="020B0604030504040204" pitchFamily="34" charset="0"/>
              </a:rPr>
              <a:t>ASMAC</a:t>
            </a:r>
          </a:p>
        </p:txBody>
      </p:sp>
      <p:sp>
        <p:nvSpPr>
          <p:cNvPr id="3" name="Rectangle 2">
            <a:extLst>
              <a:ext uri="{FF2B5EF4-FFF2-40B4-BE49-F238E27FC236}">
                <a16:creationId xmlns:a16="http://schemas.microsoft.com/office/drawing/2014/main" id="{3CA7E7DF-BA2D-C7ED-DB45-876061160D8A}"/>
              </a:ext>
            </a:extLst>
          </p:cNvPr>
          <p:cNvSpPr/>
          <p:nvPr/>
        </p:nvSpPr>
        <p:spPr>
          <a:xfrm>
            <a:off x="8540151" y="3908616"/>
            <a:ext cx="3651849" cy="29493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47A84D6-EE0C-4D6A-C5D1-BE2E3CE0E904}"/>
              </a:ext>
            </a:extLst>
          </p:cNvPr>
          <p:cNvSpPr txBox="1"/>
          <p:nvPr/>
        </p:nvSpPr>
        <p:spPr>
          <a:xfrm>
            <a:off x="6185140" y="2311879"/>
            <a:ext cx="5676181" cy="4339650"/>
          </a:xfrm>
          <a:prstGeom prst="rect">
            <a:avLst/>
          </a:prstGeom>
          <a:noFill/>
        </p:spPr>
        <p:txBody>
          <a:bodyPr wrap="square" rtlCol="0">
            <a:spAutoFit/>
          </a:bodyPr>
          <a:lstStyle/>
          <a:p>
            <a:pPr algn="ctr"/>
            <a:r>
              <a:rPr lang="en-US" sz="3200">
                <a:latin typeface="+mj-lt"/>
              </a:rPr>
              <a:t>Through the Looking Glass of the Corporate Practice of Medicine</a:t>
            </a:r>
          </a:p>
          <a:p>
            <a:pPr algn="ctr"/>
            <a:endParaRPr lang="en-US" sz="3200">
              <a:latin typeface="+mj-lt"/>
            </a:endParaRPr>
          </a:p>
          <a:p>
            <a:pPr algn="ctr"/>
            <a:r>
              <a:rPr lang="en-US" sz="2000">
                <a:latin typeface="+mj-lt"/>
              </a:rPr>
              <a:t>Wes Cleveland, JD, American Medical Association</a:t>
            </a:r>
          </a:p>
          <a:p>
            <a:pPr algn="ctr"/>
            <a:r>
              <a:rPr lang="en-US" sz="2000">
                <a:latin typeface="+mj-lt"/>
              </a:rPr>
              <a:t>Mark </a:t>
            </a:r>
            <a:r>
              <a:rPr lang="en-US" sz="2000" err="1">
                <a:latin typeface="+mj-lt"/>
              </a:rPr>
              <a:t>Bonanno</a:t>
            </a:r>
            <a:r>
              <a:rPr lang="en-US" sz="2000">
                <a:latin typeface="+mj-lt"/>
              </a:rPr>
              <a:t>, JD, Oregon Medical Association</a:t>
            </a:r>
          </a:p>
          <a:p>
            <a:pPr algn="ctr"/>
            <a:r>
              <a:rPr lang="en-US" sz="2000">
                <a:latin typeface="+mj-lt"/>
              </a:rPr>
              <a:t>Jamie </a:t>
            </a:r>
            <a:r>
              <a:rPr lang="en-US" sz="2000" err="1">
                <a:latin typeface="+mj-lt"/>
              </a:rPr>
              <a:t>Ostroff</a:t>
            </a:r>
            <a:r>
              <a:rPr lang="en-US" sz="2000">
                <a:latin typeface="+mj-lt"/>
              </a:rPr>
              <a:t>, JD, California Medical Association</a:t>
            </a:r>
          </a:p>
          <a:p>
            <a:pPr algn="ctr"/>
            <a:endParaRPr lang="en-US" sz="2000">
              <a:latin typeface="+mj-lt"/>
            </a:endParaRPr>
          </a:p>
          <a:p>
            <a:pPr algn="ctr"/>
            <a:endParaRPr lang="en-US" sz="2000">
              <a:latin typeface="+mj-lt"/>
            </a:endParaRPr>
          </a:p>
          <a:p>
            <a:pPr algn="ctr"/>
            <a:r>
              <a:rPr lang="en-US" sz="2000">
                <a:latin typeface="+mj-lt"/>
              </a:rPr>
              <a:t>American Society of Medical Association Counsel</a:t>
            </a:r>
          </a:p>
          <a:p>
            <a:pPr algn="ctr"/>
            <a:r>
              <a:rPr lang="en-US" sz="2000">
                <a:latin typeface="+mj-lt"/>
              </a:rPr>
              <a:t>Fall Conference, October 8, 2024</a:t>
            </a:r>
          </a:p>
          <a:p>
            <a:pPr algn="ctr"/>
            <a:endParaRPr lang="en-US" sz="4000">
              <a:latin typeface="+mj-lt"/>
            </a:endParaRPr>
          </a:p>
        </p:txBody>
      </p:sp>
    </p:spTree>
    <p:extLst>
      <p:ext uri="{BB962C8B-B14F-4D97-AF65-F5344CB8AC3E}">
        <p14:creationId xmlns:p14="http://schemas.microsoft.com/office/powerpoint/2010/main" val="3980699782"/>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lstStyle/>
          <a:p>
            <a:r>
              <a:rPr lang="en-US">
                <a:cs typeface="Calibri Light"/>
              </a:rPr>
              <a:t>The California Experience</a:t>
            </a:r>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p:txBody>
          <a:bodyPr vert="horz" lIns="91440" tIns="45720" rIns="91440" bIns="45720" rtlCol="0" anchor="t">
            <a:normAutofit/>
          </a:bodyPr>
          <a:lstStyle/>
          <a:p>
            <a:r>
              <a:rPr lang="en-US" dirty="0"/>
              <a:t>AG approval required</a:t>
            </a:r>
          </a:p>
          <a:p>
            <a:pPr lvl="1">
              <a:buFont typeface="Courier New,monospace" panose="020B0604020202020204" pitchFamily="34" charset="0"/>
              <a:buChar char="o"/>
            </a:pPr>
            <a:r>
              <a:rPr lang="en-US" dirty="0"/>
              <a:t>Health Care Facility </a:t>
            </a:r>
            <a:endParaRPr lang="en-US" dirty="0">
              <a:cs typeface="Calibri"/>
            </a:endParaRPr>
          </a:p>
          <a:p>
            <a:pPr lvl="1">
              <a:buFont typeface="Courier New,monospace" panose="020B0604020202020204" pitchFamily="34" charset="0"/>
              <a:buChar char="o"/>
            </a:pPr>
            <a:r>
              <a:rPr lang="en-US" dirty="0"/>
              <a:t>Provider with gross annual revenue over $25 million</a:t>
            </a:r>
            <a:endParaRPr lang="en-US" dirty="0">
              <a:cs typeface="Calibri"/>
            </a:endParaRPr>
          </a:p>
          <a:p>
            <a:pPr lvl="1">
              <a:buFont typeface="Courier New,monospace" panose="020B0604020202020204" pitchFamily="34" charset="0"/>
              <a:buChar char="o"/>
            </a:pPr>
            <a:r>
              <a:rPr lang="en-US" dirty="0"/>
              <a:t>Provider group</a:t>
            </a:r>
            <a:endParaRPr lang="en-US" dirty="0">
              <a:cs typeface="Calibri"/>
            </a:endParaRPr>
          </a:p>
          <a:p>
            <a:pPr lvl="1">
              <a:buFont typeface="Courier New,monospace" panose="020B0604020202020204" pitchFamily="34" charset="0"/>
              <a:buChar char="o"/>
            </a:pPr>
            <a:r>
              <a:rPr lang="en-US" dirty="0"/>
              <a:t>Payor affiliated providers</a:t>
            </a:r>
            <a:endParaRPr lang="en-US" dirty="0">
              <a:cs typeface="Calibri"/>
            </a:endParaRPr>
          </a:p>
          <a:p>
            <a:r>
              <a:rPr lang="en-US" dirty="0"/>
              <a:t>AG notice only</a:t>
            </a:r>
            <a:endParaRPr lang="en-US" dirty="0">
              <a:cs typeface="Calibri" panose="020F0502020204030204"/>
            </a:endParaRPr>
          </a:p>
          <a:p>
            <a:pPr lvl="1">
              <a:buFont typeface="Courier New,monospace" panose="020B0604020202020204" pitchFamily="34" charset="0"/>
              <a:buChar char="o"/>
            </a:pPr>
            <a:r>
              <a:rPr lang="en-US" dirty="0"/>
              <a:t>Non-physician provider with gross annual revenue over $4 million </a:t>
            </a:r>
            <a:endParaRPr lang="en-US" dirty="0">
              <a:cs typeface="Calibri"/>
            </a:endParaRPr>
          </a:p>
          <a:p>
            <a:pPr lvl="1">
              <a:buFont typeface="Courier New,monospace" panose="020B0604020202020204" pitchFamily="34" charset="0"/>
              <a:buChar char="o"/>
            </a:pPr>
            <a:r>
              <a:rPr lang="en-US" dirty="0"/>
              <a:t>Provider with gross annual revenue between $4 million and $25 million and not otherwise required to obtain AG consent </a:t>
            </a:r>
            <a:endParaRPr lang="en-US" dirty="0">
              <a:ea typeface="Calibri" panose="020F0502020204030204"/>
              <a:cs typeface="Calibri" panose="020F0502020204030204"/>
            </a:endParaRPr>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2">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762021790"/>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lstStyle/>
          <a:p>
            <a:r>
              <a:rPr lang="en-US">
                <a:cs typeface="Calibri Light"/>
              </a:rPr>
              <a:t>The California Experience</a:t>
            </a:r>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p:txBody>
          <a:bodyPr vert="horz" lIns="91440" tIns="45720" rIns="91440" bIns="45720" rtlCol="0" anchor="t">
            <a:normAutofit lnSpcReduction="10000"/>
          </a:bodyPr>
          <a:lstStyle/>
          <a:p>
            <a:r>
              <a:rPr lang="en-US" dirty="0"/>
              <a:t>Waivers</a:t>
            </a:r>
          </a:p>
          <a:p>
            <a:pPr lvl="1">
              <a:buFont typeface="Courier New,monospace" panose="020B0604020202020204" pitchFamily="34" charset="0"/>
              <a:buChar char="o"/>
            </a:pPr>
            <a:r>
              <a:rPr lang="en-US" dirty="0"/>
              <a:t>Operating cost exceeds operating revenue for 3 or more years and cannot pay debts</a:t>
            </a:r>
          </a:p>
          <a:p>
            <a:pPr lvl="1">
              <a:buFont typeface="Courier New,monospace" panose="020B0604020202020204" pitchFamily="34" charset="0"/>
              <a:buChar char="o"/>
            </a:pPr>
            <a:r>
              <a:rPr lang="en-US" dirty="0"/>
              <a:t>Risk of immediate business failure</a:t>
            </a:r>
            <a:endParaRPr lang="en-US" dirty="0">
              <a:cs typeface="Calibri"/>
            </a:endParaRPr>
          </a:p>
          <a:p>
            <a:pPr lvl="1">
              <a:buFont typeface="Courier New,monospace" panose="020B0604020202020204" pitchFamily="34" charset="0"/>
              <a:buChar char="o"/>
            </a:pPr>
            <a:r>
              <a:rPr lang="en-US" dirty="0"/>
              <a:t>Risk of Chapter 7 liquidation</a:t>
            </a:r>
            <a:endParaRPr lang="en-US" dirty="0">
              <a:cs typeface="Calibri"/>
            </a:endParaRPr>
          </a:p>
          <a:p>
            <a:pPr lvl="1">
              <a:buFont typeface="Courier New,monospace" panose="020B0604020202020204" pitchFamily="34" charset="0"/>
              <a:buChar char="o"/>
            </a:pPr>
            <a:r>
              <a:rPr lang="en-US" dirty="0"/>
              <a:t>Necessary to ensure continued access</a:t>
            </a:r>
            <a:endParaRPr lang="en-US" dirty="0">
              <a:cs typeface="Calibri"/>
            </a:endParaRPr>
          </a:p>
          <a:p>
            <a:pPr lvl="1">
              <a:buFont typeface="Courier New,monospace" panose="020B0604020202020204" pitchFamily="34" charset="0"/>
              <a:buChar char="o"/>
            </a:pPr>
            <a:r>
              <a:rPr lang="en-US" dirty="0"/>
              <a:t>Reasonable efforts made for alternate transactions</a:t>
            </a:r>
            <a:endParaRPr lang="en-US" dirty="0">
              <a:cs typeface="Calibri"/>
            </a:endParaRPr>
          </a:p>
          <a:p>
            <a:r>
              <a:rPr lang="en-US" dirty="0"/>
              <a:t>Exceptions</a:t>
            </a:r>
            <a:endParaRPr lang="en-US" dirty="0">
              <a:cs typeface="Calibri" panose="020F0502020204030204"/>
            </a:endParaRPr>
          </a:p>
          <a:p>
            <a:pPr lvl="1">
              <a:buFont typeface="Courier New,monospace" panose="020B0604020202020204" pitchFamily="34" charset="0"/>
              <a:buChar char="o"/>
            </a:pPr>
            <a:r>
              <a:rPr lang="en-US" dirty="0"/>
              <a:t>Hospitals</a:t>
            </a:r>
            <a:endParaRPr lang="en-US" dirty="0">
              <a:cs typeface="Calibri"/>
            </a:endParaRPr>
          </a:p>
          <a:p>
            <a:pPr lvl="1">
              <a:buFont typeface="Courier New,monospace" panose="020B0604020202020204" pitchFamily="34" charset="0"/>
              <a:buChar char="o"/>
            </a:pPr>
            <a:r>
              <a:rPr lang="en-US" dirty="0"/>
              <a:t>Dermatology groups</a:t>
            </a:r>
            <a:endParaRPr lang="en-US" dirty="0">
              <a:cs typeface="Calibri"/>
            </a:endParaRPr>
          </a:p>
          <a:p>
            <a:pPr lvl="1">
              <a:buFont typeface="Courier New,monospace" panose="020B0604020202020204" pitchFamily="34" charset="0"/>
              <a:buChar char="o"/>
            </a:pPr>
            <a:r>
              <a:rPr lang="en-US" dirty="0"/>
              <a:t>University of California (limited)</a:t>
            </a:r>
            <a:endParaRPr lang="en-US" dirty="0">
              <a:ea typeface="Calibri" panose="020F0502020204030204"/>
              <a:cs typeface="Calibri" panose="020F0502020204030204"/>
            </a:endParaRPr>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2">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1498251124"/>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lstStyle/>
          <a:p>
            <a:r>
              <a:rPr lang="en-US">
                <a:cs typeface="Calibri Light"/>
              </a:rPr>
              <a:t>The California Experience</a:t>
            </a:r>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p:txBody>
          <a:bodyPr vert="horz" lIns="91440" tIns="45720" rIns="91440" bIns="45720" rtlCol="0" anchor="t">
            <a:normAutofit/>
          </a:bodyPr>
          <a:lstStyle/>
          <a:p>
            <a:r>
              <a:rPr lang="en-US" dirty="0"/>
              <a:t>CPOM</a:t>
            </a:r>
          </a:p>
          <a:p>
            <a:pPr lvl="1">
              <a:buFont typeface="Courier New,monospace" panose="020B0604020202020204" pitchFamily="34" charset="0"/>
              <a:buChar char="o"/>
            </a:pPr>
            <a:r>
              <a:rPr lang="en-US" dirty="0"/>
              <a:t>Creates statutory prohibitions on PE or hedge fund actions that violate CPOM</a:t>
            </a:r>
            <a:endParaRPr lang="en-US" dirty="0">
              <a:cs typeface="Calibri"/>
            </a:endParaRPr>
          </a:p>
          <a:p>
            <a:pPr lvl="1">
              <a:buFont typeface="Courier New,monospace" panose="020B0604020202020204" pitchFamily="34" charset="0"/>
              <a:buChar char="o"/>
            </a:pPr>
            <a:r>
              <a:rPr lang="en-US" dirty="0"/>
              <a:t>Conduct previously only listed on medical board website as examples of improper conduct</a:t>
            </a:r>
          </a:p>
          <a:p>
            <a:pPr lvl="2">
              <a:buFont typeface="Wingdings,Sans-Serif" panose="020B0604020202020204" pitchFamily="34" charset="0"/>
              <a:buChar char="§"/>
            </a:pPr>
            <a:r>
              <a:rPr lang="en-US" dirty="0"/>
              <a:t>Interference with professional judgment</a:t>
            </a:r>
            <a:endParaRPr lang="en-US" dirty="0">
              <a:cs typeface="Calibri"/>
            </a:endParaRPr>
          </a:p>
          <a:p>
            <a:pPr lvl="2">
              <a:buFont typeface="Wingdings,Sans-Serif" panose="020B0604020202020204" pitchFamily="34" charset="0"/>
              <a:buChar char="§"/>
            </a:pPr>
            <a:r>
              <a:rPr lang="en-US" dirty="0"/>
              <a:t>Exercising control over certain actions</a:t>
            </a:r>
            <a:endParaRPr lang="en-US" dirty="0">
              <a:ea typeface="Calibri" panose="020F0502020204030204"/>
              <a:cs typeface="Calibri" panose="020F0502020204030204"/>
            </a:endParaRPr>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2">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1154827668"/>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lstStyle/>
          <a:p>
            <a:r>
              <a:rPr lang="en-US"/>
              <a:t>Discussion with panel and attendees</a:t>
            </a:r>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p:txBody>
          <a:bodyPr vert="horz" lIns="91440" tIns="45720" rIns="91440" bIns="45720" rtlCol="0" anchor="t">
            <a:normAutofit/>
          </a:bodyPr>
          <a:lstStyle/>
          <a:p>
            <a:r>
              <a:rPr lang="en-US"/>
              <a:t>We hear from some physician members that CPOM is not an important advocacy issue for them, how would you react to that?</a:t>
            </a:r>
            <a:endParaRPr lang="en-US">
              <a:cs typeface="Calibri" panose="020F0502020204030204"/>
            </a:endParaRPr>
          </a:p>
          <a:p>
            <a:endParaRPr lang="en-US"/>
          </a:p>
          <a:p>
            <a:r>
              <a:rPr lang="en-US"/>
              <a:t>Is all of this legislative activity too little too late or do you see an advocacy path forward for the house of medicine?</a:t>
            </a:r>
            <a:endParaRPr lang="en-US">
              <a:cs typeface="Calibri"/>
            </a:endParaRPr>
          </a:p>
          <a:p>
            <a:endParaRPr lang="en-US"/>
          </a:p>
          <a:p>
            <a:r>
              <a:rPr lang="en-US"/>
              <a:t>What are the legislative levers that make sense for navigating a rational approach to CPOM?</a:t>
            </a:r>
          </a:p>
          <a:p>
            <a:endParaRPr lang="en-US"/>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2">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163612146"/>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lstStyle/>
          <a:p>
            <a:r>
              <a:rPr lang="en-US"/>
              <a:t>Thank you</a:t>
            </a:r>
            <a:endParaRPr lang="en-US">
              <a:cs typeface="Calibri Light"/>
            </a:endParaRPr>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p:txBody>
          <a:bodyPr vert="horz" lIns="91440" tIns="45720" rIns="91440" bIns="45720" rtlCol="0" anchor="t">
            <a:normAutofit/>
          </a:bodyPr>
          <a:lstStyle/>
          <a:p>
            <a:r>
              <a:rPr lang="en-US" dirty="0"/>
              <a:t>Wes Cleveland </a:t>
            </a:r>
            <a:r>
              <a:rPr lang="en-US" dirty="0">
                <a:hlinkClick r:id="rId2"/>
              </a:rPr>
              <a:t>wes.cleveland@ama-assn.org</a:t>
            </a:r>
            <a:r>
              <a:rPr lang="en-US" dirty="0"/>
              <a:t> </a:t>
            </a:r>
          </a:p>
          <a:p>
            <a:endParaRPr lang="en-US"/>
          </a:p>
          <a:p>
            <a:r>
              <a:rPr lang="en-US" dirty="0"/>
              <a:t>Mark Bonanno </a:t>
            </a:r>
            <a:r>
              <a:rPr lang="en-US" dirty="0">
                <a:hlinkClick r:id="rId3"/>
              </a:rPr>
              <a:t>mark@theoma.org</a:t>
            </a:r>
            <a:r>
              <a:rPr lang="en-US" dirty="0"/>
              <a:t> </a:t>
            </a:r>
            <a:endParaRPr lang="en-US" dirty="0">
              <a:cs typeface="Calibri"/>
            </a:endParaRPr>
          </a:p>
          <a:p>
            <a:pPr lvl="1">
              <a:buFont typeface="Courier New" panose="020B0604020202020204" pitchFamily="34" charset="0"/>
              <a:buChar char="o"/>
            </a:pPr>
            <a:r>
              <a:rPr lang="en-US" dirty="0">
                <a:cs typeface="Calibri"/>
              </a:rPr>
              <a:t>Resources in your packet (HB 4130B, Testimony)</a:t>
            </a:r>
          </a:p>
          <a:p>
            <a:endParaRPr lang="en-US"/>
          </a:p>
          <a:p>
            <a:r>
              <a:rPr lang="en-US" dirty="0"/>
              <a:t>Jamie Ostroff </a:t>
            </a:r>
            <a:r>
              <a:rPr lang="en-US" dirty="0">
                <a:hlinkClick r:id="rId4"/>
              </a:rPr>
              <a:t>jostroff@cmadocs.org</a:t>
            </a:r>
            <a:endParaRPr lang="en-US" dirty="0"/>
          </a:p>
          <a:p>
            <a:pPr lvl="1">
              <a:buFont typeface="Courier New" panose="020B0604020202020204" pitchFamily="34" charset="0"/>
              <a:buChar char="o"/>
            </a:pPr>
            <a:r>
              <a:rPr lang="en-US" dirty="0">
                <a:cs typeface="Calibri"/>
              </a:rPr>
              <a:t>Resources in your packet (AB 3129)</a:t>
            </a:r>
          </a:p>
          <a:p>
            <a:pPr marL="0" indent="0">
              <a:buNone/>
            </a:pPr>
            <a:endParaRPr lang="en-US">
              <a:cs typeface="Calibri"/>
            </a:endParaRPr>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5">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4069235087"/>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lstStyle/>
          <a:p>
            <a:r>
              <a:rPr lang="en-US">
                <a:cs typeface="Calibri Light"/>
              </a:rPr>
              <a:t>Environmental Scan</a:t>
            </a:r>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a:xfrm>
            <a:off x="838200" y="1691941"/>
            <a:ext cx="10515600" cy="4485022"/>
          </a:xfrm>
        </p:spPr>
        <p:txBody>
          <a:bodyPr vert="horz" lIns="91440" tIns="45720" rIns="91440" bIns="45720" rtlCol="0" anchor="t">
            <a:noAutofit/>
          </a:bodyPr>
          <a:lstStyle/>
          <a:p>
            <a:r>
              <a:rPr lang="en-US" sz="2200">
                <a:cs typeface="Calibri"/>
              </a:rPr>
              <a:t>A hot issue and contentious for many federation organizations with physicians on both sides—intensity will increase.</a:t>
            </a:r>
          </a:p>
          <a:p>
            <a:r>
              <a:rPr lang="en-US" sz="2200">
                <a:cs typeface="Calibri"/>
              </a:rPr>
              <a:t>PE firms see health care investment as a growth opportunity, especially in fragmented sectors, e.g., independent physician practices (IPPs)-</a:t>
            </a:r>
            <a:r>
              <a:rPr lang="en-US" sz="2200">
                <a:latin typeface="Calibri"/>
                <a:ea typeface="Roboto"/>
                <a:cs typeface="Calibri"/>
              </a:rPr>
              <a:t>FTC v. U.S. Anesthesia Partners.</a:t>
            </a:r>
          </a:p>
          <a:p>
            <a:r>
              <a:rPr lang="en-US" sz="2200">
                <a:cs typeface="Calibri"/>
              </a:rPr>
              <a:t>IPPs may see PE investment as the only practical alternative to staying independent other than hospital or health insurer employment.</a:t>
            </a:r>
          </a:p>
          <a:p>
            <a:r>
              <a:rPr lang="en-US" sz="2200">
                <a:cs typeface="Calibri"/>
              </a:rPr>
              <a:t>Many factors necessitating need for investment:  Medicare payments; Medicare payment differentials;  monopsonistic private payers; health care consolidation; administrative burdens, e.g., PA, EHRs; inefficient quality reporting systems; burnout.  </a:t>
            </a:r>
          </a:p>
          <a:p>
            <a:r>
              <a:rPr lang="en-US" sz="2200">
                <a:cs typeface="Calibri"/>
              </a:rPr>
              <a:t>AMA position:  Middle of road reflecting physicians on both sides.  However, recommended shift to a more negative position-BOT 9 Corporate Practice of Medicine Prohibition (I-24). </a:t>
            </a:r>
          </a:p>
          <a:p>
            <a:pPr marL="0" indent="0">
              <a:buNone/>
            </a:pPr>
            <a:endParaRPr lang="en-US" sz="2000">
              <a:cs typeface="Calibri"/>
            </a:endParaRPr>
          </a:p>
          <a:p>
            <a:endParaRPr lang="en-US" sz="2000">
              <a:cs typeface="Calibri"/>
            </a:endParaRPr>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2">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2631584597"/>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normAutofit/>
          </a:bodyPr>
          <a:lstStyle/>
          <a:p>
            <a:r>
              <a:rPr lang="en-US" dirty="0">
                <a:latin typeface="Calibri Light"/>
                <a:cs typeface="Calibri Light"/>
              </a:rPr>
              <a:t>Regulatory Concern and Initiatives </a:t>
            </a:r>
            <a:endParaRPr lang="en-US" dirty="0"/>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a:xfrm>
            <a:off x="838200" y="1691941"/>
            <a:ext cx="10515600" cy="4485022"/>
          </a:xfrm>
        </p:spPr>
        <p:txBody>
          <a:bodyPr vert="horz" lIns="91440" tIns="45720" rIns="91440" bIns="45720" rtlCol="0" anchor="t">
            <a:normAutofit/>
          </a:bodyPr>
          <a:lstStyle/>
          <a:p>
            <a:r>
              <a:rPr lang="en-US" sz="2400">
                <a:cs typeface="Calibri"/>
              </a:rPr>
              <a:t>Anticompetitive impact:  Increasing further consolidation in healthcare.  </a:t>
            </a:r>
          </a:p>
          <a:p>
            <a:r>
              <a:rPr lang="en-US" sz="2400">
                <a:cs typeface="Calibri"/>
              </a:rPr>
              <a:t>May (in some cases) result in efficiencies but have detrimental impact, e.g., if PE firm closes one or more physician practices or health care facilities after purchase—shedding physicians and harming patient access.</a:t>
            </a:r>
          </a:p>
          <a:p>
            <a:r>
              <a:rPr lang="en-US" sz="2400">
                <a:cs typeface="Calibri"/>
              </a:rPr>
              <a:t>High profile events, e.g., </a:t>
            </a:r>
            <a:r>
              <a:rPr lang="en-US" sz="2400">
                <a:ea typeface="+mn-lt"/>
                <a:cs typeface="+mn-lt"/>
              </a:rPr>
              <a:t>Hahnemann Hospital in Philadelphia.</a:t>
            </a:r>
            <a:endParaRPr lang="en-US" sz="2400">
              <a:cs typeface="Calibri"/>
            </a:endParaRPr>
          </a:p>
          <a:p>
            <a:r>
              <a:rPr lang="en-US" sz="2400">
                <a:cs typeface="Calibri"/>
              </a:rPr>
              <a:t>Concern of FTC and DOJ: </a:t>
            </a:r>
            <a:r>
              <a:rPr lang="en-US" sz="2400">
                <a:solidFill>
                  <a:srgbClr val="000000"/>
                </a:solidFill>
                <a:ea typeface="+mn-lt"/>
                <a:cs typeface="+mn-lt"/>
              </a:rPr>
              <a:t>not strategic purchasers(?); FTC v. U.S. Anesthesia Partners (</a:t>
            </a:r>
            <a:r>
              <a:rPr lang="en-US" sz="2400">
                <a:solidFill>
                  <a:srgbClr val="000000"/>
                </a:solidFill>
                <a:latin typeface="Calibri"/>
                <a:ea typeface="+mn-lt"/>
                <a:cs typeface="+mn-lt"/>
              </a:rPr>
              <a:t>Welsh Carson); DOJ v. Change Healthcare (2022) (TPG); FTC Workshop on Private Equity in Health Care.</a:t>
            </a:r>
          </a:p>
          <a:p>
            <a:r>
              <a:rPr lang="en-US" sz="2400">
                <a:solidFill>
                  <a:srgbClr val="000000"/>
                </a:solidFill>
                <a:latin typeface="Calibri"/>
                <a:ea typeface="+mn-lt"/>
                <a:cs typeface="+mn-lt"/>
              </a:rPr>
              <a:t>State law activity:  Colorado U.S.A.P settlement; notice or notice and approval: CA; CT; IL; IN; MA; MA; MN; NV; NY; OR; WA (and more proposed).  NASHP model bill.</a:t>
            </a:r>
          </a:p>
          <a:p>
            <a:endParaRPr lang="en-US" sz="2400">
              <a:cs typeface="Calibri"/>
            </a:endParaRPr>
          </a:p>
          <a:p>
            <a:endParaRPr lang="en-US" sz="2400">
              <a:cs typeface="Calibri"/>
            </a:endParaRPr>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2">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1902413411"/>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lstStyle/>
          <a:p>
            <a:r>
              <a:rPr lang="en-US">
                <a:cs typeface="Calibri Light"/>
              </a:rPr>
              <a:t>The Oregon Experience</a:t>
            </a:r>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p:txBody>
          <a:bodyPr vert="horz" lIns="91440" tIns="45720" rIns="91440" bIns="45720" rtlCol="0" anchor="t">
            <a:normAutofit fontScale="92500"/>
          </a:bodyPr>
          <a:lstStyle/>
          <a:p>
            <a:r>
              <a:rPr lang="en-US" dirty="0"/>
              <a:t>Status of corporate practice of medicine (CPOM) doctrine</a:t>
            </a:r>
          </a:p>
          <a:p>
            <a:endParaRPr lang="en-US"/>
          </a:p>
          <a:p>
            <a:r>
              <a:rPr lang="en-US" dirty="0"/>
              <a:t>Permissive nature of the friendly PC legal concept</a:t>
            </a:r>
            <a:endParaRPr lang="en-US" dirty="0">
              <a:cs typeface="Calibri"/>
            </a:endParaRPr>
          </a:p>
          <a:p>
            <a:endParaRPr lang="en-US"/>
          </a:p>
          <a:p>
            <a:r>
              <a:rPr lang="en-US" dirty="0"/>
              <a:t>Steady shift to physician employment</a:t>
            </a:r>
            <a:endParaRPr lang="en-US" dirty="0">
              <a:cs typeface="Calibri"/>
            </a:endParaRPr>
          </a:p>
          <a:p>
            <a:pPr marL="0" indent="0">
              <a:buNone/>
            </a:pPr>
            <a:endParaRPr lang="en-US">
              <a:cs typeface="Calibri" panose="020F0502020204030204"/>
            </a:endParaRPr>
          </a:p>
          <a:p>
            <a:r>
              <a:rPr lang="en-US" dirty="0"/>
              <a:t>Fairly rapid consolidation activity post-pandemic</a:t>
            </a:r>
            <a:endParaRPr lang="en-US" dirty="0">
              <a:cs typeface="Calibri"/>
            </a:endParaRPr>
          </a:p>
          <a:p>
            <a:endParaRPr lang="en-US"/>
          </a:p>
          <a:p>
            <a:r>
              <a:rPr lang="en-US" dirty="0"/>
              <a:t>Legislative interest in addressing corporate control of medicine emerges </a:t>
            </a:r>
            <a:endParaRPr lang="en-US" dirty="0">
              <a:cs typeface="Calibri"/>
            </a:endParaRPr>
          </a:p>
          <a:p>
            <a:endParaRPr lang="en-US">
              <a:cs typeface="Calibri"/>
            </a:endParaRPr>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2">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668495145"/>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lstStyle/>
          <a:p>
            <a:r>
              <a:rPr lang="en-US">
                <a:cs typeface="Calibri Light"/>
              </a:rPr>
              <a:t>The Oregon Experience</a:t>
            </a:r>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p:txBody>
          <a:bodyPr vert="horz" lIns="91440" tIns="45720" rIns="91440" bIns="45720" rtlCol="0" anchor="t">
            <a:normAutofit/>
          </a:bodyPr>
          <a:lstStyle/>
          <a:p>
            <a:r>
              <a:rPr lang="en-US" dirty="0">
                <a:cs typeface="Calibri"/>
              </a:rPr>
              <a:t>2023 legislator-driven concept floated during session</a:t>
            </a:r>
            <a:endParaRPr lang="en-US" dirty="0"/>
          </a:p>
          <a:p>
            <a:pPr lvl="1">
              <a:buFont typeface="Courier New" panose="020B0604020202020204" pitchFamily="34" charset="0"/>
              <a:buChar char="o"/>
            </a:pPr>
            <a:r>
              <a:rPr lang="en-US" dirty="0">
                <a:cs typeface="Calibri"/>
              </a:rPr>
              <a:t>House Bill 3574</a:t>
            </a:r>
          </a:p>
          <a:p>
            <a:pPr lvl="1">
              <a:buFont typeface="Courier New" panose="020B0604020202020204" pitchFamily="34" charset="0"/>
              <a:buChar char="o"/>
            </a:pPr>
            <a:r>
              <a:rPr lang="en-US" dirty="0">
                <a:cs typeface="Calibri"/>
              </a:rPr>
              <a:t>Interim Hearing in Senate Health Care "Privatization in Health Care" 9/27/23</a:t>
            </a:r>
          </a:p>
          <a:p>
            <a:pPr lvl="1">
              <a:buFont typeface="Courier New" panose="020B0604020202020204" pitchFamily="34" charset="0"/>
              <a:buChar char="o"/>
            </a:pPr>
            <a:r>
              <a:rPr lang="en-US" dirty="0">
                <a:cs typeface="Calibri"/>
              </a:rPr>
              <a:t>Speakers talk about cost, quality, access concerns</a:t>
            </a:r>
          </a:p>
          <a:p>
            <a:pPr lvl="1">
              <a:buFont typeface="Courier New" panose="020B0604020202020204" pitchFamily="34" charset="0"/>
              <a:buChar char="o"/>
            </a:pPr>
            <a:r>
              <a:rPr lang="en-US" dirty="0">
                <a:cs typeface="Calibri"/>
              </a:rPr>
              <a:t>Explained limited legislative levers (e.g., mandate transparency, investigate anticompetitive conduct, prosecute fraudulent profiteering, preserve clinical autonomy)</a:t>
            </a:r>
          </a:p>
          <a:p>
            <a:r>
              <a:rPr lang="en-US" dirty="0"/>
              <a:t>2024 similar concept introduced as House Bill 4130</a:t>
            </a:r>
            <a:endParaRPr lang="en-US" dirty="0">
              <a:cs typeface="Calibri"/>
            </a:endParaRPr>
          </a:p>
          <a:p>
            <a:pPr lvl="1">
              <a:buFont typeface="Courier New" panose="020B0604020202020204" pitchFamily="34" charset="0"/>
              <a:buChar char="o"/>
            </a:pPr>
            <a:r>
              <a:rPr lang="en-US" dirty="0">
                <a:cs typeface="Calibri"/>
              </a:rPr>
              <a:t>Complex bill in short session year (even years are five weeks)</a:t>
            </a:r>
          </a:p>
          <a:p>
            <a:pPr lvl="1">
              <a:buFont typeface="Courier New" panose="020B0604020202020204" pitchFamily="34" charset="0"/>
              <a:buChar char="o"/>
            </a:pPr>
            <a:r>
              <a:rPr lang="en-US" dirty="0">
                <a:cs typeface="Calibri"/>
              </a:rPr>
              <a:t>Immediate reaction from industry</a:t>
            </a:r>
          </a:p>
          <a:p>
            <a:pPr lvl="1">
              <a:buFont typeface="Courier New" panose="020B0604020202020204" pitchFamily="34" charset="0"/>
              <a:buChar char="o"/>
            </a:pPr>
            <a:endParaRPr lang="en-US" dirty="0">
              <a:cs typeface="Calibri"/>
            </a:endParaRPr>
          </a:p>
          <a:p>
            <a:pPr marL="0" indent="0">
              <a:buNone/>
            </a:pPr>
            <a:endParaRPr lang="en-US">
              <a:cs typeface="Calibri"/>
            </a:endParaRPr>
          </a:p>
          <a:p>
            <a:endParaRPr lang="en-US" dirty="0">
              <a:cs typeface="Calibri"/>
            </a:endParaRPr>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2">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2905863833"/>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lstStyle/>
          <a:p>
            <a:r>
              <a:rPr lang="en-US">
                <a:cs typeface="Calibri Light"/>
              </a:rPr>
              <a:t>The Oregon Experience</a:t>
            </a:r>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p:txBody>
          <a:bodyPr vert="horz" lIns="91440" tIns="45720" rIns="91440" bIns="45720" rtlCol="0" anchor="t">
            <a:normAutofit/>
          </a:bodyPr>
          <a:lstStyle/>
          <a:p>
            <a:r>
              <a:rPr lang="en-US" dirty="0">
                <a:cs typeface="Calibri"/>
              </a:rPr>
              <a:t>Basic mechanics of the bill</a:t>
            </a:r>
            <a:endParaRPr lang="en-US" dirty="0"/>
          </a:p>
          <a:p>
            <a:pPr lvl="1">
              <a:buFont typeface="Courier New" panose="020B0604020202020204" pitchFamily="34" charset="0"/>
              <a:buChar char="o"/>
            </a:pPr>
            <a:r>
              <a:rPr lang="en-US" dirty="0">
                <a:cs typeface="Calibri"/>
              </a:rPr>
              <a:t>Redefined CPOM entities and added carve outs like hospitals, telemedicine</a:t>
            </a:r>
          </a:p>
          <a:p>
            <a:pPr lvl="1">
              <a:buFont typeface="Courier New" panose="020B0604020202020204" pitchFamily="34" charset="0"/>
              <a:buChar char="o"/>
            </a:pPr>
            <a:r>
              <a:rPr lang="en-US" dirty="0">
                <a:cs typeface="Calibri"/>
              </a:rPr>
              <a:t>Applied CPOM doctrine in PC statute to LLC and LLP statutes</a:t>
            </a:r>
          </a:p>
          <a:p>
            <a:pPr lvl="1">
              <a:buFont typeface="Courier New" panose="020B0604020202020204" pitchFamily="34" charset="0"/>
              <a:buChar char="o"/>
            </a:pPr>
            <a:r>
              <a:rPr lang="en-US" dirty="0">
                <a:cs typeface="Calibri"/>
              </a:rPr>
              <a:t>Attempted to limit control of PCs by MSOs</a:t>
            </a:r>
          </a:p>
          <a:p>
            <a:pPr lvl="1">
              <a:buFont typeface="Courier New" panose="020B0604020202020204" pitchFamily="34" charset="0"/>
              <a:buChar char="o"/>
            </a:pPr>
            <a:r>
              <a:rPr lang="en-US" dirty="0">
                <a:cs typeface="Calibri"/>
              </a:rPr>
              <a:t>Attempted to limit dual ownership in PCs and MSOs</a:t>
            </a:r>
          </a:p>
          <a:p>
            <a:pPr lvl="1">
              <a:buFont typeface="Courier New" panose="020B0604020202020204" pitchFamily="34" charset="0"/>
              <a:buChar char="o"/>
            </a:pPr>
            <a:r>
              <a:rPr lang="en-US" dirty="0">
                <a:cs typeface="Calibri"/>
              </a:rPr>
              <a:t>Established complaint process through Oregon Health Authority and Secretary of State targeted at PC</a:t>
            </a:r>
          </a:p>
          <a:p>
            <a:pPr lvl="1">
              <a:buFont typeface="Courier New" panose="020B0604020202020204" pitchFamily="34" charset="0"/>
              <a:buChar char="o"/>
            </a:pPr>
            <a:r>
              <a:rPr lang="en-US" dirty="0">
                <a:cs typeface="Calibri"/>
              </a:rPr>
              <a:t>Expanded Medical Practices Act to address noncompete, </a:t>
            </a:r>
            <a:r>
              <a:rPr lang="en-US" dirty="0" err="1">
                <a:cs typeface="Calibri"/>
              </a:rPr>
              <a:t>nondisparagement</a:t>
            </a:r>
            <a:r>
              <a:rPr lang="en-US" dirty="0">
                <a:cs typeface="Calibri"/>
              </a:rPr>
              <a:t>, and nondisclosure restrictions</a:t>
            </a:r>
          </a:p>
          <a:p>
            <a:pPr lvl="1">
              <a:buFont typeface="Courier New" panose="020B0604020202020204" pitchFamily="34" charset="0"/>
              <a:buChar char="o"/>
            </a:pPr>
            <a:r>
              <a:rPr lang="en-US" dirty="0">
                <a:cs typeface="Calibri"/>
              </a:rPr>
              <a:t>Included private right of action against PC about restrictive covenant violations</a:t>
            </a:r>
          </a:p>
          <a:p>
            <a:pPr lvl="1">
              <a:buFont typeface="Courier New" panose="020B0604020202020204" pitchFamily="34" charset="0"/>
              <a:buChar char="o"/>
            </a:pPr>
            <a:endParaRPr lang="en-US" dirty="0">
              <a:cs typeface="Calibri"/>
            </a:endParaRPr>
          </a:p>
          <a:p>
            <a:pPr lvl="1">
              <a:buFont typeface="Courier New" panose="020B0604020202020204" pitchFamily="34" charset="0"/>
              <a:buChar char="o"/>
            </a:pPr>
            <a:endParaRPr lang="en-US" dirty="0">
              <a:cs typeface="Calibri"/>
            </a:endParaRPr>
          </a:p>
          <a:p>
            <a:pPr lvl="1">
              <a:buFont typeface="Courier New" panose="020B0604020202020204" pitchFamily="34" charset="0"/>
              <a:buChar char="o"/>
            </a:pPr>
            <a:endParaRPr lang="en-US" dirty="0">
              <a:cs typeface="Calibri"/>
            </a:endParaRPr>
          </a:p>
          <a:p>
            <a:endParaRPr lang="en-US" dirty="0">
              <a:cs typeface="Calibri"/>
            </a:endParaRPr>
          </a:p>
          <a:p>
            <a:pPr marL="0" indent="0">
              <a:buNone/>
            </a:pPr>
            <a:endParaRPr lang="en-US">
              <a:cs typeface="Calibri"/>
            </a:endParaRPr>
          </a:p>
          <a:p>
            <a:endParaRPr lang="en-US" dirty="0">
              <a:cs typeface="Calibri"/>
            </a:endParaRPr>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2">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3612870972"/>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lstStyle/>
          <a:p>
            <a:r>
              <a:rPr lang="en-US">
                <a:cs typeface="Calibri Light"/>
              </a:rPr>
              <a:t>The Oregon Experience</a:t>
            </a:r>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p:txBody>
          <a:bodyPr vert="horz" lIns="91440" tIns="45720" rIns="91440" bIns="45720" rtlCol="0" anchor="t">
            <a:normAutofit fontScale="85000" lnSpcReduction="20000"/>
          </a:bodyPr>
          <a:lstStyle/>
          <a:p>
            <a:r>
              <a:rPr lang="en-US" dirty="0">
                <a:cs typeface="Calibri"/>
              </a:rPr>
              <a:t>Changes to the bill and the hearing process</a:t>
            </a:r>
            <a:endParaRPr lang="en-US" dirty="0"/>
          </a:p>
          <a:p>
            <a:pPr lvl="1">
              <a:buFont typeface="Courier New" panose="020B0604020202020204" pitchFamily="34" charset="0"/>
              <a:buChar char="o"/>
            </a:pPr>
            <a:r>
              <a:rPr lang="en-US" dirty="0">
                <a:cs typeface="Calibri"/>
              </a:rPr>
              <a:t>Early concept required attestation of physician in the PC</a:t>
            </a:r>
          </a:p>
          <a:p>
            <a:pPr lvl="1">
              <a:buFont typeface="Courier New" panose="020B0604020202020204" pitchFamily="34" charset="0"/>
              <a:buChar char="o"/>
            </a:pPr>
            <a:r>
              <a:rPr lang="en-US" dirty="0">
                <a:cs typeface="Calibri"/>
              </a:rPr>
              <a:t>House versions included reporting requirements by PC not MSO, enforcement by dissolution of PC not MSO, limited where physicians could practice, expanded carved out entities, included unlevel playing field for noncompete restrictions, and lacked DOJ enforcement </a:t>
            </a:r>
          </a:p>
          <a:p>
            <a:pPr lvl="1">
              <a:buFont typeface="Courier New" panose="020B0604020202020204" pitchFamily="34" charset="0"/>
              <a:buChar char="o"/>
            </a:pPr>
            <a:r>
              <a:rPr lang="en-US" dirty="0">
                <a:cs typeface="Calibri"/>
              </a:rPr>
              <a:t>Senate versions included private right of action against PC, unlevel playing field for noncompete restrictions, and lack of DOJ enforcement</a:t>
            </a:r>
          </a:p>
          <a:p>
            <a:pPr lvl="1">
              <a:buFont typeface="Courier New" panose="020B0604020202020204" pitchFamily="34" charset="0"/>
              <a:buChar char="o"/>
            </a:pPr>
            <a:r>
              <a:rPr lang="en-US" dirty="0">
                <a:cs typeface="Calibri"/>
              </a:rPr>
              <a:t>Required two separate Senate committee hearings because first hearing did not allow sufficient testimony</a:t>
            </a:r>
          </a:p>
          <a:p>
            <a:pPr lvl="1">
              <a:buFont typeface="Courier New" panose="020B0604020202020204" pitchFamily="34" charset="0"/>
              <a:buChar char="o"/>
            </a:pPr>
            <a:r>
              <a:rPr lang="en-US" dirty="0">
                <a:cs typeface="Calibri"/>
              </a:rPr>
              <a:t>Bill remained at Senate President's desk upon adjournment</a:t>
            </a:r>
          </a:p>
          <a:p>
            <a:r>
              <a:rPr lang="en-US" dirty="0"/>
              <a:t>What is next for Oregon and OMA in 2025</a:t>
            </a:r>
            <a:endParaRPr lang="en-US" dirty="0">
              <a:cs typeface="Calibri" panose="020F0502020204030204"/>
            </a:endParaRPr>
          </a:p>
          <a:p>
            <a:pPr lvl="1">
              <a:buFont typeface="Courier New" panose="020B0604020202020204" pitchFamily="34" charset="0"/>
              <a:buChar char="o"/>
            </a:pPr>
            <a:r>
              <a:rPr lang="en-US" dirty="0">
                <a:cs typeface="Calibri" panose="020F0502020204030204"/>
              </a:rPr>
              <a:t>Interim discussion sessions</a:t>
            </a:r>
          </a:p>
          <a:p>
            <a:pPr lvl="1">
              <a:buFont typeface="Courier New" panose="020B0604020202020204" pitchFamily="34" charset="0"/>
              <a:buChar char="o"/>
            </a:pPr>
            <a:r>
              <a:rPr lang="en-US" dirty="0">
                <a:cs typeface="Calibri" panose="020F0502020204030204"/>
              </a:rPr>
              <a:t>Starting point could be HB 4130B, -15 with additional modifications</a:t>
            </a:r>
          </a:p>
          <a:p>
            <a:pPr lvl="1">
              <a:buFont typeface="Courier New" panose="020B0604020202020204" pitchFamily="34" charset="0"/>
              <a:buChar char="o"/>
            </a:pPr>
            <a:r>
              <a:rPr lang="en-US" dirty="0">
                <a:cs typeface="Calibri" panose="020F0502020204030204"/>
              </a:rPr>
              <a:t>Awareness of AB 3129</a:t>
            </a:r>
          </a:p>
          <a:p>
            <a:pPr lvl="1">
              <a:buFont typeface="Courier New" panose="020B0604020202020204" pitchFamily="34" charset="0"/>
              <a:buChar char="o"/>
            </a:pPr>
            <a:r>
              <a:rPr lang="en-US" dirty="0">
                <a:cs typeface="Calibri" panose="020F0502020204030204"/>
              </a:rPr>
              <a:t>Industry and PE lobbyists fully engaged</a:t>
            </a:r>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2">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2630960715"/>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lstStyle/>
          <a:p>
            <a:r>
              <a:rPr lang="en-US">
                <a:cs typeface="Calibri Light"/>
              </a:rPr>
              <a:t>The California Experience</a:t>
            </a:r>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p:txBody>
          <a:bodyPr vert="horz" lIns="91440" tIns="45720" rIns="91440" bIns="45720" rtlCol="0" anchor="t">
            <a:normAutofit/>
          </a:bodyPr>
          <a:lstStyle/>
          <a:p>
            <a:r>
              <a:rPr lang="en-US"/>
              <a:t>Assembly Bill 3129 (Wood)</a:t>
            </a:r>
          </a:p>
          <a:p>
            <a:pPr lvl="1">
              <a:buFont typeface="Courier New" panose="020B0604020202020204" pitchFamily="34" charset="0"/>
              <a:buChar char="o"/>
            </a:pPr>
            <a:r>
              <a:rPr lang="en-US"/>
              <a:t>Requires notice and Attorney General approval for certain transactions involving private equity and health care providers</a:t>
            </a:r>
            <a:endParaRPr lang="en-US">
              <a:cs typeface="Calibri"/>
            </a:endParaRPr>
          </a:p>
          <a:p>
            <a:pPr lvl="1">
              <a:buFont typeface="Courier New" panose="020B0604020202020204" pitchFamily="34" charset="0"/>
              <a:buChar char="o"/>
            </a:pPr>
            <a:r>
              <a:rPr lang="en-US"/>
              <a:t>Codifies Medical Board guidance regarding California's ban on the corporate practice of medicine (CPOM)</a:t>
            </a:r>
            <a:endParaRPr lang="en-US">
              <a:ea typeface="Calibri" panose="020F0502020204030204"/>
              <a:cs typeface="Calibri" panose="020F0502020204030204"/>
            </a:endParaRPr>
          </a:p>
          <a:p>
            <a:r>
              <a:rPr lang="en-US">
                <a:ea typeface="Calibri" panose="020F0502020204030204"/>
                <a:cs typeface="Calibri" panose="020F0502020204030204"/>
              </a:rPr>
              <a:t>Parties</a:t>
            </a:r>
          </a:p>
          <a:p>
            <a:pPr lvl="1"/>
            <a:r>
              <a:rPr lang="en-US">
                <a:ea typeface="Calibri" panose="020F0502020204030204"/>
                <a:cs typeface="Calibri" panose="020F0502020204030204"/>
              </a:rPr>
              <a:t>Private Equity Group (PEG) of hedge fund</a:t>
            </a:r>
          </a:p>
          <a:p>
            <a:pPr lvl="1"/>
            <a:r>
              <a:rPr lang="en-US">
                <a:ea typeface="Calibri" panose="020F0502020204030204"/>
                <a:cs typeface="Calibri" panose="020F0502020204030204"/>
              </a:rPr>
              <a:t>Health care provider</a:t>
            </a:r>
          </a:p>
          <a:p>
            <a:pPr lvl="2">
              <a:buFont typeface="Wingdings" panose="020B0604020202020204" pitchFamily="34" charset="0"/>
              <a:buChar char="§"/>
            </a:pPr>
            <a:r>
              <a:rPr lang="en-US">
                <a:ea typeface="Calibri" panose="020F0502020204030204"/>
                <a:cs typeface="Calibri" panose="020F0502020204030204"/>
              </a:rPr>
              <a:t>Health Care facility (but not hospitals)</a:t>
            </a:r>
          </a:p>
          <a:p>
            <a:pPr lvl="2">
              <a:buFont typeface="Wingdings" panose="020B0604020202020204" pitchFamily="34" charset="0"/>
              <a:buChar char="§"/>
            </a:pPr>
            <a:r>
              <a:rPr lang="en-US">
                <a:ea typeface="Calibri" panose="020F0502020204030204"/>
                <a:cs typeface="Calibri" panose="020F0502020204030204"/>
              </a:rPr>
              <a:t>Provider (2-9 physicians)</a:t>
            </a:r>
          </a:p>
          <a:p>
            <a:pPr lvl="2">
              <a:buFont typeface="Wingdings" panose="020B0604020202020204" pitchFamily="34" charset="0"/>
              <a:buChar char="§"/>
            </a:pPr>
            <a:r>
              <a:rPr lang="en-US">
                <a:ea typeface="Calibri" panose="020F0502020204030204"/>
                <a:cs typeface="Calibri" panose="020F0502020204030204"/>
              </a:rPr>
              <a:t>Provider Group (10 or more physicians)</a:t>
            </a:r>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2">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471127606"/>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F07E-A0EF-CFD8-416D-155609F99F43}"/>
              </a:ext>
            </a:extLst>
          </p:cNvPr>
          <p:cNvSpPr>
            <a:spLocks noGrp="1"/>
          </p:cNvSpPr>
          <p:nvPr>
            <p:ph type="title"/>
          </p:nvPr>
        </p:nvSpPr>
        <p:spPr/>
        <p:txBody>
          <a:bodyPr/>
          <a:lstStyle/>
          <a:p>
            <a:r>
              <a:rPr lang="en-US">
                <a:cs typeface="Calibri Light"/>
              </a:rPr>
              <a:t>The California Experience</a:t>
            </a:r>
          </a:p>
        </p:txBody>
      </p:sp>
      <p:sp>
        <p:nvSpPr>
          <p:cNvPr id="3" name="Content Placeholder 2">
            <a:extLst>
              <a:ext uri="{FF2B5EF4-FFF2-40B4-BE49-F238E27FC236}">
                <a16:creationId xmlns:a16="http://schemas.microsoft.com/office/drawing/2014/main" id="{95330A0E-0416-431A-40E7-C9F12F9A67C9}"/>
              </a:ext>
            </a:extLst>
          </p:cNvPr>
          <p:cNvSpPr>
            <a:spLocks noGrp="1"/>
          </p:cNvSpPr>
          <p:nvPr>
            <p:ph idx="1"/>
          </p:nvPr>
        </p:nvSpPr>
        <p:spPr/>
        <p:txBody>
          <a:bodyPr vert="horz" lIns="91440" tIns="45720" rIns="91440" bIns="45720" rtlCol="0" anchor="t">
            <a:normAutofit/>
          </a:bodyPr>
          <a:lstStyle/>
          <a:p>
            <a:r>
              <a:rPr lang="en-US" dirty="0"/>
              <a:t>Parties (</a:t>
            </a:r>
            <a:r>
              <a:rPr lang="en-US" dirty="0" err="1"/>
              <a:t>con't</a:t>
            </a:r>
            <a:r>
              <a:rPr lang="en-US" dirty="0"/>
              <a:t>)</a:t>
            </a:r>
          </a:p>
          <a:p>
            <a:pPr lvl="1">
              <a:buFont typeface="Courier New,monospace" panose="020B0604020202020204" pitchFamily="34" charset="0"/>
              <a:buChar char="o"/>
            </a:pPr>
            <a:r>
              <a:rPr lang="en-US" dirty="0"/>
              <a:t>Health Care Provider</a:t>
            </a:r>
            <a:endParaRPr lang="en-US" dirty="0">
              <a:cs typeface="Calibri"/>
            </a:endParaRPr>
          </a:p>
          <a:p>
            <a:pPr lvl="2">
              <a:buFont typeface="Wingdings,Sans-Serif" panose="020B0604020202020204" pitchFamily="34" charset="0"/>
              <a:buChar char="§"/>
            </a:pPr>
            <a:r>
              <a:rPr lang="en-US" dirty="0"/>
              <a:t>Non-Physician Providers</a:t>
            </a:r>
            <a:endParaRPr lang="en-US" dirty="0">
              <a:cs typeface="Calibri"/>
            </a:endParaRPr>
          </a:p>
          <a:p>
            <a:pPr lvl="2">
              <a:buFont typeface="Wingdings,Sans-Serif" panose="020B0604020202020204" pitchFamily="34" charset="0"/>
              <a:buChar char="§"/>
            </a:pPr>
            <a:r>
              <a:rPr lang="en-US" dirty="0"/>
              <a:t>Payor affiliated providers</a:t>
            </a:r>
            <a:endParaRPr lang="en-US" dirty="0">
              <a:cs typeface="Calibri"/>
            </a:endParaRPr>
          </a:p>
          <a:p>
            <a:r>
              <a:rPr lang="en-US" dirty="0"/>
              <a:t>Transaction</a:t>
            </a:r>
            <a:endParaRPr lang="en-US" dirty="0">
              <a:cs typeface="Calibri"/>
            </a:endParaRPr>
          </a:p>
          <a:p>
            <a:pPr lvl="1">
              <a:buFont typeface="Courier New,monospace" panose="020B0604020202020204" pitchFamily="34" charset="0"/>
              <a:buChar char="o"/>
            </a:pPr>
            <a:r>
              <a:rPr lang="en-US" dirty="0"/>
              <a:t>Direct or indirect acquisition</a:t>
            </a:r>
            <a:endParaRPr lang="en-US" dirty="0">
              <a:cs typeface="Calibri"/>
            </a:endParaRPr>
          </a:p>
          <a:p>
            <a:pPr lvl="1">
              <a:buFont typeface="Courier New,monospace" panose="020B0604020202020204" pitchFamily="34" charset="0"/>
              <a:buChar char="o"/>
            </a:pPr>
            <a:r>
              <a:rPr lang="en-US" dirty="0"/>
              <a:t>Material amount of assets or operations</a:t>
            </a:r>
            <a:endParaRPr lang="en-US" dirty="0">
              <a:cs typeface="Calibri"/>
            </a:endParaRPr>
          </a:p>
          <a:p>
            <a:pPr lvl="2">
              <a:buFont typeface="Wingdings,Sans-Serif" panose="020B0604020202020204" pitchFamily="34" charset="0"/>
              <a:buChar char="§"/>
            </a:pPr>
            <a:r>
              <a:rPr lang="en-US" dirty="0"/>
              <a:t>More than 15% of market value or ownership interest</a:t>
            </a:r>
            <a:endParaRPr lang="en-US" dirty="0">
              <a:cs typeface="Calibri"/>
            </a:endParaRPr>
          </a:p>
          <a:p>
            <a:pPr lvl="2">
              <a:buFont typeface="Wingdings,Sans-Serif" panose="020B0604020202020204" pitchFamily="34" charset="0"/>
              <a:buChar char="§"/>
            </a:pPr>
            <a:r>
              <a:rPr lang="en-US" dirty="0"/>
              <a:t>Less than 15%, but involves </a:t>
            </a:r>
            <a:r>
              <a:rPr lang="en-US" dirty="0" err="1"/>
              <a:t>supermajorty</a:t>
            </a:r>
            <a:r>
              <a:rPr lang="en-US" dirty="0"/>
              <a:t> rights, veto rights, exclusivity, etc.</a:t>
            </a:r>
            <a:endParaRPr lang="en-US" dirty="0">
              <a:cs typeface="Calibri"/>
            </a:endParaRPr>
          </a:p>
          <a:p>
            <a:pPr lvl="1">
              <a:buFont typeface="Courier New,monospace" panose="020B0604020202020204" pitchFamily="34" charset="0"/>
              <a:buChar char="o"/>
            </a:pPr>
            <a:r>
              <a:rPr lang="en-US" dirty="0"/>
              <a:t>Change of governance or control</a:t>
            </a:r>
            <a:endParaRPr lang="en-US" dirty="0">
              <a:ea typeface="Calibri" panose="020F0502020204030204"/>
              <a:cs typeface="Calibri" panose="020F0502020204030204"/>
            </a:endParaRPr>
          </a:p>
        </p:txBody>
      </p:sp>
      <p:grpSp>
        <p:nvGrpSpPr>
          <p:cNvPr id="8" name="Group 7">
            <a:extLst>
              <a:ext uri="{FF2B5EF4-FFF2-40B4-BE49-F238E27FC236}">
                <a16:creationId xmlns:a16="http://schemas.microsoft.com/office/drawing/2014/main" id="{B2669715-20C1-2762-B352-C54FEB740F75}"/>
              </a:ext>
            </a:extLst>
          </p:cNvPr>
          <p:cNvGrpSpPr/>
          <p:nvPr/>
        </p:nvGrpSpPr>
        <p:grpSpPr>
          <a:xfrm>
            <a:off x="70856" y="6382279"/>
            <a:ext cx="12050288" cy="406650"/>
            <a:chOff x="70856" y="6402741"/>
            <a:chExt cx="12050288" cy="40665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9" name="Rectangle 8">
              <a:extLst>
                <a:ext uri="{FF2B5EF4-FFF2-40B4-BE49-F238E27FC236}">
                  <a16:creationId xmlns:a16="http://schemas.microsoft.com/office/drawing/2014/main" id="{E7B7C5D2-2E68-712E-86E7-8FDF43337053}"/>
                </a:ext>
              </a:extLst>
            </p:cNvPr>
            <p:cNvSpPr/>
            <p:nvPr/>
          </p:nvSpPr>
          <p:spPr>
            <a:xfrm>
              <a:off x="70856" y="6402741"/>
              <a:ext cx="12050288" cy="406650"/>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10" name="Picture 9" descr="A close-up of a logo&#10;&#10;Description automatically generated with medium confidence">
              <a:extLst>
                <a:ext uri="{FF2B5EF4-FFF2-40B4-BE49-F238E27FC236}">
                  <a16:creationId xmlns:a16="http://schemas.microsoft.com/office/drawing/2014/main" id="{F356F526-E459-60CE-8005-3D148B02BB80}"/>
                </a:ext>
              </a:extLst>
            </p:cNvPr>
            <p:cNvPicPr>
              <a:picLocks noChangeAspect="1"/>
            </p:cNvPicPr>
            <p:nvPr/>
          </p:nvPicPr>
          <p:blipFill rotWithShape="1">
            <a:blip r:embed="rId2">
              <a:extLst>
                <a:ext uri="{28A0092B-C50C-407E-A947-70E740481C1C}">
                  <a14:useLocalDpi xmlns:a14="http://schemas.microsoft.com/office/drawing/2010/main" val="0"/>
                </a:ext>
              </a:extLst>
            </a:blip>
            <a:srcRect t="6169" b="26267"/>
            <a:stretch/>
          </p:blipFill>
          <p:spPr>
            <a:xfrm>
              <a:off x="139864" y="6479861"/>
              <a:ext cx="740027" cy="277774"/>
            </a:xfrm>
            <a:prstGeom prst="rect">
              <a:avLst/>
            </a:prstGeom>
            <a:grpFill/>
          </p:spPr>
        </p:pic>
        <p:sp>
          <p:nvSpPr>
            <p:cNvPr id="11" name="TextBox 10">
              <a:extLst>
                <a:ext uri="{FF2B5EF4-FFF2-40B4-BE49-F238E27FC236}">
                  <a16:creationId xmlns:a16="http://schemas.microsoft.com/office/drawing/2014/main" id="{CE08EFB9-DF68-E920-B2D5-31D6AC9D03B9}"/>
                </a:ext>
              </a:extLst>
            </p:cNvPr>
            <p:cNvSpPr txBox="1"/>
            <p:nvPr/>
          </p:nvSpPr>
          <p:spPr>
            <a:xfrm>
              <a:off x="8333114" y="6459229"/>
              <a:ext cx="3779404" cy="307777"/>
            </a:xfrm>
            <a:prstGeom prst="rect">
              <a:avLst/>
            </a:prstGeom>
            <a:grpFill/>
          </p:spPr>
          <p:txBody>
            <a:bodyPr wrap="square" rtlCol="0">
              <a:spAutoFit/>
            </a:bodyPr>
            <a:lstStyle/>
            <a:p>
              <a:r>
                <a:rPr lang="en-US" sz="1400">
                  <a:latin typeface="Garamond" panose="02020404030301010803" pitchFamily="18" charset="0"/>
                </a:rPr>
                <a:t>American Society of Medical Association Counsel  </a:t>
              </a:r>
            </a:p>
          </p:txBody>
        </p:sp>
      </p:grpSp>
    </p:spTree>
    <p:extLst>
      <p:ext uri="{BB962C8B-B14F-4D97-AF65-F5344CB8AC3E}">
        <p14:creationId xmlns:p14="http://schemas.microsoft.com/office/powerpoint/2010/main" val="3903046866"/>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3CB031F-61EC-4562-B20B-F985498C8BFC}" vid="{D2B3DDA3-0BE7-422B-BFAE-F5A620505A85}"/>
    </a:ext>
  </a:extLst>
</a:theme>
</file>

<file path=ppt/theme/theme2.xml><?xml version="1.0" encoding="utf-8"?>
<a:theme xmlns:a="http://schemas.openxmlformats.org/drawingml/2006/main" name="1_Office Theme">
  <a:themeElements>
    <a:clrScheme name="Custom 13">
      <a:dk1>
        <a:srgbClr val="3F3F3F"/>
      </a:dk1>
      <a:lt1>
        <a:srgbClr val="FFFFFF"/>
      </a:lt1>
      <a:dk2>
        <a:srgbClr val="F2F2F2"/>
      </a:dk2>
      <a:lt2>
        <a:srgbClr val="A5A5A5"/>
      </a:lt2>
      <a:accent1>
        <a:srgbClr val="00194C"/>
      </a:accent1>
      <a:accent2>
        <a:srgbClr val="EAB200"/>
      </a:accent2>
      <a:accent3>
        <a:srgbClr val="F2F2F2"/>
      </a:accent3>
      <a:accent4>
        <a:srgbClr val="954F72"/>
      </a:accent4>
      <a:accent5>
        <a:srgbClr val="00843B"/>
      </a:accent5>
      <a:accent6>
        <a:srgbClr val="014067"/>
      </a:accent6>
      <a:hlink>
        <a:srgbClr val="00194C"/>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3CB031F-61EC-4562-B20B-F985498C8BFC}" vid="{01383D5F-444D-4F33-A01B-2B88937355C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13727AFF1DF3E4EA8041DD4F068955E" ma:contentTypeVersion="18" ma:contentTypeDescription="Create a new document." ma:contentTypeScope="" ma:versionID="16abd74deadcbd73bb619c01289b0d9c">
  <xsd:schema xmlns:xsd="http://www.w3.org/2001/XMLSchema" xmlns:xs="http://www.w3.org/2001/XMLSchema" xmlns:p="http://schemas.microsoft.com/office/2006/metadata/properties" xmlns:ns2="dbe4802c-fa7e-493c-9d23-852354079e6c" xmlns:ns3="83ebce4f-d2b3-49b4-b0dc-4f8cc5f24958" targetNamespace="http://schemas.microsoft.com/office/2006/metadata/properties" ma:root="true" ma:fieldsID="2f242e6dfc1dfc54b3a9fb186f7c0404" ns2:_="" ns3:_="">
    <xsd:import namespace="dbe4802c-fa7e-493c-9d23-852354079e6c"/>
    <xsd:import namespace="83ebce4f-d2b3-49b4-b0dc-4f8cc5f2495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e4802c-fa7e-493c-9d23-852354079e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721ec54-5c1f-4323-b38e-9ab34920dde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3ebce4f-d2b3-49b4-b0dc-4f8cc5f2495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b41047d-f8db-49e4-a686-54d7950fadb2}" ma:internalName="TaxCatchAll" ma:showField="CatchAllData" ma:web="83ebce4f-d2b3-49b4-b0dc-4f8cc5f2495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CD4F98-CE11-4558-9795-9B8BC02BD04F}"/>
</file>

<file path=customXml/itemProps2.xml><?xml version="1.0" encoding="utf-8"?>
<ds:datastoreItem xmlns:ds="http://schemas.openxmlformats.org/officeDocument/2006/customXml" ds:itemID="{835CBB23-189B-4755-9B17-63A7C9A776A3}"/>
</file>

<file path=docProps/app.xml><?xml version="1.0" encoding="utf-8"?>
<Properties xmlns="http://schemas.openxmlformats.org/officeDocument/2006/extended-properties" xmlns:vt="http://schemas.openxmlformats.org/officeDocument/2006/docPropsVTypes">
  <Template>ASMAC Presentation Template 2024</Template>
  <TotalTime>3</TotalTime>
  <Words>1173</Words>
  <Application>Microsoft Macintosh PowerPoint</Application>
  <PresentationFormat>Widescreen</PresentationFormat>
  <Paragraphs>142</Paragraphs>
  <Slides>14</Slides>
  <Notes>0</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14</vt:i4>
      </vt:variant>
    </vt:vector>
  </HeadingPairs>
  <TitlesOfParts>
    <vt:vector size="28" baseType="lpstr">
      <vt:lpstr>Arial</vt:lpstr>
      <vt:lpstr>Arial Black</vt:lpstr>
      <vt:lpstr>Avenir Next LT Pro Light</vt:lpstr>
      <vt:lpstr>Calibri</vt:lpstr>
      <vt:lpstr>Calibri Light</vt:lpstr>
      <vt:lpstr>Courier New</vt:lpstr>
      <vt:lpstr>Courier New,monospace</vt:lpstr>
      <vt:lpstr>Garamond</vt:lpstr>
      <vt:lpstr>Tahoma</vt:lpstr>
      <vt:lpstr>Times New Roman</vt:lpstr>
      <vt:lpstr>Wingdings</vt:lpstr>
      <vt:lpstr>Wingdings,Sans-Serif</vt:lpstr>
      <vt:lpstr>Office Theme</vt:lpstr>
      <vt:lpstr>1_Office Theme</vt:lpstr>
      <vt:lpstr>September 1, 2022</vt:lpstr>
      <vt:lpstr>Environmental Scan</vt:lpstr>
      <vt:lpstr>Regulatory Concern and Initiatives </vt:lpstr>
      <vt:lpstr>The Oregon Experience</vt:lpstr>
      <vt:lpstr>The Oregon Experience</vt:lpstr>
      <vt:lpstr>The Oregon Experience</vt:lpstr>
      <vt:lpstr>The Oregon Experience</vt:lpstr>
      <vt:lpstr>The California Experience</vt:lpstr>
      <vt:lpstr>The California Experience</vt:lpstr>
      <vt:lpstr>The California Experience</vt:lpstr>
      <vt:lpstr>The California Experience</vt:lpstr>
      <vt:lpstr>The California Experience</vt:lpstr>
      <vt:lpstr>Discussion with panel and attendees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Bonanno</dc:creator>
  <cp:lastModifiedBy>Mark Bonanno</cp:lastModifiedBy>
  <cp:revision>381</cp:revision>
  <dcterms:created xsi:type="dcterms:W3CDTF">2024-09-10T17:57:18Z</dcterms:created>
  <dcterms:modified xsi:type="dcterms:W3CDTF">2024-09-25T22:54:02Z</dcterms:modified>
</cp:coreProperties>
</file>