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15"/>
  </p:notesMasterIdLst>
  <p:handoutMasterIdLst>
    <p:handoutMasterId r:id="rId16"/>
  </p:handoutMasterIdLst>
  <p:sldIdLst>
    <p:sldId id="291" r:id="rId5"/>
    <p:sldId id="327" r:id="rId6"/>
    <p:sldId id="321" r:id="rId7"/>
    <p:sldId id="318" r:id="rId8"/>
    <p:sldId id="307" r:id="rId9"/>
    <p:sldId id="328" r:id="rId10"/>
    <p:sldId id="320" r:id="rId11"/>
    <p:sldId id="323" r:id="rId12"/>
    <p:sldId id="325" r:id="rId13"/>
    <p:sldId id="277" r:id="rId14"/>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0">
          <p15:clr>
            <a:srgbClr val="A4A3A4"/>
          </p15:clr>
        </p15:guide>
        <p15:guide id="3" orient="horz" pos="1799">
          <p15:clr>
            <a:srgbClr val="A4A3A4"/>
          </p15:clr>
        </p15:guide>
        <p15:guide id="4" orient="horz" pos="2124" userDrawn="1">
          <p15:clr>
            <a:srgbClr val="A4A3A4"/>
          </p15:clr>
        </p15:guide>
        <p15:guide id="5" orient="horz" pos="2600">
          <p15:clr>
            <a:srgbClr val="A4A3A4"/>
          </p15:clr>
        </p15:guide>
        <p15:guide id="6" orient="horz" pos="1630">
          <p15:clr>
            <a:srgbClr val="A4A3A4"/>
          </p15:clr>
        </p15:guide>
        <p15:guide id="7" orient="horz" pos="1884" userDrawn="1">
          <p15:clr>
            <a:srgbClr val="A4A3A4"/>
          </p15:clr>
        </p15:guide>
        <p15:guide id="8" orient="horz" pos="2428">
          <p15:clr>
            <a:srgbClr val="A4A3A4"/>
          </p15:clr>
        </p15:guide>
        <p15:guide id="9" orient="horz" pos="1350">
          <p15:clr>
            <a:srgbClr val="A4A3A4"/>
          </p15:clr>
        </p15:guide>
        <p15:guide id="11" pos="687">
          <p15:clr>
            <a:srgbClr val="A4A3A4"/>
          </p15:clr>
        </p15:guide>
        <p15:guide id="12" orient="horz" pos="1690">
          <p15:clr>
            <a:srgbClr val="A4A3A4"/>
          </p15:clr>
        </p15:guide>
        <p15:guide id="13" orient="horz" pos="2916">
          <p15:clr>
            <a:srgbClr val="A4A3A4"/>
          </p15:clr>
        </p15:guide>
        <p15:guide id="16" pos="2879">
          <p15:clr>
            <a:srgbClr val="A4A3A4"/>
          </p15:clr>
        </p15:guide>
        <p15:guide id="17" orient="horz" pos="2956">
          <p15:clr>
            <a:srgbClr val="A4A3A4"/>
          </p15:clr>
        </p15:guide>
        <p15:guide id="18" pos="10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D2F6"/>
    <a:srgbClr val="47166C"/>
    <a:srgbClr val="7C7C7C"/>
    <a:srgbClr val="D9D9D9"/>
    <a:srgbClr val="A6A6A6"/>
    <a:srgbClr val="A85FDF"/>
    <a:srgbClr val="8B2AD4"/>
    <a:srgbClr val="6920A0"/>
    <a:srgbClr val="2C0E42"/>
    <a:srgbClr val="4526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D5E65B-294F-4F13-A144-C8E364515D91}" v="164" dt="2024-09-28T03:12:57.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6" autoAdjust="0"/>
    <p:restoredTop sz="71823" autoAdjust="0"/>
  </p:normalViewPr>
  <p:slideViewPr>
    <p:cSldViewPr snapToGrid="0" snapToObjects="1" showGuides="1">
      <p:cViewPr varScale="1">
        <p:scale>
          <a:sx n="57" d="100"/>
          <a:sy n="57" d="100"/>
        </p:scale>
        <p:origin x="1300" y="36"/>
      </p:cViewPr>
      <p:guideLst>
        <p:guide orient="horz" pos="800"/>
        <p:guide orient="horz" pos="1799"/>
        <p:guide orient="horz" pos="2124"/>
        <p:guide orient="horz" pos="2600"/>
        <p:guide orient="horz" pos="1630"/>
        <p:guide orient="horz" pos="1884"/>
        <p:guide orient="horz" pos="2428"/>
        <p:guide orient="horz" pos="1350"/>
        <p:guide pos="687"/>
        <p:guide orient="horz" pos="1690"/>
        <p:guide orient="horz" pos="2916"/>
        <p:guide pos="2879"/>
        <p:guide orient="horz" pos="2956"/>
        <p:guide pos="100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97" d="100"/>
          <a:sy n="97" d="100"/>
        </p:scale>
        <p:origin x="4288"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lia Michelman" userId="06dff7ef-e120-4bd9-9be0-429036310864" providerId="ADAL" clId="{C0D5E65B-294F-4F13-A144-C8E364515D91}"/>
    <pc:docChg chg="undo custSel addSld delSld modSld">
      <pc:chgData name="Annalia Michelman" userId="06dff7ef-e120-4bd9-9be0-429036310864" providerId="ADAL" clId="{C0D5E65B-294F-4F13-A144-C8E364515D91}" dt="2024-10-07T12:14:05.609" v="7427" actId="12"/>
      <pc:docMkLst>
        <pc:docMk/>
      </pc:docMkLst>
      <pc:sldChg chg="del">
        <pc:chgData name="Annalia Michelman" userId="06dff7ef-e120-4bd9-9be0-429036310864" providerId="ADAL" clId="{C0D5E65B-294F-4F13-A144-C8E364515D91}" dt="2024-09-27T22:25:28.223" v="404" actId="2696"/>
        <pc:sldMkLst>
          <pc:docMk/>
          <pc:sldMk cId="1951569865" sldId="289"/>
        </pc:sldMkLst>
      </pc:sldChg>
      <pc:sldChg chg="del">
        <pc:chgData name="Annalia Michelman" userId="06dff7ef-e120-4bd9-9be0-429036310864" providerId="ADAL" clId="{C0D5E65B-294F-4F13-A144-C8E364515D91}" dt="2024-09-27T22:25:28.223" v="404" actId="2696"/>
        <pc:sldMkLst>
          <pc:docMk/>
          <pc:sldMk cId="908058499" sldId="290"/>
        </pc:sldMkLst>
      </pc:sldChg>
      <pc:sldChg chg="modSp mod">
        <pc:chgData name="Annalia Michelman" userId="06dff7ef-e120-4bd9-9be0-429036310864" providerId="ADAL" clId="{C0D5E65B-294F-4F13-A144-C8E364515D91}" dt="2024-09-27T22:47:44.459" v="719" actId="2711"/>
        <pc:sldMkLst>
          <pc:docMk/>
          <pc:sldMk cId="1446612314" sldId="291"/>
        </pc:sldMkLst>
        <pc:spChg chg="mod">
          <ac:chgData name="Annalia Michelman" userId="06dff7ef-e120-4bd9-9be0-429036310864" providerId="ADAL" clId="{C0D5E65B-294F-4F13-A144-C8E364515D91}" dt="2024-09-27T22:47:44.459" v="719" actId="2711"/>
          <ac:spMkLst>
            <pc:docMk/>
            <pc:sldMk cId="1446612314" sldId="291"/>
            <ac:spMk id="3" creationId="{A2467137-5376-C944-94D8-933149761C08}"/>
          </ac:spMkLst>
        </pc:spChg>
        <pc:spChg chg="mod">
          <ac:chgData name="Annalia Michelman" userId="06dff7ef-e120-4bd9-9be0-429036310864" providerId="ADAL" clId="{C0D5E65B-294F-4F13-A144-C8E364515D91}" dt="2024-09-27T20:08:16.380" v="2" actId="27636"/>
          <ac:spMkLst>
            <pc:docMk/>
            <pc:sldMk cId="1446612314" sldId="291"/>
            <ac:spMk id="6" creationId="{850797E3-EDD7-D54D-BFC0-A2E379D36CFD}"/>
          </ac:spMkLst>
        </pc:spChg>
      </pc:sldChg>
      <pc:sldChg chg="del">
        <pc:chgData name="Annalia Michelman" userId="06dff7ef-e120-4bd9-9be0-429036310864" providerId="ADAL" clId="{C0D5E65B-294F-4F13-A144-C8E364515D91}" dt="2024-09-27T22:25:28.223" v="404" actId="2696"/>
        <pc:sldMkLst>
          <pc:docMk/>
          <pc:sldMk cId="1552030468" sldId="292"/>
        </pc:sldMkLst>
      </pc:sldChg>
      <pc:sldChg chg="del">
        <pc:chgData name="Annalia Michelman" userId="06dff7ef-e120-4bd9-9be0-429036310864" providerId="ADAL" clId="{C0D5E65B-294F-4F13-A144-C8E364515D91}" dt="2024-09-27T22:25:28.223" v="404" actId="2696"/>
        <pc:sldMkLst>
          <pc:docMk/>
          <pc:sldMk cId="1918640327" sldId="293"/>
        </pc:sldMkLst>
      </pc:sldChg>
      <pc:sldChg chg="del">
        <pc:chgData name="Annalia Michelman" userId="06dff7ef-e120-4bd9-9be0-429036310864" providerId="ADAL" clId="{C0D5E65B-294F-4F13-A144-C8E364515D91}" dt="2024-09-27T22:24:53.631" v="403" actId="2696"/>
        <pc:sldMkLst>
          <pc:docMk/>
          <pc:sldMk cId="3155929924" sldId="294"/>
        </pc:sldMkLst>
      </pc:sldChg>
      <pc:sldChg chg="modSp del mod">
        <pc:chgData name="Annalia Michelman" userId="06dff7ef-e120-4bd9-9be0-429036310864" providerId="ADAL" clId="{C0D5E65B-294F-4F13-A144-C8E364515D91}" dt="2024-09-27T22:16:50.991" v="252" actId="2696"/>
        <pc:sldMkLst>
          <pc:docMk/>
          <pc:sldMk cId="2534748625" sldId="300"/>
        </pc:sldMkLst>
        <pc:spChg chg="mod">
          <ac:chgData name="Annalia Michelman" userId="06dff7ef-e120-4bd9-9be0-429036310864" providerId="ADAL" clId="{C0D5E65B-294F-4F13-A144-C8E364515D91}" dt="2024-09-27T22:06:04.951" v="152" actId="2711"/>
          <ac:spMkLst>
            <pc:docMk/>
            <pc:sldMk cId="2534748625" sldId="300"/>
            <ac:spMk id="3" creationId="{23C4FC0A-D2DC-9641-5B07-7B0BD7FE96D9}"/>
          </ac:spMkLst>
        </pc:spChg>
        <pc:spChg chg="mod">
          <ac:chgData name="Annalia Michelman" userId="06dff7ef-e120-4bd9-9be0-429036310864" providerId="ADAL" clId="{C0D5E65B-294F-4F13-A144-C8E364515D91}" dt="2024-09-27T22:08:20.022" v="158" actId="1076"/>
          <ac:spMkLst>
            <pc:docMk/>
            <pc:sldMk cId="2534748625" sldId="300"/>
            <ac:spMk id="100" creationId="{FCC13E6F-1D15-FDFB-2B2B-5571880B33F1}"/>
          </ac:spMkLst>
        </pc:spChg>
        <pc:spChg chg="mod">
          <ac:chgData name="Annalia Michelman" userId="06dff7ef-e120-4bd9-9be0-429036310864" providerId="ADAL" clId="{C0D5E65B-294F-4F13-A144-C8E364515D91}" dt="2024-09-27T22:07:58.237" v="157" actId="14100"/>
          <ac:spMkLst>
            <pc:docMk/>
            <pc:sldMk cId="2534748625" sldId="300"/>
            <ac:spMk id="101" creationId="{8B59C57D-B9A4-AB83-9E8F-1E1BE1836B4D}"/>
          </ac:spMkLst>
        </pc:spChg>
        <pc:spChg chg="mod">
          <ac:chgData name="Annalia Michelman" userId="06dff7ef-e120-4bd9-9be0-429036310864" providerId="ADAL" clId="{C0D5E65B-294F-4F13-A144-C8E364515D91}" dt="2024-09-27T22:07:58.237" v="157" actId="14100"/>
          <ac:spMkLst>
            <pc:docMk/>
            <pc:sldMk cId="2534748625" sldId="300"/>
            <ac:spMk id="102" creationId="{BAB6D71C-191F-CE1C-D69B-D80B3877D339}"/>
          </ac:spMkLst>
        </pc:spChg>
        <pc:spChg chg="mod">
          <ac:chgData name="Annalia Michelman" userId="06dff7ef-e120-4bd9-9be0-429036310864" providerId="ADAL" clId="{C0D5E65B-294F-4F13-A144-C8E364515D91}" dt="2024-09-27T22:08:27.464" v="159" actId="1076"/>
          <ac:spMkLst>
            <pc:docMk/>
            <pc:sldMk cId="2534748625" sldId="300"/>
            <ac:spMk id="104" creationId="{E280C77B-093E-BE00-A171-88A52B9344A5}"/>
          </ac:spMkLst>
        </pc:spChg>
        <pc:spChg chg="mod">
          <ac:chgData name="Annalia Michelman" userId="06dff7ef-e120-4bd9-9be0-429036310864" providerId="ADAL" clId="{C0D5E65B-294F-4F13-A144-C8E364515D91}" dt="2024-09-27T22:08:33.857" v="160" actId="1076"/>
          <ac:spMkLst>
            <pc:docMk/>
            <pc:sldMk cId="2534748625" sldId="300"/>
            <ac:spMk id="106" creationId="{78D0AFEC-9685-966C-3C0A-BBE32BA0CD97}"/>
          </ac:spMkLst>
        </pc:spChg>
        <pc:spChg chg="mod">
          <ac:chgData name="Annalia Michelman" userId="06dff7ef-e120-4bd9-9be0-429036310864" providerId="ADAL" clId="{C0D5E65B-294F-4F13-A144-C8E364515D91}" dt="2024-09-27T22:08:38.541" v="161" actId="1076"/>
          <ac:spMkLst>
            <pc:docMk/>
            <pc:sldMk cId="2534748625" sldId="300"/>
            <ac:spMk id="108" creationId="{62DE58B6-2125-65C0-890C-AE3021932A96}"/>
          </ac:spMkLst>
        </pc:spChg>
        <pc:spChg chg="mod">
          <ac:chgData name="Annalia Michelman" userId="06dff7ef-e120-4bd9-9be0-429036310864" providerId="ADAL" clId="{C0D5E65B-294F-4F13-A144-C8E364515D91}" dt="2024-09-27T22:07:58.237" v="157" actId="14100"/>
          <ac:spMkLst>
            <pc:docMk/>
            <pc:sldMk cId="2534748625" sldId="300"/>
            <ac:spMk id="109" creationId="{97016048-62B1-C290-539A-4CBB9D93705A}"/>
          </ac:spMkLst>
        </pc:spChg>
        <pc:spChg chg="mod">
          <ac:chgData name="Annalia Michelman" userId="06dff7ef-e120-4bd9-9be0-429036310864" providerId="ADAL" clId="{C0D5E65B-294F-4F13-A144-C8E364515D91}" dt="2024-09-27T22:07:58.237" v="157" actId="14100"/>
          <ac:spMkLst>
            <pc:docMk/>
            <pc:sldMk cId="2534748625" sldId="300"/>
            <ac:spMk id="113" creationId="{4C9119BA-60C0-F2FF-001E-3A41D481DC74}"/>
          </ac:spMkLst>
        </pc:spChg>
      </pc:sldChg>
      <pc:sldChg chg="delSp modSp mod modNotesTx">
        <pc:chgData name="Annalia Michelman" userId="06dff7ef-e120-4bd9-9be0-429036310864" providerId="ADAL" clId="{C0D5E65B-294F-4F13-A144-C8E364515D91}" dt="2024-10-07T12:14:05.609" v="7427" actId="12"/>
        <pc:sldMkLst>
          <pc:docMk/>
          <pc:sldMk cId="2073538029" sldId="307"/>
        </pc:sldMkLst>
        <pc:spChg chg="mod">
          <ac:chgData name="Annalia Michelman" userId="06dff7ef-e120-4bd9-9be0-429036310864" providerId="ADAL" clId="{C0D5E65B-294F-4F13-A144-C8E364515D91}" dt="2024-09-27T22:41:17.273" v="621" actId="14100"/>
          <ac:spMkLst>
            <pc:docMk/>
            <pc:sldMk cId="2073538029" sldId="307"/>
            <ac:spMk id="3" creationId="{546E4829-20EF-8C5E-0EA0-34D700A47A79}"/>
          </ac:spMkLst>
        </pc:spChg>
        <pc:spChg chg="del mod">
          <ac:chgData name="Annalia Michelman" userId="06dff7ef-e120-4bd9-9be0-429036310864" providerId="ADAL" clId="{C0D5E65B-294F-4F13-A144-C8E364515D91}" dt="2024-09-27T22:37:46.080" v="548" actId="21"/>
          <ac:spMkLst>
            <pc:docMk/>
            <pc:sldMk cId="2073538029" sldId="307"/>
            <ac:spMk id="4" creationId="{88CB7BAC-B8C8-7A2B-17CC-FD111202D4D5}"/>
          </ac:spMkLst>
        </pc:spChg>
        <pc:graphicFrameChg chg="mod">
          <ac:chgData name="Annalia Michelman" userId="06dff7ef-e120-4bd9-9be0-429036310864" providerId="ADAL" clId="{C0D5E65B-294F-4F13-A144-C8E364515D91}" dt="2024-09-27T22:50:16.905" v="760" actId="20577"/>
          <ac:graphicFrameMkLst>
            <pc:docMk/>
            <pc:sldMk cId="2073538029" sldId="307"/>
            <ac:graphicFrameMk id="6" creationId="{B1034C43-DA49-9E18-CFAA-B02AB7AAE206}"/>
          </ac:graphicFrameMkLst>
        </pc:graphicFrameChg>
      </pc:sldChg>
      <pc:sldChg chg="addSp delSp modSp mod modNotesTx">
        <pc:chgData name="Annalia Michelman" userId="06dff7ef-e120-4bd9-9be0-429036310864" providerId="ADAL" clId="{C0D5E65B-294F-4F13-A144-C8E364515D91}" dt="2024-10-07T12:13:53.442" v="7423" actId="20577"/>
        <pc:sldMkLst>
          <pc:docMk/>
          <pc:sldMk cId="75916408" sldId="318"/>
        </pc:sldMkLst>
        <pc:spChg chg="mod">
          <ac:chgData name="Annalia Michelman" userId="06dff7ef-e120-4bd9-9be0-429036310864" providerId="ADAL" clId="{C0D5E65B-294F-4F13-A144-C8E364515D91}" dt="2024-10-07T12:13:53.442" v="7423" actId="20577"/>
          <ac:spMkLst>
            <pc:docMk/>
            <pc:sldMk cId="75916408" sldId="318"/>
            <ac:spMk id="3" creationId="{23C4FC0A-D2DC-9641-5B07-7B0BD7FE96D9}"/>
          </ac:spMkLst>
        </pc:spChg>
        <pc:spChg chg="mod">
          <ac:chgData name="Annalia Michelman" userId="06dff7ef-e120-4bd9-9be0-429036310864" providerId="ADAL" clId="{C0D5E65B-294F-4F13-A144-C8E364515D91}" dt="2024-09-27T22:18:31.459" v="335" actId="1036"/>
          <ac:spMkLst>
            <pc:docMk/>
            <pc:sldMk cId="75916408" sldId="318"/>
            <ac:spMk id="6" creationId="{194F5A25-D91B-9A52-0A9F-9EB0A2CC1883}"/>
          </ac:spMkLst>
        </pc:spChg>
        <pc:spChg chg="mod">
          <ac:chgData name="Annalia Michelman" userId="06dff7ef-e120-4bd9-9be0-429036310864" providerId="ADAL" clId="{C0D5E65B-294F-4F13-A144-C8E364515D91}" dt="2024-09-27T22:04:07.485" v="12" actId="207"/>
          <ac:spMkLst>
            <pc:docMk/>
            <pc:sldMk cId="75916408" sldId="318"/>
            <ac:spMk id="35" creationId="{7B8A41F6-23D2-D1D7-9EB8-948492D70E0C}"/>
          </ac:spMkLst>
        </pc:spChg>
        <pc:spChg chg="mod">
          <ac:chgData name="Annalia Michelman" userId="06dff7ef-e120-4bd9-9be0-429036310864" providerId="ADAL" clId="{C0D5E65B-294F-4F13-A144-C8E364515D91}" dt="2024-09-27T22:04:07.485" v="12" actId="207"/>
          <ac:spMkLst>
            <pc:docMk/>
            <pc:sldMk cId="75916408" sldId="318"/>
            <ac:spMk id="58" creationId="{9E439253-7E02-05E7-2472-89F8EE7C064F}"/>
          </ac:spMkLst>
        </pc:spChg>
        <pc:spChg chg="mod">
          <ac:chgData name="Annalia Michelman" userId="06dff7ef-e120-4bd9-9be0-429036310864" providerId="ADAL" clId="{C0D5E65B-294F-4F13-A144-C8E364515D91}" dt="2024-09-27T22:04:13.384" v="13" actId="207"/>
          <ac:spMkLst>
            <pc:docMk/>
            <pc:sldMk cId="75916408" sldId="318"/>
            <ac:spMk id="62" creationId="{194A566D-EFBD-917D-AE25-C6449A0BAEE7}"/>
          </ac:spMkLst>
        </pc:spChg>
        <pc:spChg chg="mod">
          <ac:chgData name="Annalia Michelman" userId="06dff7ef-e120-4bd9-9be0-429036310864" providerId="ADAL" clId="{C0D5E65B-294F-4F13-A144-C8E364515D91}" dt="2024-09-27T22:04:07.485" v="12" actId="207"/>
          <ac:spMkLst>
            <pc:docMk/>
            <pc:sldMk cId="75916408" sldId="318"/>
            <ac:spMk id="64" creationId="{19FC6C02-4455-336C-E35C-960A083CF964}"/>
          </ac:spMkLst>
        </pc:spChg>
        <pc:spChg chg="mod">
          <ac:chgData name="Annalia Michelman" userId="06dff7ef-e120-4bd9-9be0-429036310864" providerId="ADAL" clId="{C0D5E65B-294F-4F13-A144-C8E364515D91}" dt="2024-09-27T22:04:07.485" v="12" actId="207"/>
          <ac:spMkLst>
            <pc:docMk/>
            <pc:sldMk cId="75916408" sldId="318"/>
            <ac:spMk id="65" creationId="{1C5156D3-62ED-4409-CDF3-67D9F1A5D2F4}"/>
          </ac:spMkLst>
        </pc:spChg>
        <pc:spChg chg="mod">
          <ac:chgData name="Annalia Michelman" userId="06dff7ef-e120-4bd9-9be0-429036310864" providerId="ADAL" clId="{C0D5E65B-294F-4F13-A144-C8E364515D91}" dt="2024-09-27T22:04:07.485" v="12" actId="207"/>
          <ac:spMkLst>
            <pc:docMk/>
            <pc:sldMk cId="75916408" sldId="318"/>
            <ac:spMk id="68" creationId="{5269F5A2-00A7-A240-95B1-FE9F9F3613A3}"/>
          </ac:spMkLst>
        </pc:spChg>
        <pc:spChg chg="mod">
          <ac:chgData name="Annalia Michelman" userId="06dff7ef-e120-4bd9-9be0-429036310864" providerId="ADAL" clId="{C0D5E65B-294F-4F13-A144-C8E364515D91}" dt="2024-09-27T22:04:07.485" v="12" actId="207"/>
          <ac:spMkLst>
            <pc:docMk/>
            <pc:sldMk cId="75916408" sldId="318"/>
            <ac:spMk id="84" creationId="{B2C3901E-1EA1-98C9-D2CF-7FA6ED00019B}"/>
          </ac:spMkLst>
        </pc:spChg>
        <pc:spChg chg="mod">
          <ac:chgData name="Annalia Michelman" userId="06dff7ef-e120-4bd9-9be0-429036310864" providerId="ADAL" clId="{C0D5E65B-294F-4F13-A144-C8E364515D91}" dt="2024-09-27T22:04:07.485" v="12" actId="207"/>
          <ac:spMkLst>
            <pc:docMk/>
            <pc:sldMk cId="75916408" sldId="318"/>
            <ac:spMk id="86" creationId="{544AEA97-D8CC-C3E5-3A9D-6C1C4FCAC930}"/>
          </ac:spMkLst>
        </pc:spChg>
        <pc:spChg chg="del mod">
          <ac:chgData name="Annalia Michelman" userId="06dff7ef-e120-4bd9-9be0-429036310864" providerId="ADAL" clId="{C0D5E65B-294F-4F13-A144-C8E364515D91}" dt="2024-09-27T22:19:33.326" v="345" actId="478"/>
          <ac:spMkLst>
            <pc:docMk/>
            <pc:sldMk cId="75916408" sldId="318"/>
            <ac:spMk id="99" creationId="{65C7C38E-B8A9-90A8-228B-6ADDF28DB51C}"/>
          </ac:spMkLst>
        </pc:spChg>
        <pc:spChg chg="add del mod">
          <ac:chgData name="Annalia Michelman" userId="06dff7ef-e120-4bd9-9be0-429036310864" providerId="ADAL" clId="{C0D5E65B-294F-4F13-A144-C8E364515D91}" dt="2024-09-27T22:19:15.831" v="340" actId="478"/>
          <ac:spMkLst>
            <pc:docMk/>
            <pc:sldMk cId="75916408" sldId="318"/>
            <ac:spMk id="102" creationId="{BAB6D71C-191F-CE1C-D69B-D80B3877D339}"/>
          </ac:spMkLst>
        </pc:spChg>
        <pc:spChg chg="del mod">
          <ac:chgData name="Annalia Michelman" userId="06dff7ef-e120-4bd9-9be0-429036310864" providerId="ADAL" clId="{C0D5E65B-294F-4F13-A144-C8E364515D91}" dt="2024-09-27T22:19:32.570" v="344" actId="478"/>
          <ac:spMkLst>
            <pc:docMk/>
            <pc:sldMk cId="75916408" sldId="318"/>
            <ac:spMk id="103" creationId="{1C3C0CCB-180C-1D1A-7FAE-807836D88624}"/>
          </ac:spMkLst>
        </pc:spChg>
        <pc:spChg chg="del mod">
          <ac:chgData name="Annalia Michelman" userId="06dff7ef-e120-4bd9-9be0-429036310864" providerId="ADAL" clId="{C0D5E65B-294F-4F13-A144-C8E364515D91}" dt="2024-09-27T22:19:17.541" v="341" actId="478"/>
          <ac:spMkLst>
            <pc:docMk/>
            <pc:sldMk cId="75916408" sldId="318"/>
            <ac:spMk id="104" creationId="{E280C77B-093E-BE00-A171-88A52B9344A5}"/>
          </ac:spMkLst>
        </pc:spChg>
        <pc:spChg chg="del">
          <ac:chgData name="Annalia Michelman" userId="06dff7ef-e120-4bd9-9be0-429036310864" providerId="ADAL" clId="{C0D5E65B-294F-4F13-A144-C8E364515D91}" dt="2024-09-27T22:04:19.843" v="15" actId="478"/>
          <ac:spMkLst>
            <pc:docMk/>
            <pc:sldMk cId="75916408" sldId="318"/>
            <ac:spMk id="112" creationId="{D510F0E3-FC41-00A8-5081-C3A76CA55C34}"/>
          </ac:spMkLst>
        </pc:spChg>
        <pc:spChg chg="del mod">
          <ac:chgData name="Annalia Michelman" userId="06dff7ef-e120-4bd9-9be0-429036310864" providerId="ADAL" clId="{C0D5E65B-294F-4F13-A144-C8E364515D91}" dt="2024-09-27T22:04:18.677" v="14" actId="478"/>
          <ac:spMkLst>
            <pc:docMk/>
            <pc:sldMk cId="75916408" sldId="318"/>
            <ac:spMk id="113" creationId="{ED479914-916F-BF93-7DE1-F90F81189658}"/>
          </ac:spMkLst>
        </pc:spChg>
        <pc:graphicFrameChg chg="add mod modGraphic">
          <ac:chgData name="Annalia Michelman" userId="06dff7ef-e120-4bd9-9be0-429036310864" providerId="ADAL" clId="{C0D5E65B-294F-4F13-A144-C8E364515D91}" dt="2024-09-27T22:19:38.574" v="347" actId="14100"/>
          <ac:graphicFrameMkLst>
            <pc:docMk/>
            <pc:sldMk cId="75916408" sldId="318"/>
            <ac:graphicFrameMk id="4" creationId="{5E6A0FB5-BE1F-BA1F-AFE3-531D273B0580}"/>
          </ac:graphicFrameMkLst>
        </pc:graphicFrameChg>
      </pc:sldChg>
      <pc:sldChg chg="modSp mod modNotesTx">
        <pc:chgData name="Annalia Michelman" userId="06dff7ef-e120-4bd9-9be0-429036310864" providerId="ADAL" clId="{C0D5E65B-294F-4F13-A144-C8E364515D91}" dt="2024-09-28T03:15:35.386" v="7259" actId="404"/>
        <pc:sldMkLst>
          <pc:docMk/>
          <pc:sldMk cId="3388761754" sldId="320"/>
        </pc:sldMkLst>
        <pc:spChg chg="mod">
          <ac:chgData name="Annalia Michelman" userId="06dff7ef-e120-4bd9-9be0-429036310864" providerId="ADAL" clId="{C0D5E65B-294F-4F13-A144-C8E364515D91}" dt="2024-09-27T22:23:06.024" v="385" actId="1076"/>
          <ac:spMkLst>
            <pc:docMk/>
            <pc:sldMk cId="3388761754" sldId="320"/>
            <ac:spMk id="14" creationId="{F91A387A-8C81-3545-0752-44A494D2CBBE}"/>
          </ac:spMkLst>
        </pc:spChg>
        <pc:spChg chg="mod">
          <ac:chgData name="Annalia Michelman" userId="06dff7ef-e120-4bd9-9be0-429036310864" providerId="ADAL" clId="{C0D5E65B-294F-4F13-A144-C8E364515D91}" dt="2024-09-28T03:15:35.386" v="7259" actId="404"/>
          <ac:spMkLst>
            <pc:docMk/>
            <pc:sldMk cId="3388761754" sldId="320"/>
            <ac:spMk id="15" creationId="{FD73FE19-C006-841A-22CE-ADC7DC02F402}"/>
          </ac:spMkLst>
        </pc:spChg>
      </pc:sldChg>
      <pc:sldChg chg="modSp mod modNotesTx">
        <pc:chgData name="Annalia Michelman" userId="06dff7ef-e120-4bd9-9be0-429036310864" providerId="ADAL" clId="{C0D5E65B-294F-4F13-A144-C8E364515D91}" dt="2024-09-28T03:14:59.767" v="7257" actId="14100"/>
        <pc:sldMkLst>
          <pc:docMk/>
          <pc:sldMk cId="896609660" sldId="321"/>
        </pc:sldMkLst>
        <pc:spChg chg="mod">
          <ac:chgData name="Annalia Michelman" userId="06dff7ef-e120-4bd9-9be0-429036310864" providerId="ADAL" clId="{C0D5E65B-294F-4F13-A144-C8E364515D91}" dt="2024-09-27T22:49:12.841" v="730" actId="1076"/>
          <ac:spMkLst>
            <pc:docMk/>
            <pc:sldMk cId="896609660" sldId="321"/>
            <ac:spMk id="3" creationId="{63F0EFE9-264C-9DB7-9265-E0EEA97FBD90}"/>
          </ac:spMkLst>
        </pc:spChg>
        <pc:spChg chg="mod">
          <ac:chgData name="Annalia Michelman" userId="06dff7ef-e120-4bd9-9be0-429036310864" providerId="ADAL" clId="{C0D5E65B-294F-4F13-A144-C8E364515D91}" dt="2024-09-28T03:14:59.767" v="7257" actId="14100"/>
          <ac:spMkLst>
            <pc:docMk/>
            <pc:sldMk cId="896609660" sldId="321"/>
            <ac:spMk id="5" creationId="{CA921A3C-B427-FFCF-BC9A-D6F119103939}"/>
          </ac:spMkLst>
        </pc:spChg>
        <pc:picChg chg="mod">
          <ac:chgData name="Annalia Michelman" userId="06dff7ef-e120-4bd9-9be0-429036310864" providerId="ADAL" clId="{C0D5E65B-294F-4F13-A144-C8E364515D91}" dt="2024-09-27T22:49:22.454" v="737" actId="1036"/>
          <ac:picMkLst>
            <pc:docMk/>
            <pc:sldMk cId="896609660" sldId="321"/>
            <ac:picMk id="1026" creationId="{07E25066-1417-F550-BF77-66E58ED344EE}"/>
          </ac:picMkLst>
        </pc:picChg>
      </pc:sldChg>
      <pc:sldChg chg="modSp del mod modTransition">
        <pc:chgData name="Annalia Michelman" userId="06dff7ef-e120-4bd9-9be0-429036310864" providerId="ADAL" clId="{C0D5E65B-294F-4F13-A144-C8E364515D91}" dt="2024-09-28T02:00:00.385" v="895" actId="2696"/>
        <pc:sldMkLst>
          <pc:docMk/>
          <pc:sldMk cId="3184169282" sldId="322"/>
        </pc:sldMkLst>
        <pc:spChg chg="mod">
          <ac:chgData name="Annalia Michelman" userId="06dff7ef-e120-4bd9-9be0-429036310864" providerId="ADAL" clId="{C0D5E65B-294F-4F13-A144-C8E364515D91}" dt="2024-09-27T22:21:55.675" v="363" actId="207"/>
          <ac:spMkLst>
            <pc:docMk/>
            <pc:sldMk cId="3184169282" sldId="322"/>
            <ac:spMk id="4" creationId="{7785616D-1595-4113-F218-E01AA4AEFB18}"/>
          </ac:spMkLst>
        </pc:spChg>
        <pc:spChg chg="mod">
          <ac:chgData name="Annalia Michelman" userId="06dff7ef-e120-4bd9-9be0-429036310864" providerId="ADAL" clId="{C0D5E65B-294F-4F13-A144-C8E364515D91}" dt="2024-09-27T22:46:25.450" v="707" actId="1036"/>
          <ac:spMkLst>
            <pc:docMk/>
            <pc:sldMk cId="3184169282" sldId="322"/>
            <ac:spMk id="5" creationId="{2CB29213-DDAC-A653-7B29-56A14D39171D}"/>
          </ac:spMkLst>
        </pc:spChg>
      </pc:sldChg>
      <pc:sldChg chg="modSp mod modNotesTx">
        <pc:chgData name="Annalia Michelman" userId="06dff7ef-e120-4bd9-9be0-429036310864" providerId="ADAL" clId="{C0D5E65B-294F-4F13-A144-C8E364515D91}" dt="2024-09-28T03:03:43.792" v="6801" actId="15"/>
        <pc:sldMkLst>
          <pc:docMk/>
          <pc:sldMk cId="2554424573" sldId="323"/>
        </pc:sldMkLst>
        <pc:spChg chg="mod">
          <ac:chgData name="Annalia Michelman" userId="06dff7ef-e120-4bd9-9be0-429036310864" providerId="ADAL" clId="{C0D5E65B-294F-4F13-A144-C8E364515D91}" dt="2024-09-27T22:29:07.537" v="489" actId="255"/>
          <ac:spMkLst>
            <pc:docMk/>
            <pc:sldMk cId="2554424573" sldId="323"/>
            <ac:spMk id="3" creationId="{BE4FA5CE-AEC5-0C61-489B-C15051507713}"/>
          </ac:spMkLst>
        </pc:spChg>
      </pc:sldChg>
      <pc:sldChg chg="modSp mod modNotesTx">
        <pc:chgData name="Annalia Michelman" userId="06dff7ef-e120-4bd9-9be0-429036310864" providerId="ADAL" clId="{C0D5E65B-294F-4F13-A144-C8E364515D91}" dt="2024-09-28T03:24:33.744" v="7366" actId="14"/>
        <pc:sldMkLst>
          <pc:docMk/>
          <pc:sldMk cId="2079207788" sldId="325"/>
        </pc:sldMkLst>
        <pc:spChg chg="mod">
          <ac:chgData name="Annalia Michelman" userId="06dff7ef-e120-4bd9-9be0-429036310864" providerId="ADAL" clId="{C0D5E65B-294F-4F13-A144-C8E364515D91}" dt="2024-09-28T03:23:33.195" v="7273" actId="20577"/>
          <ac:spMkLst>
            <pc:docMk/>
            <pc:sldMk cId="2079207788" sldId="325"/>
            <ac:spMk id="2" creationId="{4F6D05CF-85AC-7EC6-8E65-2872B863EDCD}"/>
          </ac:spMkLst>
        </pc:spChg>
        <pc:spChg chg="mod">
          <ac:chgData name="Annalia Michelman" userId="06dff7ef-e120-4bd9-9be0-429036310864" providerId="ADAL" clId="{C0D5E65B-294F-4F13-A144-C8E364515D91}" dt="2024-09-28T02:42:09.192" v="5810" actId="2711"/>
          <ac:spMkLst>
            <pc:docMk/>
            <pc:sldMk cId="2079207788" sldId="325"/>
            <ac:spMk id="3" creationId="{5C1212A6-63D7-D814-ADF0-EE453CD665C3}"/>
          </ac:spMkLst>
        </pc:spChg>
        <pc:spChg chg="mod">
          <ac:chgData name="Annalia Michelman" userId="06dff7ef-e120-4bd9-9be0-429036310864" providerId="ADAL" clId="{C0D5E65B-294F-4F13-A144-C8E364515D91}" dt="2024-09-27T22:45:59.157" v="692" actId="1076"/>
          <ac:spMkLst>
            <pc:docMk/>
            <pc:sldMk cId="2079207788" sldId="325"/>
            <ac:spMk id="6" creationId="{521CAD43-C1A3-3E74-0594-BAA42E094DA8}"/>
          </ac:spMkLst>
        </pc:spChg>
        <pc:spChg chg="mod">
          <ac:chgData name="Annalia Michelman" userId="06dff7ef-e120-4bd9-9be0-429036310864" providerId="ADAL" clId="{C0D5E65B-294F-4F13-A144-C8E364515D91}" dt="2024-09-27T22:45:51.314" v="690" actId="1076"/>
          <ac:spMkLst>
            <pc:docMk/>
            <pc:sldMk cId="2079207788" sldId="325"/>
            <ac:spMk id="14" creationId="{CD6DBCA8-5073-3773-6EED-34B5C9A655EF}"/>
          </ac:spMkLst>
        </pc:spChg>
        <pc:grpChg chg="mod">
          <ac:chgData name="Annalia Michelman" userId="06dff7ef-e120-4bd9-9be0-429036310864" providerId="ADAL" clId="{C0D5E65B-294F-4F13-A144-C8E364515D91}" dt="2024-09-27T22:25:52.693" v="406" actId="14100"/>
          <ac:grpSpMkLst>
            <pc:docMk/>
            <pc:sldMk cId="2079207788" sldId="325"/>
            <ac:grpSpMk id="7" creationId="{CA588E81-3A3B-5CA0-64C0-28428524B676}"/>
          </ac:grpSpMkLst>
        </pc:grpChg>
        <pc:grpChg chg="mod">
          <ac:chgData name="Annalia Michelman" userId="06dff7ef-e120-4bd9-9be0-429036310864" providerId="ADAL" clId="{C0D5E65B-294F-4F13-A144-C8E364515D91}" dt="2024-09-27T22:26:00.171" v="408" actId="14100"/>
          <ac:grpSpMkLst>
            <pc:docMk/>
            <pc:sldMk cId="2079207788" sldId="325"/>
            <ac:grpSpMk id="15" creationId="{3B373559-BA6D-8221-9C13-B19DC73D84BF}"/>
          </ac:grpSpMkLst>
        </pc:grpChg>
      </pc:sldChg>
      <pc:sldChg chg="addSp delSp modSp new del mod">
        <pc:chgData name="Annalia Michelman" userId="06dff7ef-e120-4bd9-9be0-429036310864" providerId="ADAL" clId="{C0D5E65B-294F-4F13-A144-C8E364515D91}" dt="2024-09-27T22:16:54.386" v="253" actId="2696"/>
        <pc:sldMkLst>
          <pc:docMk/>
          <pc:sldMk cId="1094821195" sldId="326"/>
        </pc:sldMkLst>
        <pc:spChg chg="del">
          <ac:chgData name="Annalia Michelman" userId="06dff7ef-e120-4bd9-9be0-429036310864" providerId="ADAL" clId="{C0D5E65B-294F-4F13-A144-C8E364515D91}" dt="2024-09-27T22:09:07.320" v="163" actId="3680"/>
          <ac:spMkLst>
            <pc:docMk/>
            <pc:sldMk cId="1094821195" sldId="326"/>
            <ac:spMk id="4" creationId="{9F1676B1-522D-2282-ADF8-2A3196A0DF6F}"/>
          </ac:spMkLst>
        </pc:spChg>
        <pc:spChg chg="add mod">
          <ac:chgData name="Annalia Michelman" userId="06dff7ef-e120-4bd9-9be0-429036310864" providerId="ADAL" clId="{C0D5E65B-294F-4F13-A144-C8E364515D91}" dt="2024-09-27T22:11:37.101" v="187" actId="1076"/>
          <ac:spMkLst>
            <pc:docMk/>
            <pc:sldMk cId="1094821195" sldId="326"/>
            <ac:spMk id="6" creationId="{D902DF87-39C5-8969-F44E-3B6F198F3906}"/>
          </ac:spMkLst>
        </pc:spChg>
        <pc:spChg chg="add mod">
          <ac:chgData name="Annalia Michelman" userId="06dff7ef-e120-4bd9-9be0-429036310864" providerId="ADAL" clId="{C0D5E65B-294F-4F13-A144-C8E364515D91}" dt="2024-09-27T22:11:37.101" v="187" actId="1076"/>
          <ac:spMkLst>
            <pc:docMk/>
            <pc:sldMk cId="1094821195" sldId="326"/>
            <ac:spMk id="7" creationId="{E7C993FE-B70B-8E43-DF1C-9F0F1FD4C921}"/>
          </ac:spMkLst>
        </pc:spChg>
        <pc:spChg chg="add mod">
          <ac:chgData name="Annalia Michelman" userId="06dff7ef-e120-4bd9-9be0-429036310864" providerId="ADAL" clId="{C0D5E65B-294F-4F13-A144-C8E364515D91}" dt="2024-09-27T22:11:37.101" v="187" actId="1076"/>
          <ac:spMkLst>
            <pc:docMk/>
            <pc:sldMk cId="1094821195" sldId="326"/>
            <ac:spMk id="8" creationId="{E1914CF2-C54F-FC7F-492C-6BCDD197E66F}"/>
          </ac:spMkLst>
        </pc:spChg>
        <pc:spChg chg="add mod">
          <ac:chgData name="Annalia Michelman" userId="06dff7ef-e120-4bd9-9be0-429036310864" providerId="ADAL" clId="{C0D5E65B-294F-4F13-A144-C8E364515D91}" dt="2024-09-27T22:11:37.101" v="187" actId="1076"/>
          <ac:spMkLst>
            <pc:docMk/>
            <pc:sldMk cId="1094821195" sldId="326"/>
            <ac:spMk id="9" creationId="{D8FED43E-787A-BCAC-2499-1020C7142262}"/>
          </ac:spMkLst>
        </pc:spChg>
        <pc:spChg chg="add mod">
          <ac:chgData name="Annalia Michelman" userId="06dff7ef-e120-4bd9-9be0-429036310864" providerId="ADAL" clId="{C0D5E65B-294F-4F13-A144-C8E364515D91}" dt="2024-09-27T22:11:37.101" v="187" actId="1076"/>
          <ac:spMkLst>
            <pc:docMk/>
            <pc:sldMk cId="1094821195" sldId="326"/>
            <ac:spMk id="10" creationId="{888D1E6E-834B-5FE6-28BB-FBE534F971CC}"/>
          </ac:spMkLst>
        </pc:spChg>
        <pc:spChg chg="add mod">
          <ac:chgData name="Annalia Michelman" userId="06dff7ef-e120-4bd9-9be0-429036310864" providerId="ADAL" clId="{C0D5E65B-294F-4F13-A144-C8E364515D91}" dt="2024-09-27T22:11:37.101" v="187" actId="1076"/>
          <ac:spMkLst>
            <pc:docMk/>
            <pc:sldMk cId="1094821195" sldId="326"/>
            <ac:spMk id="11" creationId="{68A2BB17-5FD8-D13D-48E3-E8D2B69D9BCF}"/>
          </ac:spMkLst>
        </pc:spChg>
        <pc:spChg chg="add mod">
          <ac:chgData name="Annalia Michelman" userId="06dff7ef-e120-4bd9-9be0-429036310864" providerId="ADAL" clId="{C0D5E65B-294F-4F13-A144-C8E364515D91}" dt="2024-09-27T22:11:37.101" v="187" actId="1076"/>
          <ac:spMkLst>
            <pc:docMk/>
            <pc:sldMk cId="1094821195" sldId="326"/>
            <ac:spMk id="12" creationId="{94F0A0A3-1C00-6681-C73F-830C57DEB851}"/>
          </ac:spMkLst>
        </pc:spChg>
        <pc:spChg chg="add mod">
          <ac:chgData name="Annalia Michelman" userId="06dff7ef-e120-4bd9-9be0-429036310864" providerId="ADAL" clId="{C0D5E65B-294F-4F13-A144-C8E364515D91}" dt="2024-09-27T22:11:37.101" v="187" actId="1076"/>
          <ac:spMkLst>
            <pc:docMk/>
            <pc:sldMk cId="1094821195" sldId="326"/>
            <ac:spMk id="13" creationId="{D4D31D02-C913-B7C0-AB38-5B031EFCF949}"/>
          </ac:spMkLst>
        </pc:spChg>
        <pc:graphicFrameChg chg="add mod ord modGraphic">
          <ac:chgData name="Annalia Michelman" userId="06dff7ef-e120-4bd9-9be0-429036310864" providerId="ADAL" clId="{C0D5E65B-294F-4F13-A144-C8E364515D91}" dt="2024-09-27T22:14:02.993" v="219" actId="14100"/>
          <ac:graphicFrameMkLst>
            <pc:docMk/>
            <pc:sldMk cId="1094821195" sldId="326"/>
            <ac:graphicFrameMk id="5" creationId="{3F78D557-E702-503D-4963-9E250712E12C}"/>
          </ac:graphicFrameMkLst>
        </pc:graphicFrameChg>
      </pc:sldChg>
      <pc:sldChg chg="addSp delSp modSp mod modNotesTx">
        <pc:chgData name="Annalia Michelman" userId="06dff7ef-e120-4bd9-9be0-429036310864" providerId="ADAL" clId="{C0D5E65B-294F-4F13-A144-C8E364515D91}" dt="2024-10-07T12:12:47.625" v="7402" actId="20577"/>
        <pc:sldMkLst>
          <pc:docMk/>
          <pc:sldMk cId="597866767" sldId="327"/>
        </pc:sldMkLst>
        <pc:spChg chg="mod">
          <ac:chgData name="Annalia Michelman" userId="06dff7ef-e120-4bd9-9be0-429036310864" providerId="ADAL" clId="{C0D5E65B-294F-4F13-A144-C8E364515D91}" dt="2024-10-07T12:11:59.106" v="7397" actId="20577"/>
          <ac:spMkLst>
            <pc:docMk/>
            <pc:sldMk cId="597866767" sldId="327"/>
            <ac:spMk id="3" creationId="{23C4FC0A-D2DC-9641-5B07-7B0BD7FE96D9}"/>
          </ac:spMkLst>
        </pc:spChg>
        <pc:spChg chg="del">
          <ac:chgData name="Annalia Michelman" userId="06dff7ef-e120-4bd9-9be0-429036310864" providerId="ADAL" clId="{C0D5E65B-294F-4F13-A144-C8E364515D91}" dt="2024-09-27T22:14:44.712" v="220" actId="478"/>
          <ac:spMkLst>
            <pc:docMk/>
            <pc:sldMk cId="597866767" sldId="327"/>
            <ac:spMk id="5" creationId="{BDCA293C-4289-180A-6740-86B3D825A16B}"/>
          </ac:spMkLst>
        </pc:spChg>
        <pc:spChg chg="del">
          <ac:chgData name="Annalia Michelman" userId="06dff7ef-e120-4bd9-9be0-429036310864" providerId="ADAL" clId="{C0D5E65B-294F-4F13-A144-C8E364515D91}" dt="2024-09-27T22:14:44.712" v="220" actId="478"/>
          <ac:spMkLst>
            <pc:docMk/>
            <pc:sldMk cId="597866767" sldId="327"/>
            <ac:spMk id="15" creationId="{690FBC9A-C28A-E1C5-CC3A-5F59D7CD8E97}"/>
          </ac:spMkLst>
        </pc:spChg>
        <pc:spChg chg="mod">
          <ac:chgData name="Annalia Michelman" userId="06dff7ef-e120-4bd9-9be0-429036310864" providerId="ADAL" clId="{C0D5E65B-294F-4F13-A144-C8E364515D91}" dt="2024-10-07T12:12:26.143" v="7398" actId="207"/>
          <ac:spMkLst>
            <pc:docMk/>
            <pc:sldMk cId="597866767" sldId="327"/>
            <ac:spMk id="41" creationId="{5C42BD5D-A590-7C11-9A43-6BC7319C92EC}"/>
          </ac:spMkLst>
        </pc:spChg>
        <pc:spChg chg="del">
          <ac:chgData name="Annalia Michelman" userId="06dff7ef-e120-4bd9-9be0-429036310864" providerId="ADAL" clId="{C0D5E65B-294F-4F13-A144-C8E364515D91}" dt="2024-09-27T22:14:44.712" v="220" actId="478"/>
          <ac:spMkLst>
            <pc:docMk/>
            <pc:sldMk cId="597866767" sldId="327"/>
            <ac:spMk id="99" creationId="{65C7C38E-B8A9-90A8-228B-6ADDF28DB51C}"/>
          </ac:spMkLst>
        </pc:spChg>
        <pc:spChg chg="del">
          <ac:chgData name="Annalia Michelman" userId="06dff7ef-e120-4bd9-9be0-429036310864" providerId="ADAL" clId="{C0D5E65B-294F-4F13-A144-C8E364515D91}" dt="2024-09-27T22:14:44.712" v="220" actId="478"/>
          <ac:spMkLst>
            <pc:docMk/>
            <pc:sldMk cId="597866767" sldId="327"/>
            <ac:spMk id="100" creationId="{FCC13E6F-1D15-FDFB-2B2B-5571880B33F1}"/>
          </ac:spMkLst>
        </pc:spChg>
        <pc:spChg chg="del">
          <ac:chgData name="Annalia Michelman" userId="06dff7ef-e120-4bd9-9be0-429036310864" providerId="ADAL" clId="{C0D5E65B-294F-4F13-A144-C8E364515D91}" dt="2024-09-27T22:14:44.712" v="220" actId="478"/>
          <ac:spMkLst>
            <pc:docMk/>
            <pc:sldMk cId="597866767" sldId="327"/>
            <ac:spMk id="101" creationId="{8B59C57D-B9A4-AB83-9E8F-1E1BE1836B4D}"/>
          </ac:spMkLst>
        </pc:spChg>
        <pc:spChg chg="del">
          <ac:chgData name="Annalia Michelman" userId="06dff7ef-e120-4bd9-9be0-429036310864" providerId="ADAL" clId="{C0D5E65B-294F-4F13-A144-C8E364515D91}" dt="2024-09-27T22:14:44.712" v="220" actId="478"/>
          <ac:spMkLst>
            <pc:docMk/>
            <pc:sldMk cId="597866767" sldId="327"/>
            <ac:spMk id="102" creationId="{BAB6D71C-191F-CE1C-D69B-D80B3877D339}"/>
          </ac:spMkLst>
        </pc:spChg>
        <pc:spChg chg="del">
          <ac:chgData name="Annalia Michelman" userId="06dff7ef-e120-4bd9-9be0-429036310864" providerId="ADAL" clId="{C0D5E65B-294F-4F13-A144-C8E364515D91}" dt="2024-09-27T22:14:44.712" v="220" actId="478"/>
          <ac:spMkLst>
            <pc:docMk/>
            <pc:sldMk cId="597866767" sldId="327"/>
            <ac:spMk id="103" creationId="{1C3C0CCB-180C-1D1A-7FAE-807836D88624}"/>
          </ac:spMkLst>
        </pc:spChg>
        <pc:spChg chg="del">
          <ac:chgData name="Annalia Michelman" userId="06dff7ef-e120-4bd9-9be0-429036310864" providerId="ADAL" clId="{C0D5E65B-294F-4F13-A144-C8E364515D91}" dt="2024-09-27T22:14:44.712" v="220" actId="478"/>
          <ac:spMkLst>
            <pc:docMk/>
            <pc:sldMk cId="597866767" sldId="327"/>
            <ac:spMk id="104" creationId="{E280C77B-093E-BE00-A171-88A52B9344A5}"/>
          </ac:spMkLst>
        </pc:spChg>
        <pc:spChg chg="del">
          <ac:chgData name="Annalia Michelman" userId="06dff7ef-e120-4bd9-9be0-429036310864" providerId="ADAL" clId="{C0D5E65B-294F-4F13-A144-C8E364515D91}" dt="2024-09-27T22:14:44.712" v="220" actId="478"/>
          <ac:spMkLst>
            <pc:docMk/>
            <pc:sldMk cId="597866767" sldId="327"/>
            <ac:spMk id="105" creationId="{72F33E5B-FC0A-EC72-F3CC-2228FF18C042}"/>
          </ac:spMkLst>
        </pc:spChg>
        <pc:spChg chg="del">
          <ac:chgData name="Annalia Michelman" userId="06dff7ef-e120-4bd9-9be0-429036310864" providerId="ADAL" clId="{C0D5E65B-294F-4F13-A144-C8E364515D91}" dt="2024-09-27T22:14:44.712" v="220" actId="478"/>
          <ac:spMkLst>
            <pc:docMk/>
            <pc:sldMk cId="597866767" sldId="327"/>
            <ac:spMk id="106" creationId="{78D0AFEC-9685-966C-3C0A-BBE32BA0CD97}"/>
          </ac:spMkLst>
        </pc:spChg>
        <pc:spChg chg="del">
          <ac:chgData name="Annalia Michelman" userId="06dff7ef-e120-4bd9-9be0-429036310864" providerId="ADAL" clId="{C0D5E65B-294F-4F13-A144-C8E364515D91}" dt="2024-09-27T22:14:44.712" v="220" actId="478"/>
          <ac:spMkLst>
            <pc:docMk/>
            <pc:sldMk cId="597866767" sldId="327"/>
            <ac:spMk id="108" creationId="{62DE58B6-2125-65C0-890C-AE3021932A96}"/>
          </ac:spMkLst>
        </pc:spChg>
        <pc:spChg chg="del">
          <ac:chgData name="Annalia Michelman" userId="06dff7ef-e120-4bd9-9be0-429036310864" providerId="ADAL" clId="{C0D5E65B-294F-4F13-A144-C8E364515D91}" dt="2024-09-27T22:14:44.712" v="220" actId="478"/>
          <ac:spMkLst>
            <pc:docMk/>
            <pc:sldMk cId="597866767" sldId="327"/>
            <ac:spMk id="109" creationId="{97016048-62B1-C290-539A-4CBB9D93705A}"/>
          </ac:spMkLst>
        </pc:spChg>
        <pc:spChg chg="del">
          <ac:chgData name="Annalia Michelman" userId="06dff7ef-e120-4bd9-9be0-429036310864" providerId="ADAL" clId="{C0D5E65B-294F-4F13-A144-C8E364515D91}" dt="2024-09-27T22:14:44.712" v="220" actId="478"/>
          <ac:spMkLst>
            <pc:docMk/>
            <pc:sldMk cId="597866767" sldId="327"/>
            <ac:spMk id="110" creationId="{B45B8456-3603-B773-F6BD-ABA5A93517B8}"/>
          </ac:spMkLst>
        </pc:spChg>
        <pc:spChg chg="del">
          <ac:chgData name="Annalia Michelman" userId="06dff7ef-e120-4bd9-9be0-429036310864" providerId="ADAL" clId="{C0D5E65B-294F-4F13-A144-C8E364515D91}" dt="2024-09-27T22:14:44.712" v="220" actId="478"/>
          <ac:spMkLst>
            <pc:docMk/>
            <pc:sldMk cId="597866767" sldId="327"/>
            <ac:spMk id="111" creationId="{8D16F18E-EC98-705C-61B8-A374F213BDAB}"/>
          </ac:spMkLst>
        </pc:spChg>
        <pc:spChg chg="del">
          <ac:chgData name="Annalia Michelman" userId="06dff7ef-e120-4bd9-9be0-429036310864" providerId="ADAL" clId="{C0D5E65B-294F-4F13-A144-C8E364515D91}" dt="2024-09-27T22:14:44.712" v="220" actId="478"/>
          <ac:spMkLst>
            <pc:docMk/>
            <pc:sldMk cId="597866767" sldId="327"/>
            <ac:spMk id="112" creationId="{296C7CD2-9CD1-C216-55D5-124466FA2391}"/>
          </ac:spMkLst>
        </pc:spChg>
        <pc:spChg chg="del">
          <ac:chgData name="Annalia Michelman" userId="06dff7ef-e120-4bd9-9be0-429036310864" providerId="ADAL" clId="{C0D5E65B-294F-4F13-A144-C8E364515D91}" dt="2024-09-27T22:14:44.712" v="220" actId="478"/>
          <ac:spMkLst>
            <pc:docMk/>
            <pc:sldMk cId="597866767" sldId="327"/>
            <ac:spMk id="113" creationId="{4C9119BA-60C0-F2FF-001E-3A41D481DC74}"/>
          </ac:spMkLst>
        </pc:spChg>
        <pc:graphicFrameChg chg="add mod modGraphic">
          <ac:chgData name="Annalia Michelman" userId="06dff7ef-e120-4bd9-9be0-429036310864" providerId="ADAL" clId="{C0D5E65B-294F-4F13-A144-C8E364515D91}" dt="2024-10-07T12:12:47.625" v="7402" actId="20577"/>
          <ac:graphicFrameMkLst>
            <pc:docMk/>
            <pc:sldMk cId="597866767" sldId="327"/>
            <ac:graphicFrameMk id="4" creationId="{BA7BE326-0920-12B6-C73F-87C806437C93}"/>
          </ac:graphicFrameMkLst>
        </pc:graphicFrameChg>
      </pc:sldChg>
      <pc:sldChg chg="modSp mod modTransition modNotesTx">
        <pc:chgData name="Annalia Michelman" userId="06dff7ef-e120-4bd9-9be0-429036310864" providerId="ADAL" clId="{C0D5E65B-294F-4F13-A144-C8E364515D91}" dt="2024-09-28T03:09:54.257" v="6886" actId="12"/>
        <pc:sldMkLst>
          <pc:docMk/>
          <pc:sldMk cId="2825638698" sldId="328"/>
        </pc:sldMkLst>
        <pc:spChg chg="mod">
          <ac:chgData name="Annalia Michelman" userId="06dff7ef-e120-4bd9-9be0-429036310864" providerId="ADAL" clId="{C0D5E65B-294F-4F13-A144-C8E364515D91}" dt="2024-09-27T22:55:00.421" v="845" actId="207"/>
          <ac:spMkLst>
            <pc:docMk/>
            <pc:sldMk cId="2825638698" sldId="328"/>
            <ac:spMk id="35" creationId="{7B8A41F6-23D2-D1D7-9EB8-948492D70E0C}"/>
          </ac:spMkLst>
        </pc:spChg>
        <pc:spChg chg="mod">
          <ac:chgData name="Annalia Michelman" userId="06dff7ef-e120-4bd9-9be0-429036310864" providerId="ADAL" clId="{C0D5E65B-294F-4F13-A144-C8E364515D91}" dt="2024-09-27T22:55:00.421" v="845" actId="207"/>
          <ac:spMkLst>
            <pc:docMk/>
            <pc:sldMk cId="2825638698" sldId="328"/>
            <ac:spMk id="58" creationId="{9E439253-7E02-05E7-2472-89F8EE7C064F}"/>
          </ac:spMkLst>
        </pc:spChg>
        <pc:spChg chg="mod">
          <ac:chgData name="Annalia Michelman" userId="06dff7ef-e120-4bd9-9be0-429036310864" providerId="ADAL" clId="{C0D5E65B-294F-4F13-A144-C8E364515D91}" dt="2024-09-27T22:55:26.827" v="850" actId="207"/>
          <ac:spMkLst>
            <pc:docMk/>
            <pc:sldMk cId="2825638698" sldId="328"/>
            <ac:spMk id="62" creationId="{194A566D-EFBD-917D-AE25-C6449A0BAEE7}"/>
          </ac:spMkLst>
        </pc:spChg>
        <pc:spChg chg="mod">
          <ac:chgData name="Annalia Michelman" userId="06dff7ef-e120-4bd9-9be0-429036310864" providerId="ADAL" clId="{C0D5E65B-294F-4F13-A144-C8E364515D91}" dt="2024-09-27T22:55:00.421" v="845" actId="207"/>
          <ac:spMkLst>
            <pc:docMk/>
            <pc:sldMk cId="2825638698" sldId="328"/>
            <ac:spMk id="64" creationId="{19FC6C02-4455-336C-E35C-960A083CF964}"/>
          </ac:spMkLst>
        </pc:spChg>
        <pc:spChg chg="mod">
          <ac:chgData name="Annalia Michelman" userId="06dff7ef-e120-4bd9-9be0-429036310864" providerId="ADAL" clId="{C0D5E65B-294F-4F13-A144-C8E364515D91}" dt="2024-09-27T22:55:26.827" v="850" actId="207"/>
          <ac:spMkLst>
            <pc:docMk/>
            <pc:sldMk cId="2825638698" sldId="328"/>
            <ac:spMk id="65" creationId="{1C5156D3-62ED-4409-CDF3-67D9F1A5D2F4}"/>
          </ac:spMkLst>
        </pc:spChg>
        <pc:spChg chg="mod">
          <ac:chgData name="Annalia Michelman" userId="06dff7ef-e120-4bd9-9be0-429036310864" providerId="ADAL" clId="{C0D5E65B-294F-4F13-A144-C8E364515D91}" dt="2024-09-27T22:55:00.421" v="845" actId="207"/>
          <ac:spMkLst>
            <pc:docMk/>
            <pc:sldMk cId="2825638698" sldId="328"/>
            <ac:spMk id="68" creationId="{5269F5A2-00A7-A240-95B1-FE9F9F3613A3}"/>
          </ac:spMkLst>
        </pc:spChg>
        <pc:spChg chg="mod">
          <ac:chgData name="Annalia Michelman" userId="06dff7ef-e120-4bd9-9be0-429036310864" providerId="ADAL" clId="{C0D5E65B-294F-4F13-A144-C8E364515D91}" dt="2024-09-27T22:55:00.421" v="845" actId="207"/>
          <ac:spMkLst>
            <pc:docMk/>
            <pc:sldMk cId="2825638698" sldId="328"/>
            <ac:spMk id="84" creationId="{B2C3901E-1EA1-98C9-D2CF-7FA6ED00019B}"/>
          </ac:spMkLst>
        </pc:spChg>
        <pc:spChg chg="mod">
          <ac:chgData name="Annalia Michelman" userId="06dff7ef-e120-4bd9-9be0-429036310864" providerId="ADAL" clId="{C0D5E65B-294F-4F13-A144-C8E364515D91}" dt="2024-09-27T22:55:00.421" v="845" actId="207"/>
          <ac:spMkLst>
            <pc:docMk/>
            <pc:sldMk cId="2825638698" sldId="328"/>
            <ac:spMk id="96" creationId="{9E570189-07E7-A402-40A2-2A833955357F}"/>
          </ac:spMkLst>
        </pc:spChg>
        <pc:graphicFrameChg chg="modGraphic">
          <ac:chgData name="Annalia Michelman" userId="06dff7ef-e120-4bd9-9be0-429036310864" providerId="ADAL" clId="{C0D5E65B-294F-4F13-A144-C8E364515D91}" dt="2024-09-27T22:56:22.107" v="861" actId="14100"/>
          <ac:graphicFrameMkLst>
            <pc:docMk/>
            <pc:sldMk cId="2825638698" sldId="328"/>
            <ac:graphicFrameMk id="4" creationId="{5E6A0FB5-BE1F-BA1F-AFE3-531D273B0580}"/>
          </ac:graphicFrameMkLst>
        </pc:graphicFrameChg>
      </pc:sldChg>
      <pc:sldChg chg="del modTransition">
        <pc:chgData name="Annalia Michelman" userId="06dff7ef-e120-4bd9-9be0-429036310864" providerId="ADAL" clId="{C0D5E65B-294F-4F13-A144-C8E364515D91}" dt="2024-09-27T23:02:53.654" v="894" actId="2696"/>
        <pc:sldMkLst>
          <pc:docMk/>
          <pc:sldMk cId="1129539008" sldId="32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EEB03C-A039-46EA-B550-10B09E4E2BAB}"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99567492-3EE2-4F18-A72D-805B26EA25C1}">
      <dgm:prSet custT="1"/>
      <dgm:spPr/>
      <dgm:t>
        <a:bodyPr/>
        <a:lstStyle/>
        <a:p>
          <a:r>
            <a:rPr lang="en-US" sz="1800" b="0" i="0" dirty="0">
              <a:latin typeface="Arial" panose="020B0604020202020204" pitchFamily="34" charset="0"/>
              <a:cs typeface="Arial" panose="020B0604020202020204" pitchFamily="34" charset="0"/>
            </a:rPr>
            <a:t>Out-of-state Legal Actions or Investigations </a:t>
          </a:r>
          <a:endParaRPr lang="en-US" sz="1800" b="0" dirty="0">
            <a:latin typeface="Arial" panose="020B0604020202020204" pitchFamily="34" charset="0"/>
            <a:cs typeface="Arial" panose="020B0604020202020204" pitchFamily="34" charset="0"/>
          </a:endParaRPr>
        </a:p>
      </dgm:t>
    </dgm:pt>
    <dgm:pt modelId="{D9D93A8E-B08C-4567-BC0F-8FB06BD95CF0}" type="parTrans" cxnId="{E16CF74D-0AA7-4A3D-B135-D448D39E8A91}">
      <dgm:prSet/>
      <dgm:spPr/>
      <dgm:t>
        <a:bodyPr/>
        <a:lstStyle/>
        <a:p>
          <a:endParaRPr lang="en-US"/>
        </a:p>
      </dgm:t>
    </dgm:pt>
    <dgm:pt modelId="{FD9E2A03-90B1-42AD-A7CD-C180B2ABD687}" type="sibTrans" cxnId="{E16CF74D-0AA7-4A3D-B135-D448D39E8A91}">
      <dgm:prSet/>
      <dgm:spPr/>
      <dgm:t>
        <a:bodyPr/>
        <a:lstStyle/>
        <a:p>
          <a:endParaRPr lang="en-US"/>
        </a:p>
      </dgm:t>
    </dgm:pt>
    <dgm:pt modelId="{2170D606-57E8-44C6-BF3C-D200EF7F829D}">
      <dgm:prSet custT="1"/>
      <dgm:spPr/>
      <dgm:t>
        <a:bodyPr/>
        <a:lstStyle/>
        <a:p>
          <a:pPr>
            <a:lnSpc>
              <a:spcPct val="100000"/>
            </a:lnSpc>
          </a:pPr>
          <a:r>
            <a:rPr lang="en-US" sz="1800" b="0" i="0" dirty="0">
              <a:latin typeface="Arial" panose="020B0604020202020204" pitchFamily="34" charset="0"/>
              <a:cs typeface="Arial" panose="020B0604020202020204" pitchFamily="34" charset="0"/>
            </a:rPr>
            <a:t>Professional Disciplinary Actions</a:t>
          </a:r>
          <a:endParaRPr lang="en-US" sz="1800" b="0" dirty="0">
            <a:latin typeface="Arial" panose="020B0604020202020204" pitchFamily="34" charset="0"/>
            <a:cs typeface="Arial" panose="020B0604020202020204" pitchFamily="34" charset="0"/>
          </a:endParaRPr>
        </a:p>
      </dgm:t>
    </dgm:pt>
    <dgm:pt modelId="{24560087-CC5A-434D-A001-CA00292D5B9B}" type="parTrans" cxnId="{9441AE8A-7A78-4E6C-88E7-31FA439B78EE}">
      <dgm:prSet/>
      <dgm:spPr/>
      <dgm:t>
        <a:bodyPr/>
        <a:lstStyle/>
        <a:p>
          <a:endParaRPr lang="en-US"/>
        </a:p>
      </dgm:t>
    </dgm:pt>
    <dgm:pt modelId="{CA3DF1DD-120C-462C-9AA4-87E18921CCEC}" type="sibTrans" cxnId="{9441AE8A-7A78-4E6C-88E7-31FA439B78EE}">
      <dgm:prSet/>
      <dgm:spPr/>
      <dgm:t>
        <a:bodyPr/>
        <a:lstStyle/>
        <a:p>
          <a:endParaRPr lang="en-US"/>
        </a:p>
      </dgm:t>
    </dgm:pt>
    <dgm:pt modelId="{E88D1A95-9D32-49ED-A8E2-4C09485D0565}">
      <dgm:prSet custT="1"/>
      <dgm:spPr/>
      <dgm:t>
        <a:bodyPr/>
        <a:lstStyle/>
        <a:p>
          <a:pPr>
            <a:lnSpc>
              <a:spcPct val="100000"/>
            </a:lnSpc>
          </a:pPr>
          <a:r>
            <a:rPr lang="en-US" sz="1800" b="0" i="0" dirty="0">
              <a:latin typeface="Arial" panose="020B0604020202020204" pitchFamily="34" charset="0"/>
              <a:cs typeface="Arial" panose="020B0604020202020204" pitchFamily="34" charset="0"/>
            </a:rPr>
            <a:t>Insurance Actions </a:t>
          </a:r>
          <a:endParaRPr lang="en-US" sz="1800" b="0" dirty="0">
            <a:latin typeface="Arial" panose="020B0604020202020204" pitchFamily="34" charset="0"/>
            <a:cs typeface="Arial" panose="020B0604020202020204" pitchFamily="34" charset="0"/>
          </a:endParaRPr>
        </a:p>
      </dgm:t>
    </dgm:pt>
    <dgm:pt modelId="{41182D62-3871-4D99-9903-D48A360A6AA3}" type="parTrans" cxnId="{96DD018C-03B1-4E50-AB27-60B6A02901E2}">
      <dgm:prSet/>
      <dgm:spPr/>
      <dgm:t>
        <a:bodyPr/>
        <a:lstStyle/>
        <a:p>
          <a:endParaRPr lang="en-US"/>
        </a:p>
      </dgm:t>
    </dgm:pt>
    <dgm:pt modelId="{2936C6EF-6399-479C-86DE-AEE55D9D2033}" type="sibTrans" cxnId="{96DD018C-03B1-4E50-AB27-60B6A02901E2}">
      <dgm:prSet/>
      <dgm:spPr/>
      <dgm:t>
        <a:bodyPr/>
        <a:lstStyle/>
        <a:p>
          <a:endParaRPr lang="en-US"/>
        </a:p>
      </dgm:t>
    </dgm:pt>
    <dgm:pt modelId="{31F4BE43-3E6A-40A4-B4D3-2D4EF34AD4A3}">
      <dgm:prSet custT="1"/>
      <dgm:spPr/>
      <dgm:t>
        <a:bodyPr/>
        <a:lstStyle/>
        <a:p>
          <a:pPr>
            <a:lnSpc>
              <a:spcPct val="100000"/>
            </a:lnSpc>
          </a:pPr>
          <a:r>
            <a:rPr lang="en-US" sz="1800" dirty="0">
              <a:latin typeface="Arial" panose="020B0604020202020204" pitchFamily="34" charset="0"/>
              <a:cs typeface="Arial" panose="020B0604020202020204" pitchFamily="34" charset="0"/>
            </a:rPr>
            <a:t>Confidentiality</a:t>
          </a:r>
        </a:p>
      </dgm:t>
    </dgm:pt>
    <dgm:pt modelId="{97BE15A0-B0B5-4B6F-AE33-9D12837127EF}" type="parTrans" cxnId="{DD13A05F-3104-42EA-8342-D368CF3C75EE}">
      <dgm:prSet/>
      <dgm:spPr/>
      <dgm:t>
        <a:bodyPr/>
        <a:lstStyle/>
        <a:p>
          <a:endParaRPr lang="en-US"/>
        </a:p>
      </dgm:t>
    </dgm:pt>
    <dgm:pt modelId="{2993E00B-2B76-4CE7-971C-78C52C969F38}" type="sibTrans" cxnId="{DD13A05F-3104-42EA-8342-D368CF3C75EE}">
      <dgm:prSet/>
      <dgm:spPr/>
      <dgm:t>
        <a:bodyPr/>
        <a:lstStyle/>
        <a:p>
          <a:endParaRPr lang="en-US"/>
        </a:p>
      </dgm:t>
    </dgm:pt>
    <dgm:pt modelId="{FA03F512-B460-4808-B806-AD304E0CED5D}">
      <dgm:prSet custT="1"/>
      <dgm:spPr/>
      <dgm:t>
        <a:bodyPr/>
        <a:lstStyle/>
        <a:p>
          <a:pPr>
            <a:lnSpc>
              <a:spcPct val="100000"/>
            </a:lnSpc>
          </a:pPr>
          <a:r>
            <a:rPr lang="en-US" sz="1800" b="0" dirty="0">
              <a:latin typeface="Arial" panose="020B0604020202020204" pitchFamily="34" charset="0"/>
              <a:cs typeface="Arial" panose="020B0604020202020204" pitchFamily="34" charset="0"/>
            </a:rPr>
            <a:t>Civil Liability</a:t>
          </a:r>
        </a:p>
      </dgm:t>
    </dgm:pt>
    <dgm:pt modelId="{47FDC603-429F-472E-9519-8C1C85220B83}" type="parTrans" cxnId="{ED08DF49-E5D4-4DA3-BB7E-FDE374C0CF2B}">
      <dgm:prSet/>
      <dgm:spPr/>
      <dgm:t>
        <a:bodyPr/>
        <a:lstStyle/>
        <a:p>
          <a:endParaRPr lang="en-US"/>
        </a:p>
      </dgm:t>
    </dgm:pt>
    <dgm:pt modelId="{13F3A501-AF8F-4F65-BC4C-7E36B6489E6F}" type="sibTrans" cxnId="{ED08DF49-E5D4-4DA3-BB7E-FDE374C0CF2B}">
      <dgm:prSet/>
      <dgm:spPr/>
      <dgm:t>
        <a:bodyPr/>
        <a:lstStyle/>
        <a:p>
          <a:endParaRPr lang="en-US"/>
        </a:p>
      </dgm:t>
    </dgm:pt>
    <dgm:pt modelId="{4CD0D9BD-2B00-4C85-8E66-E249D279E156}" type="pres">
      <dgm:prSet presAssocID="{84EEB03C-A039-46EA-B550-10B09E4E2BAB}" presName="diagram" presStyleCnt="0">
        <dgm:presLayoutVars>
          <dgm:dir/>
          <dgm:resizeHandles val="exact"/>
        </dgm:presLayoutVars>
      </dgm:prSet>
      <dgm:spPr/>
    </dgm:pt>
    <dgm:pt modelId="{F2586FF8-D111-45EC-973E-104C77810E0E}" type="pres">
      <dgm:prSet presAssocID="{99567492-3EE2-4F18-A72D-805B26EA25C1}" presName="node" presStyleLbl="node1" presStyleIdx="0" presStyleCnt="5">
        <dgm:presLayoutVars>
          <dgm:bulletEnabled val="1"/>
        </dgm:presLayoutVars>
      </dgm:prSet>
      <dgm:spPr/>
    </dgm:pt>
    <dgm:pt modelId="{920EF42B-A88E-41E1-9B40-B1637E4958C1}" type="pres">
      <dgm:prSet presAssocID="{FD9E2A03-90B1-42AD-A7CD-C180B2ABD687}" presName="sibTrans" presStyleCnt="0"/>
      <dgm:spPr/>
    </dgm:pt>
    <dgm:pt modelId="{CFB556F6-9C6B-4517-BC3F-ADB76D2503F1}" type="pres">
      <dgm:prSet presAssocID="{2170D606-57E8-44C6-BF3C-D200EF7F829D}" presName="node" presStyleLbl="node1" presStyleIdx="1" presStyleCnt="5">
        <dgm:presLayoutVars>
          <dgm:bulletEnabled val="1"/>
        </dgm:presLayoutVars>
      </dgm:prSet>
      <dgm:spPr/>
    </dgm:pt>
    <dgm:pt modelId="{68ED9D70-851F-4532-8079-BED284DBC183}" type="pres">
      <dgm:prSet presAssocID="{CA3DF1DD-120C-462C-9AA4-87E18921CCEC}" presName="sibTrans" presStyleCnt="0"/>
      <dgm:spPr/>
    </dgm:pt>
    <dgm:pt modelId="{71E3DD22-B3B2-4847-BBB6-DAB23EB63376}" type="pres">
      <dgm:prSet presAssocID="{FA03F512-B460-4808-B806-AD304E0CED5D}" presName="node" presStyleLbl="node1" presStyleIdx="2" presStyleCnt="5">
        <dgm:presLayoutVars>
          <dgm:bulletEnabled val="1"/>
        </dgm:presLayoutVars>
      </dgm:prSet>
      <dgm:spPr/>
    </dgm:pt>
    <dgm:pt modelId="{2CB623F4-3B8D-44D8-AC5D-0B486FB40BC2}" type="pres">
      <dgm:prSet presAssocID="{13F3A501-AF8F-4F65-BC4C-7E36B6489E6F}" presName="sibTrans" presStyleCnt="0"/>
      <dgm:spPr/>
    </dgm:pt>
    <dgm:pt modelId="{75E1B67E-FEC9-4286-A9C6-DD98CA311307}" type="pres">
      <dgm:prSet presAssocID="{E88D1A95-9D32-49ED-A8E2-4C09485D0565}" presName="node" presStyleLbl="node1" presStyleIdx="3" presStyleCnt="5">
        <dgm:presLayoutVars>
          <dgm:bulletEnabled val="1"/>
        </dgm:presLayoutVars>
      </dgm:prSet>
      <dgm:spPr/>
    </dgm:pt>
    <dgm:pt modelId="{0CB4C9D9-0B26-46B7-863E-DD0E45475D14}" type="pres">
      <dgm:prSet presAssocID="{2936C6EF-6399-479C-86DE-AEE55D9D2033}" presName="sibTrans" presStyleCnt="0"/>
      <dgm:spPr/>
    </dgm:pt>
    <dgm:pt modelId="{1470BFE3-8BBA-4C4D-8AA6-57C6CEC1A658}" type="pres">
      <dgm:prSet presAssocID="{31F4BE43-3E6A-40A4-B4D3-2D4EF34AD4A3}" presName="node" presStyleLbl="node1" presStyleIdx="4" presStyleCnt="5">
        <dgm:presLayoutVars>
          <dgm:bulletEnabled val="1"/>
        </dgm:presLayoutVars>
      </dgm:prSet>
      <dgm:spPr/>
    </dgm:pt>
  </dgm:ptLst>
  <dgm:cxnLst>
    <dgm:cxn modelId="{DD13A05F-3104-42EA-8342-D368CF3C75EE}" srcId="{84EEB03C-A039-46EA-B550-10B09E4E2BAB}" destId="{31F4BE43-3E6A-40A4-B4D3-2D4EF34AD4A3}" srcOrd="4" destOrd="0" parTransId="{97BE15A0-B0B5-4B6F-AE33-9D12837127EF}" sibTransId="{2993E00B-2B76-4CE7-971C-78C52C969F38}"/>
    <dgm:cxn modelId="{4A5B4967-87AD-4C12-B9A8-65A6514AE7EB}" type="presOf" srcId="{31F4BE43-3E6A-40A4-B4D3-2D4EF34AD4A3}" destId="{1470BFE3-8BBA-4C4D-8AA6-57C6CEC1A658}" srcOrd="0" destOrd="0" presId="urn:microsoft.com/office/officeart/2005/8/layout/default"/>
    <dgm:cxn modelId="{ED08DF49-E5D4-4DA3-BB7E-FDE374C0CF2B}" srcId="{84EEB03C-A039-46EA-B550-10B09E4E2BAB}" destId="{FA03F512-B460-4808-B806-AD304E0CED5D}" srcOrd="2" destOrd="0" parTransId="{47FDC603-429F-472E-9519-8C1C85220B83}" sibTransId="{13F3A501-AF8F-4F65-BC4C-7E36B6489E6F}"/>
    <dgm:cxn modelId="{E16CF74D-0AA7-4A3D-B135-D448D39E8A91}" srcId="{84EEB03C-A039-46EA-B550-10B09E4E2BAB}" destId="{99567492-3EE2-4F18-A72D-805B26EA25C1}" srcOrd="0" destOrd="0" parTransId="{D9D93A8E-B08C-4567-BC0F-8FB06BD95CF0}" sibTransId="{FD9E2A03-90B1-42AD-A7CD-C180B2ABD687}"/>
    <dgm:cxn modelId="{F7187D76-6AD0-4614-957F-13FD26DC4F98}" type="presOf" srcId="{84EEB03C-A039-46EA-B550-10B09E4E2BAB}" destId="{4CD0D9BD-2B00-4C85-8E66-E249D279E156}" srcOrd="0" destOrd="0" presId="urn:microsoft.com/office/officeart/2005/8/layout/default"/>
    <dgm:cxn modelId="{9441AE8A-7A78-4E6C-88E7-31FA439B78EE}" srcId="{84EEB03C-A039-46EA-B550-10B09E4E2BAB}" destId="{2170D606-57E8-44C6-BF3C-D200EF7F829D}" srcOrd="1" destOrd="0" parTransId="{24560087-CC5A-434D-A001-CA00292D5B9B}" sibTransId="{CA3DF1DD-120C-462C-9AA4-87E18921CCEC}"/>
    <dgm:cxn modelId="{96DD018C-03B1-4E50-AB27-60B6A02901E2}" srcId="{84EEB03C-A039-46EA-B550-10B09E4E2BAB}" destId="{E88D1A95-9D32-49ED-A8E2-4C09485D0565}" srcOrd="3" destOrd="0" parTransId="{41182D62-3871-4D99-9903-D48A360A6AA3}" sibTransId="{2936C6EF-6399-479C-86DE-AEE55D9D2033}"/>
    <dgm:cxn modelId="{77CD2D9C-3A82-47F1-85EC-E4BB46C4F6EC}" type="presOf" srcId="{E88D1A95-9D32-49ED-A8E2-4C09485D0565}" destId="{75E1B67E-FEC9-4286-A9C6-DD98CA311307}" srcOrd="0" destOrd="0" presId="urn:microsoft.com/office/officeart/2005/8/layout/default"/>
    <dgm:cxn modelId="{34C614A1-9769-4D30-A2F6-EC664E0475DD}" type="presOf" srcId="{FA03F512-B460-4808-B806-AD304E0CED5D}" destId="{71E3DD22-B3B2-4847-BBB6-DAB23EB63376}" srcOrd="0" destOrd="0" presId="urn:microsoft.com/office/officeart/2005/8/layout/default"/>
    <dgm:cxn modelId="{A06B77BA-1575-442D-96C2-6C32E28C7260}" type="presOf" srcId="{99567492-3EE2-4F18-A72D-805B26EA25C1}" destId="{F2586FF8-D111-45EC-973E-104C77810E0E}" srcOrd="0" destOrd="0" presId="urn:microsoft.com/office/officeart/2005/8/layout/default"/>
    <dgm:cxn modelId="{B20455E6-5DCB-4DCA-8179-AB2B12E258A1}" type="presOf" srcId="{2170D606-57E8-44C6-BF3C-D200EF7F829D}" destId="{CFB556F6-9C6B-4517-BC3F-ADB76D2503F1}" srcOrd="0" destOrd="0" presId="urn:microsoft.com/office/officeart/2005/8/layout/default"/>
    <dgm:cxn modelId="{5A2FE1D5-B67E-4BD9-8B70-FBF03E4C6427}" type="presParOf" srcId="{4CD0D9BD-2B00-4C85-8E66-E249D279E156}" destId="{F2586FF8-D111-45EC-973E-104C77810E0E}" srcOrd="0" destOrd="0" presId="urn:microsoft.com/office/officeart/2005/8/layout/default"/>
    <dgm:cxn modelId="{D7DD78CA-7D54-4C6E-809B-F8AAE6674DBA}" type="presParOf" srcId="{4CD0D9BD-2B00-4C85-8E66-E249D279E156}" destId="{920EF42B-A88E-41E1-9B40-B1637E4958C1}" srcOrd="1" destOrd="0" presId="urn:microsoft.com/office/officeart/2005/8/layout/default"/>
    <dgm:cxn modelId="{686D437F-18BF-4D9B-95AE-79ACD1B53BE2}" type="presParOf" srcId="{4CD0D9BD-2B00-4C85-8E66-E249D279E156}" destId="{CFB556F6-9C6B-4517-BC3F-ADB76D2503F1}" srcOrd="2" destOrd="0" presId="urn:microsoft.com/office/officeart/2005/8/layout/default"/>
    <dgm:cxn modelId="{6BA13219-A732-46CF-B465-D569D27880E4}" type="presParOf" srcId="{4CD0D9BD-2B00-4C85-8E66-E249D279E156}" destId="{68ED9D70-851F-4532-8079-BED284DBC183}" srcOrd="3" destOrd="0" presId="urn:microsoft.com/office/officeart/2005/8/layout/default"/>
    <dgm:cxn modelId="{498A53CF-82DF-47E4-A7B8-3E55833A34BC}" type="presParOf" srcId="{4CD0D9BD-2B00-4C85-8E66-E249D279E156}" destId="{71E3DD22-B3B2-4847-BBB6-DAB23EB63376}" srcOrd="4" destOrd="0" presId="urn:microsoft.com/office/officeart/2005/8/layout/default"/>
    <dgm:cxn modelId="{32D8F0AE-4213-4771-967E-44578334C8D0}" type="presParOf" srcId="{4CD0D9BD-2B00-4C85-8E66-E249D279E156}" destId="{2CB623F4-3B8D-44D8-AC5D-0B486FB40BC2}" srcOrd="5" destOrd="0" presId="urn:microsoft.com/office/officeart/2005/8/layout/default"/>
    <dgm:cxn modelId="{AEA2B9DE-B9C7-443C-90D9-AE71CCCA3B53}" type="presParOf" srcId="{4CD0D9BD-2B00-4C85-8E66-E249D279E156}" destId="{75E1B67E-FEC9-4286-A9C6-DD98CA311307}" srcOrd="6" destOrd="0" presId="urn:microsoft.com/office/officeart/2005/8/layout/default"/>
    <dgm:cxn modelId="{CACB1C8E-D22C-4365-88D9-936954BCBBD4}" type="presParOf" srcId="{4CD0D9BD-2B00-4C85-8E66-E249D279E156}" destId="{0CB4C9D9-0B26-46B7-863E-DD0E45475D14}" srcOrd="7" destOrd="0" presId="urn:microsoft.com/office/officeart/2005/8/layout/default"/>
    <dgm:cxn modelId="{A7B60999-EF79-4F68-AAE1-C0FEEDD856B9}" type="presParOf" srcId="{4CD0D9BD-2B00-4C85-8E66-E249D279E156}" destId="{1470BFE3-8BBA-4C4D-8AA6-57C6CEC1A65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86FF8-D111-45EC-973E-104C77810E0E}">
      <dsp:nvSpPr>
        <dsp:cNvPr id="0" name=""/>
        <dsp:cNvSpPr/>
      </dsp:nvSpPr>
      <dsp:spPr>
        <a:xfrm>
          <a:off x="0" y="613501"/>
          <a:ext cx="1829774" cy="109786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Out-of-state Legal Actions or Investigations </a:t>
          </a:r>
          <a:endParaRPr lang="en-US" sz="1800" b="0" kern="1200" dirty="0">
            <a:latin typeface="Arial" panose="020B0604020202020204" pitchFamily="34" charset="0"/>
            <a:cs typeface="Arial" panose="020B0604020202020204" pitchFamily="34" charset="0"/>
          </a:endParaRPr>
        </a:p>
      </dsp:txBody>
      <dsp:txXfrm>
        <a:off x="0" y="613501"/>
        <a:ext cx="1829774" cy="1097864"/>
      </dsp:txXfrm>
    </dsp:sp>
    <dsp:sp modelId="{CFB556F6-9C6B-4517-BC3F-ADB76D2503F1}">
      <dsp:nvSpPr>
        <dsp:cNvPr id="0" name=""/>
        <dsp:cNvSpPr/>
      </dsp:nvSpPr>
      <dsp:spPr>
        <a:xfrm>
          <a:off x="2012751" y="613501"/>
          <a:ext cx="1829774" cy="109786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0" i="0" kern="1200" dirty="0">
              <a:latin typeface="Arial" panose="020B0604020202020204" pitchFamily="34" charset="0"/>
              <a:cs typeface="Arial" panose="020B0604020202020204" pitchFamily="34" charset="0"/>
            </a:rPr>
            <a:t>Professional Disciplinary Actions</a:t>
          </a:r>
          <a:endParaRPr lang="en-US" sz="1800" b="0" kern="1200" dirty="0">
            <a:latin typeface="Arial" panose="020B0604020202020204" pitchFamily="34" charset="0"/>
            <a:cs typeface="Arial" panose="020B0604020202020204" pitchFamily="34" charset="0"/>
          </a:endParaRPr>
        </a:p>
      </dsp:txBody>
      <dsp:txXfrm>
        <a:off x="2012751" y="613501"/>
        <a:ext cx="1829774" cy="1097864"/>
      </dsp:txXfrm>
    </dsp:sp>
    <dsp:sp modelId="{71E3DD22-B3B2-4847-BBB6-DAB23EB63376}">
      <dsp:nvSpPr>
        <dsp:cNvPr id="0" name=""/>
        <dsp:cNvSpPr/>
      </dsp:nvSpPr>
      <dsp:spPr>
        <a:xfrm>
          <a:off x="4025503" y="613501"/>
          <a:ext cx="1829774" cy="109786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0" kern="1200" dirty="0">
              <a:latin typeface="Arial" panose="020B0604020202020204" pitchFamily="34" charset="0"/>
              <a:cs typeface="Arial" panose="020B0604020202020204" pitchFamily="34" charset="0"/>
            </a:rPr>
            <a:t>Civil Liability</a:t>
          </a:r>
        </a:p>
      </dsp:txBody>
      <dsp:txXfrm>
        <a:off x="4025503" y="613501"/>
        <a:ext cx="1829774" cy="1097864"/>
      </dsp:txXfrm>
    </dsp:sp>
    <dsp:sp modelId="{75E1B67E-FEC9-4286-A9C6-DD98CA311307}">
      <dsp:nvSpPr>
        <dsp:cNvPr id="0" name=""/>
        <dsp:cNvSpPr/>
      </dsp:nvSpPr>
      <dsp:spPr>
        <a:xfrm>
          <a:off x="1006375" y="1894343"/>
          <a:ext cx="1829774" cy="109786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0" i="0" kern="1200" dirty="0">
              <a:latin typeface="Arial" panose="020B0604020202020204" pitchFamily="34" charset="0"/>
              <a:cs typeface="Arial" panose="020B0604020202020204" pitchFamily="34" charset="0"/>
            </a:rPr>
            <a:t>Insurance Actions </a:t>
          </a:r>
          <a:endParaRPr lang="en-US" sz="1800" b="0" kern="1200" dirty="0">
            <a:latin typeface="Arial" panose="020B0604020202020204" pitchFamily="34" charset="0"/>
            <a:cs typeface="Arial" panose="020B0604020202020204" pitchFamily="34" charset="0"/>
          </a:endParaRPr>
        </a:p>
      </dsp:txBody>
      <dsp:txXfrm>
        <a:off x="1006375" y="1894343"/>
        <a:ext cx="1829774" cy="1097864"/>
      </dsp:txXfrm>
    </dsp:sp>
    <dsp:sp modelId="{1470BFE3-8BBA-4C4D-8AA6-57C6CEC1A658}">
      <dsp:nvSpPr>
        <dsp:cNvPr id="0" name=""/>
        <dsp:cNvSpPr/>
      </dsp:nvSpPr>
      <dsp:spPr>
        <a:xfrm>
          <a:off x="3019127" y="1894343"/>
          <a:ext cx="1829774" cy="109786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Confidentiality</a:t>
          </a:r>
        </a:p>
      </dsp:txBody>
      <dsp:txXfrm>
        <a:off x="3019127" y="1894343"/>
        <a:ext cx="1829774" cy="10978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dirty="0"/>
          </a:p>
        </p:txBody>
      </p:sp>
      <p:sp>
        <p:nvSpPr>
          <p:cNvPr id="3" name="Date Placeholder 2"/>
          <p:cNvSpPr>
            <a:spLocks noGrp="1"/>
          </p:cNvSpPr>
          <p:nvPr>
            <p:ph type="dt" sz="quarter" idx="1"/>
          </p:nvPr>
        </p:nvSpPr>
        <p:spPr>
          <a:xfrm>
            <a:off x="3979930" y="0"/>
            <a:ext cx="3044719" cy="465614"/>
          </a:xfrm>
          <a:prstGeom prst="rect">
            <a:avLst/>
          </a:prstGeom>
        </p:spPr>
        <p:txBody>
          <a:bodyPr vert="horz" lIns="93344" tIns="46672" rIns="93344" bIns="46672" rtlCol="0"/>
          <a:lstStyle>
            <a:lvl1pPr algn="r">
              <a:defRPr sz="1200"/>
            </a:lvl1pPr>
          </a:lstStyle>
          <a:p>
            <a:fld id="{8274B2CA-F352-4048-BF5E-BC9CDFDD49AE}" type="datetimeFigureOut">
              <a:rPr lang="en-US" smtClean="0"/>
              <a:t>10/7/2024</a:t>
            </a:fld>
            <a:endParaRPr lang="en-US" dirty="0"/>
          </a:p>
        </p:txBody>
      </p:sp>
      <p:sp>
        <p:nvSpPr>
          <p:cNvPr id="4" name="Footer Placeholder 3"/>
          <p:cNvSpPr>
            <a:spLocks noGrp="1"/>
          </p:cNvSpPr>
          <p:nvPr>
            <p:ph type="ftr" sz="quarter" idx="2"/>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44" tIns="46672" rIns="93344" bIns="46672" rtlCol="0" anchor="b"/>
          <a:lstStyle>
            <a:lvl1pPr algn="r">
              <a:defRPr sz="1200"/>
            </a:lvl1pPr>
          </a:lstStyle>
          <a:p>
            <a:fld id="{9325EC04-120A-B54A-926A-201D98A50ABB}" type="slidenum">
              <a:rPr lang="en-US" smtClean="0"/>
              <a:t>‹#›</a:t>
            </a:fld>
            <a:endParaRPr lang="en-US" dirty="0"/>
          </a:p>
        </p:txBody>
      </p:sp>
    </p:spTree>
    <p:extLst>
      <p:ext uri="{BB962C8B-B14F-4D97-AF65-F5344CB8AC3E}">
        <p14:creationId xmlns:p14="http://schemas.microsoft.com/office/powerpoint/2010/main" val="3617856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44" tIns="46672" rIns="93344" bIns="46672" rtlCol="0"/>
          <a:lstStyle>
            <a:lvl1pPr algn="r">
              <a:defRPr sz="1200"/>
            </a:lvl1pPr>
          </a:lstStyle>
          <a:p>
            <a:fld id="{490844F4-A1AB-044E-B59A-A7CE0BFDA5B6}" type="datetimeFigureOut">
              <a:rPr lang="en-US" smtClean="0"/>
              <a:t>10/7/2024</a:t>
            </a:fld>
            <a:endParaRPr lang="en-US" dirty="0"/>
          </a:p>
        </p:txBody>
      </p:sp>
      <p:sp>
        <p:nvSpPr>
          <p:cNvPr id="4" name="Slide Image Placeholder 3"/>
          <p:cNvSpPr>
            <a:spLocks noGrp="1" noRot="1" noChangeAspect="1"/>
          </p:cNvSpPr>
          <p:nvPr>
            <p:ph type="sldImg" idx="2"/>
          </p:nvPr>
        </p:nvSpPr>
        <p:spPr>
          <a:xfrm>
            <a:off x="407988" y="700088"/>
            <a:ext cx="6210300" cy="3492500"/>
          </a:xfrm>
          <a:prstGeom prst="rect">
            <a:avLst/>
          </a:prstGeom>
          <a:noFill/>
          <a:ln w="12700">
            <a:solidFill>
              <a:prstClr val="black"/>
            </a:solidFill>
          </a:ln>
        </p:spPr>
        <p:txBody>
          <a:bodyPr vert="horz" lIns="93344" tIns="46672" rIns="93344" bIns="46672" rtlCol="0" anchor="ctr"/>
          <a:lstStyle/>
          <a:p>
            <a:endParaRPr lang="en-US" dirty="0"/>
          </a:p>
        </p:txBody>
      </p:sp>
      <p:sp>
        <p:nvSpPr>
          <p:cNvPr id="5" name="Notes Placeholder 4"/>
          <p:cNvSpPr>
            <a:spLocks noGrp="1"/>
          </p:cNvSpPr>
          <p:nvPr>
            <p:ph type="body" sz="quarter" idx="3"/>
          </p:nvPr>
        </p:nvSpPr>
        <p:spPr>
          <a:xfrm>
            <a:off x="702629" y="4423332"/>
            <a:ext cx="5621020" cy="4190524"/>
          </a:xfrm>
          <a:prstGeom prst="rect">
            <a:avLst/>
          </a:prstGeom>
        </p:spPr>
        <p:txBody>
          <a:bodyPr vert="horz" lIns="93344" tIns="46672" rIns="93344" bIns="466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44" tIns="46672" rIns="93344" bIns="46672" rtlCol="0" anchor="b"/>
          <a:lstStyle>
            <a:lvl1pPr algn="r">
              <a:defRPr sz="1200"/>
            </a:lvl1pPr>
          </a:lstStyle>
          <a:p>
            <a:fld id="{21633E5F-3683-0140-832F-D6B972C1BC5D}" type="slidenum">
              <a:rPr lang="en-US" smtClean="0"/>
              <a:t>‹#›</a:t>
            </a:fld>
            <a:endParaRPr lang="en-US" dirty="0"/>
          </a:p>
        </p:txBody>
      </p:sp>
    </p:spTree>
    <p:extLst>
      <p:ext uri="{BB962C8B-B14F-4D97-AF65-F5344CB8AC3E}">
        <p14:creationId xmlns:p14="http://schemas.microsoft.com/office/powerpoint/2010/main" val="39653365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1</a:t>
            </a:fld>
            <a:endParaRPr lang="en-US" dirty="0"/>
          </a:p>
        </p:txBody>
      </p:sp>
    </p:spTree>
    <p:extLst>
      <p:ext uri="{BB962C8B-B14F-4D97-AF65-F5344CB8AC3E}">
        <p14:creationId xmlns:p14="http://schemas.microsoft.com/office/powerpoint/2010/main" val="89674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Abortion landscape is paradoxical. </a:t>
            </a:r>
          </a:p>
          <a:p>
            <a:pPr marL="171450" indent="-171450">
              <a:buFont typeface="Arial" panose="020B0604020202020204" pitchFamily="34" charset="0"/>
              <a:buChar char="•"/>
            </a:pPr>
            <a:r>
              <a:rPr lang="en-US" dirty="0"/>
              <a:t>On one hand, nearly half the states ban abortion. </a:t>
            </a:r>
          </a:p>
          <a:p>
            <a:pPr marL="171450" indent="-171450">
              <a:buFont typeface="Arial" panose="020B0604020202020204" pitchFamily="34" charset="0"/>
              <a:buChar char="•"/>
            </a:pPr>
            <a:r>
              <a:rPr lang="en-US" dirty="0"/>
              <a:t>In those states, abortions have dramatically decreased. </a:t>
            </a:r>
          </a:p>
          <a:p>
            <a:pPr marL="171450" indent="-171450">
              <a:buFont typeface="Arial" panose="020B0604020202020204" pitchFamily="34" charset="0"/>
              <a:buChar char="•"/>
            </a:pPr>
            <a:r>
              <a:rPr lang="en-US" dirty="0"/>
              <a:t>Example: Texas reported a 99.9% drop in two years since Dobbs. Average per month now is five. </a:t>
            </a:r>
          </a:p>
          <a:p>
            <a:pPr marL="171450" indent="-171450">
              <a:buFont typeface="Arial" panose="020B0604020202020204" pitchFamily="34" charset="0"/>
              <a:buChar char="•"/>
            </a:pPr>
            <a:r>
              <a:rPr lang="en-US" dirty="0"/>
              <a:t>Seems like lawmakers in ban states have succeeded in their objectives. Except…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633E5F-3683-0140-832F-D6B972C1BC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496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Society for Family Planning #WeCount initiative tracks abortions on a monthly basis.</a:t>
            </a:r>
          </a:p>
          <a:p>
            <a:pPr marL="171450" indent="-171450">
              <a:buFont typeface="Arial" panose="020B0604020202020204" pitchFamily="34" charset="0"/>
              <a:buChar char="•"/>
            </a:pPr>
            <a:r>
              <a:rPr lang="en-US" dirty="0"/>
              <a:t>Abortion volume has been higher in 2024 than it was in 2023 or 2022. </a:t>
            </a:r>
          </a:p>
          <a:p>
            <a:pPr marL="285750" indent="-28575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Times New Roman" panose="02020603050405020304" pitchFamily="18" charset="0"/>
              </a:rPr>
              <a:t>In the three most recent months of data collection, January 2024 to March 2024, #WeCount reported an average of 98,990 abortions. </a:t>
            </a:r>
          </a:p>
          <a:p>
            <a:pPr marL="285750" indent="-28575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Times New Roman" panose="02020603050405020304" pitchFamily="18" charset="0"/>
              </a:rPr>
              <a:t>In June 2022, the monthly total was 86,830. </a:t>
            </a:r>
            <a:endParaRPr lang="en-US" sz="1800" dirty="0">
              <a:effectLst/>
              <a:latin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Aptos" panose="020B0004020202020204" pitchFamily="34" charset="0"/>
                <a:cs typeface="Times New Roman" panose="02020603050405020304" pitchFamily="18" charset="0"/>
              </a:rPr>
              <a:t>Reasons for increase: </a:t>
            </a:r>
          </a:p>
          <a:p>
            <a:pPr marL="742950" lvl="1" indent="-285750">
              <a:buFont typeface="Arial" panose="020B0604020202020204" pitchFamily="34" charset="0"/>
              <a:buChar char="•"/>
            </a:pPr>
            <a:r>
              <a:rPr lang="en-US" sz="1800" dirty="0">
                <a:effectLst/>
                <a:latin typeface="Aptos" panose="020B0004020202020204" pitchFamily="34" charset="0"/>
                <a:cs typeface="Times New Roman" panose="02020603050405020304" pitchFamily="18" charset="0"/>
              </a:rPr>
              <a:t>better access in states where abortion remains legal, </a:t>
            </a:r>
          </a:p>
          <a:p>
            <a:pPr marL="742950" lvl="1" indent="-285750">
              <a:buFont typeface="Arial" panose="020B0604020202020204" pitchFamily="34" charset="0"/>
              <a:buChar char="•"/>
            </a:pPr>
            <a:r>
              <a:rPr lang="en-US" sz="1800" dirty="0">
                <a:effectLst/>
                <a:latin typeface="Aptos" panose="020B0004020202020204" pitchFamily="34" charset="0"/>
                <a:cs typeface="Times New Roman" panose="02020603050405020304" pitchFamily="18" charset="0"/>
              </a:rPr>
              <a:t>patients travel to other states for abortion care. </a:t>
            </a:r>
          </a:p>
          <a:p>
            <a:pPr marL="1200150" lvl="2" indent="-285750">
              <a:buFont typeface="Arial" panose="020B0604020202020204" pitchFamily="34" charset="0"/>
              <a:buChar char="•"/>
            </a:pPr>
            <a:r>
              <a:rPr lang="en-US" sz="1800" dirty="0">
                <a:effectLst/>
                <a:latin typeface="Aptos" panose="020B0004020202020204" pitchFamily="34" charset="0"/>
                <a:cs typeface="Times New Roman" panose="02020603050405020304" pitchFamily="18" charset="0"/>
              </a:rPr>
              <a:t>Clinics in border states have seen spike in volume.</a:t>
            </a:r>
          </a:p>
          <a:p>
            <a:pPr marL="742950" lvl="1" indent="-285750">
              <a:buFont typeface="Arial" panose="020B0604020202020204" pitchFamily="34" charset="0"/>
              <a:buChar char="•"/>
            </a:pPr>
            <a:r>
              <a:rPr lang="en-US" sz="1800" dirty="0">
                <a:effectLst/>
                <a:latin typeface="Aptos" panose="020B0004020202020204" pitchFamily="34" charset="0"/>
                <a:cs typeface="Times New Roman" panose="02020603050405020304" pitchFamily="18" charset="0"/>
              </a:rPr>
              <a:t>medication abortion via telehealth</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Abortions provided via telehealth now account for 20% of all abortions, about 19,700. Of those, 9,200 are provided to patients located in states that ban abortion or ban abortion via telemedicine. Providers of that care are operating under the protection of shield laws. </a:t>
            </a:r>
          </a:p>
          <a:p>
            <a:pPr marL="0" indent="0">
              <a:buNone/>
            </a:pPr>
            <a:endParaRPr lang="en-US" sz="1800" dirty="0">
              <a:effectLst/>
              <a:latin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3</a:t>
            </a:fld>
            <a:endParaRPr lang="en-US" dirty="0"/>
          </a:p>
        </p:txBody>
      </p:sp>
    </p:spTree>
    <p:extLst>
      <p:ext uri="{BB962C8B-B14F-4D97-AF65-F5344CB8AC3E}">
        <p14:creationId xmlns:p14="http://schemas.microsoft.com/office/powerpoint/2010/main" val="276934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Since 2022, 19 states, including DC, have enacted shield laws. They vary by state but generally speaking, shield laws are intended to protect providers and patients in access states from extraterritorial enforcement of or investigations related to other states’ abortion bans.</a:t>
            </a:r>
            <a:endParaRPr lang="en-US" sz="1800" kern="100" dirty="0">
              <a:effectLst/>
              <a:latin typeface="Aptos" panose="020B0004020202020204"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cs typeface="Times New Roman" panose="02020603050405020304" pitchFamily="18" charset="0"/>
              </a:rPr>
              <a:t>Most extend some or all protections to gender-affirming care.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633E5F-3683-0140-832F-D6B972C1BC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326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Protections </a:t>
            </a:r>
            <a:r>
              <a:rPr lang="en-US" dirty="0"/>
              <a:t>against out-of-state actions or investigations - extradition, arrests, search warrants, subpoenas, witness summons, and use of state resources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Protections against professional Disciplinary actions – medical board discipline, hospital privileges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Protections against civil liability - judgments from other states, cause of action against someone who initiates action or interferes with protected healthcare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Protections against adverse actions by liability insurers and health plans – refusal to issue/renew policies, network contracting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Confidentiality - disclosure of medical information, providers’ personal information</a:t>
            </a:r>
          </a:p>
        </p:txBody>
      </p:sp>
      <p:sp>
        <p:nvSpPr>
          <p:cNvPr id="4" name="Slide Number Placeholder 3"/>
          <p:cNvSpPr>
            <a:spLocks noGrp="1"/>
          </p:cNvSpPr>
          <p:nvPr>
            <p:ph type="sldNum" sz="quarter" idx="5"/>
          </p:nvPr>
        </p:nvSpPr>
        <p:spPr/>
        <p:txBody>
          <a:bodyPr/>
          <a:lstStyle/>
          <a:p>
            <a:fld id="{21633E5F-3683-0140-832F-D6B972C1BC5D}" type="slidenum">
              <a:rPr lang="en-US" smtClean="0"/>
              <a:t>5</a:t>
            </a:fld>
            <a:endParaRPr lang="en-US" dirty="0"/>
          </a:p>
        </p:txBody>
      </p:sp>
    </p:spTree>
    <p:extLst>
      <p:ext uri="{BB962C8B-B14F-4D97-AF65-F5344CB8AC3E}">
        <p14:creationId xmlns:p14="http://schemas.microsoft.com/office/powerpoint/2010/main" val="155149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Generally, the practice of medicine is governed by the laws of the state where the patient is located when the care is provided.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Massachusetts was first state to extend protections to out-of-state care. Statutory protections exist “regardless of the patient’s location” if provider is physically located in Massachusetts, licensed in Massachusetts, and in compliance with the laws of Massachusetts.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Eight other states have followed this trend. </a:t>
            </a:r>
          </a:p>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633E5F-3683-0140-832F-D6B972C1BC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6176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Under the protection of shield laws, providers in shield law states are now providing abortions into places where it’s prohibited.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Aid Access is located outside of the US.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patient in a restrictive state can initiate an encounter –video, audio-only, or asynchronous messaging. If patient is eligible, the provider prescribes medication abortion and mails it to the patient. If the patient has any questions, the providers are available to answer questions.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be clear, this is illegal under the laws of the state where the patient is located.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#WeCount started tracking these kinds of abortions last summer. Latest report shows 6,700 per month into ban states.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Does not provide state-specific information to protect patients and providers</a:t>
            </a:r>
          </a:p>
        </p:txBody>
      </p:sp>
      <p:sp>
        <p:nvSpPr>
          <p:cNvPr id="4" name="Slide Number Placeholder 3"/>
          <p:cNvSpPr>
            <a:spLocks noGrp="1"/>
          </p:cNvSpPr>
          <p:nvPr>
            <p:ph type="sldNum" sz="quarter" idx="5"/>
          </p:nvPr>
        </p:nvSpPr>
        <p:spPr/>
        <p:txBody>
          <a:bodyPr/>
          <a:lstStyle/>
          <a:p>
            <a:fld id="{21633E5F-3683-0140-832F-D6B972C1BC5D}" type="slidenum">
              <a:rPr lang="en-US" smtClean="0"/>
              <a:t>7</a:t>
            </a:fld>
            <a:endParaRPr lang="en-US" dirty="0"/>
          </a:p>
        </p:txBody>
      </p:sp>
    </p:spTree>
    <p:extLst>
      <p:ext uri="{BB962C8B-B14F-4D97-AF65-F5344CB8AC3E}">
        <p14:creationId xmlns:p14="http://schemas.microsoft.com/office/powerpoint/2010/main" val="721401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Shield laws are important, but there are limitations and a lot of unanswered questions </a:t>
            </a:r>
          </a:p>
          <a:p>
            <a:pPr marL="171450" indent="-171450">
              <a:buFont typeface="Arial" panose="020B0604020202020204" pitchFamily="34" charset="0"/>
              <a:buChar char="•"/>
            </a:pPr>
            <a:r>
              <a:rPr lang="en-US" dirty="0"/>
              <a:t>Limited scope of protection – specific kinds of care that are provided in compliance with the protective state’s laws.</a:t>
            </a:r>
          </a:p>
          <a:p>
            <a:pPr marL="628650" lvl="1" indent="-171450">
              <a:buFont typeface="Arial" panose="020B0604020202020204" pitchFamily="34" charset="0"/>
              <a:buChar char="•"/>
            </a:pPr>
            <a:r>
              <a:rPr lang="en-US" dirty="0"/>
              <a:t>Unclear whether protection against unlicensed practice of medicine.</a:t>
            </a:r>
          </a:p>
          <a:p>
            <a:pPr marL="171450" indent="-171450">
              <a:buFont typeface="Arial" panose="020B0604020202020204" pitchFamily="34" charset="0"/>
              <a:buChar char="•"/>
            </a:pPr>
            <a:r>
              <a:rPr lang="en-US" dirty="0"/>
              <a:t>Protection only when physically located in the shielding state. Physicians have pledged to never step foot in certain states. </a:t>
            </a:r>
          </a:p>
          <a:p>
            <a:pPr marL="171450" indent="-171450">
              <a:buFont typeface="Arial" panose="020B0604020202020204" pitchFamily="34" charset="0"/>
              <a:buChar char="•"/>
            </a:pPr>
            <a:r>
              <a:rPr lang="en-US" dirty="0"/>
              <a:t>Shield laws are untested which leaves many unresolved questions –full faith and credit, state-based licensure, impact of electronic and automatic sharing of medical records across states, </a:t>
            </a:r>
          </a:p>
          <a:p>
            <a:pPr marL="171450" indent="-171450">
              <a:buFont typeface="Arial" panose="020B0604020202020204" pitchFamily="34" charset="0"/>
              <a:buChar char="•"/>
            </a:pPr>
            <a:r>
              <a:rPr lang="en-US" dirty="0"/>
              <a:t>No cases yet. </a:t>
            </a:r>
          </a:p>
          <a:p>
            <a:pPr marL="628650" lvl="1" indent="-171450">
              <a:buFont typeface="Arial" panose="020B0604020202020204" pitchFamily="34" charset="0"/>
              <a:buChar char="•"/>
            </a:pPr>
            <a:r>
              <a:rPr lang="en-US" dirty="0"/>
              <a:t>Texas AG sought records from children’s hospital in Washington related to gender affirming care. Case settled. </a:t>
            </a:r>
          </a:p>
          <a:p>
            <a:pPr marL="171450" indent="-171450">
              <a:buFont typeface="Arial" panose="020B0604020202020204" pitchFamily="34" charset="0"/>
              <a:buChar char="•"/>
            </a:pPr>
            <a:r>
              <a:rPr lang="en-US" b="0" i="0" dirty="0">
                <a:solidFill>
                  <a:srgbClr val="383838"/>
                </a:solidFill>
                <a:effectLst/>
                <a:latin typeface="proxima-nova"/>
              </a:rPr>
              <a:t>“threaten basic principles of comity between states, possibly resulting in the breakdown of state-to-state relations and ultimately retaliation.”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8</a:t>
            </a:fld>
            <a:endParaRPr lang="en-US" dirty="0"/>
          </a:p>
        </p:txBody>
      </p:sp>
    </p:spTree>
    <p:extLst>
      <p:ext uri="{BB962C8B-B14F-4D97-AF65-F5344CB8AC3E}">
        <p14:creationId xmlns:p14="http://schemas.microsoft.com/office/powerpoint/2010/main" val="54958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 states want to prevent travel </a:t>
            </a:r>
          </a:p>
          <a:p>
            <a:pPr marL="171450" indent="-171450">
              <a:buFont typeface="Arial" panose="020B0604020202020204" pitchFamily="34" charset="0"/>
              <a:buChar char="•"/>
            </a:pPr>
            <a:r>
              <a:rPr lang="en-US" dirty="0"/>
              <a:t>Idaho and Tennessee – abortion trafficking laws</a:t>
            </a:r>
          </a:p>
          <a:p>
            <a:pPr marL="628650" lvl="1" indent="-17145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Times New Roman" panose="02020603050405020304" pitchFamily="18" charset="0"/>
              </a:rPr>
              <a:t>prohibit an adult from assisting (recruiting, harboring, or transporting) a minor in getting an abortion without parent’s consent, including helping minor obtain a legal abortion in another state. </a:t>
            </a:r>
          </a:p>
          <a:p>
            <a:pPr marL="628650" lvl="1" indent="-17145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Times New Roman" panose="02020603050405020304" pitchFamily="18" charset="0"/>
              </a:rPr>
              <a:t>Both laws have been enjoined. </a:t>
            </a:r>
          </a:p>
          <a:p>
            <a:pPr marL="285750" indent="-285750">
              <a:buFont typeface="Arial" panose="020B0604020202020204" pitchFamily="34" charset="0"/>
              <a:buChar char="•"/>
            </a:pPr>
            <a:r>
              <a:rPr lang="en-US" sz="1800" dirty="0">
                <a:effectLst/>
                <a:latin typeface="Aptos" panose="020B0004020202020204" pitchFamily="34" charset="0"/>
                <a:cs typeface="Times New Roman" panose="02020603050405020304" pitchFamily="18" charset="0"/>
              </a:rPr>
              <a:t>Many states have tried to ban abortion medication but haven’t been successful. </a:t>
            </a:r>
          </a:p>
          <a:p>
            <a:pPr marL="742950" lvl="1" indent="-285750">
              <a:buFont typeface="Arial" panose="020B0604020202020204" pitchFamily="34" charset="0"/>
              <a:buChar char="•"/>
            </a:pPr>
            <a:r>
              <a:rPr lang="en-US" sz="1800" dirty="0">
                <a:effectLst/>
                <a:latin typeface="Aptos" panose="020B0004020202020204" pitchFamily="34" charset="0"/>
                <a:cs typeface="Times New Roman" panose="02020603050405020304" pitchFamily="18" charset="0"/>
              </a:rPr>
              <a:t>Louisiana rescheduled abortion medication as a Schedule IV controlled substance. Bill introduced to address abortion coercion, but testimony emphasized telemedicine abortion.</a:t>
            </a:r>
          </a:p>
          <a:p>
            <a:pPr marL="285750" indent="-285750">
              <a:buFont typeface="Arial" panose="020B0604020202020204" pitchFamily="34" charset="0"/>
              <a:buChar char="•"/>
            </a:pPr>
            <a:r>
              <a:rPr lang="en-US" sz="1800" dirty="0">
                <a:effectLst/>
                <a:latin typeface="Aptos" panose="020B0004020202020204" pitchFamily="34" charset="0"/>
                <a:cs typeface="Times New Roman" panose="02020603050405020304" pitchFamily="18" charset="0"/>
              </a:rPr>
              <a:t>Alabama and Texas – ongoing litigation about whether state can prohibit organizations that provide financial and logistical assistance</a:t>
            </a:r>
          </a:p>
          <a:p>
            <a:pPr marL="285750" indent="-285750">
              <a:buFont typeface="Arial" panose="020B0604020202020204" pitchFamily="34" charset="0"/>
              <a:buChar char="•"/>
            </a:pPr>
            <a:r>
              <a:rPr lang="en-US" sz="1800" dirty="0">
                <a:effectLst/>
                <a:latin typeface="Aptos" panose="020B0004020202020204" pitchFamily="34" charset="0"/>
                <a:cs typeface="Times New Roman" panose="02020603050405020304" pitchFamily="18" charset="0"/>
              </a:rPr>
              <a:t>Local ordinances authorize civil lawsuits against individuals who help someone travel for abortion care. Builds on Texas SB 8. </a:t>
            </a:r>
          </a:p>
          <a:p>
            <a:pPr marL="285750" indent="-285750">
              <a:buFont typeface="Arial" panose="020B0604020202020204" pitchFamily="34" charset="0"/>
              <a:buChar char="•"/>
            </a:pPr>
            <a:r>
              <a:rPr lang="en-US" sz="1800" dirty="0">
                <a:effectLst/>
                <a:latin typeface="Aptos" panose="020B0004020202020204" pitchFamily="34" charset="0"/>
                <a:cs typeface="Times New Roman" panose="02020603050405020304" pitchFamily="18" charset="0"/>
              </a:rPr>
              <a:t>Investigation and enforcement against women who seek abortion care out of state – fetal remains, child endangerment, etc. </a:t>
            </a:r>
          </a:p>
          <a:p>
            <a:endParaRPr lang="en-US" sz="1800" dirty="0">
              <a:effectLst/>
              <a:latin typeface="Aptos" panose="020B0004020202020204" pitchFamily="34" charset="0"/>
              <a:cs typeface="Times New Roman" panose="02020603050405020304" pitchFamily="18" charset="0"/>
            </a:endParaRPr>
          </a:p>
          <a:p>
            <a:r>
              <a:rPr lang="en-US" sz="1800" dirty="0">
                <a:effectLst/>
                <a:latin typeface="Aptos" panose="020B0004020202020204" pitchFamily="34" charset="0"/>
                <a:cs typeface="Times New Roman" panose="02020603050405020304" pitchFamily="18" charset="0"/>
              </a:rPr>
              <a:t>Other potential challenges/ developments related to interstate care </a:t>
            </a:r>
          </a:p>
          <a:p>
            <a:pPr marL="285750" indent="-285750">
              <a:buFont typeface="Arial" panose="020B0604020202020204" pitchFamily="34" charset="0"/>
              <a:buChar char="•"/>
            </a:pPr>
            <a:r>
              <a:rPr lang="en-US" sz="1800" dirty="0">
                <a:effectLst/>
                <a:latin typeface="Aptos" panose="020B0004020202020204" pitchFamily="34" charset="0"/>
                <a:cs typeface="Times New Roman" panose="02020603050405020304" pitchFamily="18" charset="0"/>
              </a:rPr>
              <a:t>FDA v. </a:t>
            </a:r>
            <a:r>
              <a:rPr lang="en-US" sz="2800" b="0" i="0" dirty="0">
                <a:solidFill>
                  <a:srgbClr val="4D5156"/>
                </a:solidFill>
                <a:effectLst/>
                <a:latin typeface="Roboto" panose="02000000000000000000" pitchFamily="2" charset="0"/>
              </a:rPr>
              <a:t>Alliance for Hippocratic Medicine – challenging </a:t>
            </a:r>
            <a:r>
              <a:rPr lang="en-US" sz="1800" dirty="0">
                <a:effectLst/>
                <a:latin typeface="Aptos" panose="020B0004020202020204" pitchFamily="34" charset="0"/>
                <a:cs typeface="Times New Roman" panose="02020603050405020304" pitchFamily="18" charset="0"/>
              </a:rPr>
              <a:t>approval of Mifepristone and, more broadly, whether courts can reverse FDA approvals. </a:t>
            </a:r>
          </a:p>
          <a:p>
            <a:pPr marL="742950" lvl="1" indent="-285750">
              <a:buFont typeface="Arial" panose="020B0604020202020204" pitchFamily="34" charset="0"/>
              <a:buChar char="•"/>
            </a:pPr>
            <a:r>
              <a:rPr lang="en-US" sz="1800" dirty="0">
                <a:effectLst/>
                <a:latin typeface="Aptos" panose="020B0004020202020204" pitchFamily="34" charset="0"/>
                <a:cs typeface="Times New Roman" panose="02020603050405020304" pitchFamily="18" charset="0"/>
              </a:rPr>
              <a:t>SCOTUS dismissed suit for lack of standing. Status quo for now, but more challenges to come. If challenges are successful, could limit access to medication nationwide. </a:t>
            </a:r>
          </a:p>
          <a:p>
            <a:pPr marL="285750" lvl="0" indent="-285750">
              <a:buFont typeface="Arial" panose="020B0604020202020204" pitchFamily="34" charset="0"/>
              <a:buChar char="•"/>
            </a:pPr>
            <a:r>
              <a:rPr lang="en-US" sz="1800" dirty="0">
                <a:effectLst/>
                <a:latin typeface="Aptos" panose="020B0004020202020204" pitchFamily="34" charset="0"/>
                <a:cs typeface="Times New Roman" panose="02020603050405020304" pitchFamily="18" charset="0"/>
              </a:rPr>
              <a:t>Future administration could potentially revive Comstock Act of 1873, prohibits mailing of materials for abortion</a:t>
            </a:r>
          </a:p>
          <a:p>
            <a:pPr marL="742950" lvl="1" indent="-285750">
              <a:buFont typeface="Arial" panose="020B0604020202020204" pitchFamily="34" charset="0"/>
              <a:buChar char="•"/>
            </a:pPr>
            <a:r>
              <a:rPr lang="en-US" sz="2800" b="0" i="0" dirty="0">
                <a:solidFill>
                  <a:srgbClr val="333333"/>
                </a:solidFill>
                <a:effectLst/>
                <a:latin typeface="Source Sans Pro" panose="020B0503030403020204" pitchFamily="34" charset="0"/>
              </a:rPr>
              <a:t>Current DOJ says it won’t enforce Comstock because the Act only applies when the sender intends for the mailed material to be used for an illegal abortion, and because there are legal exceptions in every state, it is impossible to determine the intent of the </a:t>
            </a:r>
            <a:r>
              <a:rPr lang="en-US" sz="2800" b="0" i="0">
                <a:solidFill>
                  <a:srgbClr val="333333"/>
                </a:solidFill>
                <a:effectLst/>
                <a:latin typeface="Source Sans Pro" panose="020B0503030403020204" pitchFamily="34" charset="0"/>
              </a:rPr>
              <a:t>sender.</a:t>
            </a:r>
            <a:endParaRPr lang="en-US" sz="2800" b="0" i="0" dirty="0">
              <a:solidFill>
                <a:srgbClr val="333333"/>
              </a:solidFill>
              <a:effectLst/>
              <a:latin typeface="Source Sans Pro" panose="020B0503030403020204" pitchFamily="34" charset="0"/>
            </a:endParaRPr>
          </a:p>
          <a:p>
            <a:pPr marL="285750" lvl="0" indent="-285750">
              <a:buFont typeface="Arial" panose="020B0604020202020204" pitchFamily="34" charset="0"/>
              <a:buChar char="•"/>
            </a:pPr>
            <a:endParaRPr lang="en-US" sz="2800" b="0" i="0" dirty="0">
              <a:solidFill>
                <a:srgbClr val="333333"/>
              </a:solidFill>
              <a:effectLst/>
              <a:latin typeface="Source Sans Pro" panose="020B0503030403020204" pitchFamily="34" charset="0"/>
            </a:endParaRPr>
          </a:p>
          <a:p>
            <a:pPr marL="742950" lvl="1" indent="-285750">
              <a:buFontTx/>
              <a:buChar char="-"/>
            </a:pPr>
            <a:endParaRPr lang="en-US" sz="2800" b="0" i="0" dirty="0">
              <a:solidFill>
                <a:srgbClr val="333333"/>
              </a:solidFill>
              <a:effectLst/>
              <a:latin typeface="Source Sans Pro" panose="020B0503030403020204" pitchFamily="34" charset="0"/>
              <a:cs typeface="Times New Roman" panose="02020603050405020304" pitchFamily="18" charset="0"/>
            </a:endParaRPr>
          </a:p>
          <a:p>
            <a:pPr marL="742950" lvl="1" indent="-285750">
              <a:buFontTx/>
              <a:buChar char="-"/>
            </a:pPr>
            <a:endParaRPr lang="en-US" sz="1800" dirty="0">
              <a:effectLst/>
              <a:latin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9</a:t>
            </a:fld>
            <a:endParaRPr lang="en-US" dirty="0"/>
          </a:p>
        </p:txBody>
      </p:sp>
    </p:spTree>
    <p:extLst>
      <p:ext uri="{BB962C8B-B14F-4D97-AF65-F5344CB8AC3E}">
        <p14:creationId xmlns:p14="http://schemas.microsoft.com/office/powerpoint/2010/main" val="3713855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7419" y="3496316"/>
            <a:ext cx="7649497" cy="687752"/>
          </a:xfrm>
        </p:spPr>
        <p:txBody>
          <a:bodyPr>
            <a:normAutofit/>
          </a:bodyPr>
          <a:lstStyle>
            <a:lvl1pPr marL="0" indent="0" algn="ctr">
              <a:lnSpc>
                <a:spcPct val="90000"/>
              </a:lnSpc>
              <a:spcBef>
                <a:spcPts val="0"/>
              </a:spcBef>
              <a:spcAft>
                <a:spcPts val="0"/>
              </a:spcAft>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7"/>
          <p:cNvSpPr>
            <a:spLocks noGrp="1"/>
          </p:cNvSpPr>
          <p:nvPr>
            <p:ph type="title"/>
          </p:nvPr>
        </p:nvSpPr>
        <p:spPr>
          <a:xfrm>
            <a:off x="743689" y="1786800"/>
            <a:ext cx="7643094" cy="1643620"/>
          </a:xfrm>
          <a:prstGeom prst="rect">
            <a:avLst/>
          </a:prstGeom>
        </p:spPr>
        <p:txBody>
          <a:bodyPr anchor="ctr">
            <a:normAutofit/>
          </a:bodyPr>
          <a:lstStyle>
            <a:lvl1pPr algn="ctr">
              <a:lnSpc>
                <a:spcPct val="90000"/>
              </a:lnSpc>
              <a:defRPr sz="3600">
                <a:solidFill>
                  <a:schemeClr val="bg1"/>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05F5A386-AEC8-E94D-88E5-3E2290BC388F}"/>
              </a:ext>
            </a:extLst>
          </p:cNvPr>
          <p:cNvPicPr>
            <a:picLocks noChangeAspect="1"/>
          </p:cNvPicPr>
          <p:nvPr userDrawn="1"/>
        </p:nvPicPr>
        <p:blipFill>
          <a:blip r:embed="rId3"/>
          <a:stretch>
            <a:fillRect/>
          </a:stretch>
        </p:blipFill>
        <p:spPr>
          <a:xfrm>
            <a:off x="3911600" y="310896"/>
            <a:ext cx="1320800" cy="571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19_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text, clipart, vector graphics&#10;&#10;Description automatically generated">
            <a:extLst>
              <a:ext uri="{FF2B5EF4-FFF2-40B4-BE49-F238E27FC236}">
                <a16:creationId xmlns:a16="http://schemas.microsoft.com/office/drawing/2014/main" id="{998C8A29-533D-0940-BB9D-D30331F28254}"/>
              </a:ext>
            </a:extLst>
          </p:cNvPr>
          <p:cNvPicPr>
            <a:picLocks noChangeAspect="1"/>
          </p:cNvPicPr>
          <p:nvPr userDrawn="1"/>
        </p:nvPicPr>
        <p:blipFill>
          <a:blip r:embed="rId3"/>
          <a:stretch>
            <a:fillRect/>
          </a:stretch>
        </p:blipFill>
        <p:spPr>
          <a:xfrm>
            <a:off x="7761787" y="3405672"/>
            <a:ext cx="646390" cy="987879"/>
          </a:xfrm>
          <a:prstGeom prst="rect">
            <a:avLst/>
          </a:prstGeom>
        </p:spPr>
      </p:pic>
      <p:sp>
        <p:nvSpPr>
          <p:cNvPr id="8" name="Title 1">
            <a:extLst>
              <a:ext uri="{FF2B5EF4-FFF2-40B4-BE49-F238E27FC236}">
                <a16:creationId xmlns:a16="http://schemas.microsoft.com/office/drawing/2014/main" id="{487E1A22-9763-F444-93DA-F4507D539AF2}"/>
              </a:ext>
            </a:extLst>
          </p:cNvPr>
          <p:cNvSpPr>
            <a:spLocks noGrp="1"/>
          </p:cNvSpPr>
          <p:nvPr>
            <p:ph type="title"/>
          </p:nvPr>
        </p:nvSpPr>
        <p:spPr>
          <a:xfrm>
            <a:off x="729763" y="1123950"/>
            <a:ext cx="7666892" cy="2006600"/>
          </a:xfrm>
          <a:prstGeom prst="rect">
            <a:avLst/>
          </a:prstGeom>
          <a:ln w="0">
            <a:noFill/>
          </a:ln>
        </p:spPr>
        <p:txBody>
          <a:bodyPr anchor="ctr">
            <a:normAutofit/>
          </a:bodyPr>
          <a:lstStyle>
            <a:lvl1pPr algn="l">
              <a:lnSpc>
                <a:spcPts val="4300"/>
              </a:lnSpc>
              <a:defRPr sz="4000" spc="0">
                <a:ln>
                  <a:noFill/>
                </a:ln>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lide Number Placeholder 12">
            <a:extLst>
              <a:ext uri="{FF2B5EF4-FFF2-40B4-BE49-F238E27FC236}">
                <a16:creationId xmlns:a16="http://schemas.microsoft.com/office/drawing/2014/main" id="{8BDE6DCB-1812-1B4E-9DF9-DD1CC7FEEBFC}"/>
              </a:ext>
            </a:extLst>
          </p:cNvPr>
          <p:cNvSpPr>
            <a:spLocks noGrp="1"/>
          </p:cNvSpPr>
          <p:nvPr>
            <p:ph type="sldNum" sz="quarter" idx="10"/>
          </p:nvPr>
        </p:nvSpPr>
        <p:spPr>
          <a:xfrm>
            <a:off x="205404" y="4795463"/>
            <a:ext cx="925830" cy="274637"/>
          </a:xfrm>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91157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19_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text, clipart, vector graphics&#10;&#10;Description automatically generated">
            <a:extLst>
              <a:ext uri="{FF2B5EF4-FFF2-40B4-BE49-F238E27FC236}">
                <a16:creationId xmlns:a16="http://schemas.microsoft.com/office/drawing/2014/main" id="{998C8A29-533D-0940-BB9D-D30331F28254}"/>
              </a:ext>
            </a:extLst>
          </p:cNvPr>
          <p:cNvPicPr>
            <a:picLocks noChangeAspect="1"/>
          </p:cNvPicPr>
          <p:nvPr userDrawn="1"/>
        </p:nvPicPr>
        <p:blipFill>
          <a:blip r:embed="rId3"/>
          <a:stretch>
            <a:fillRect/>
          </a:stretch>
        </p:blipFill>
        <p:spPr>
          <a:xfrm>
            <a:off x="7761787" y="3405672"/>
            <a:ext cx="646390" cy="987879"/>
          </a:xfrm>
          <a:prstGeom prst="rect">
            <a:avLst/>
          </a:prstGeom>
        </p:spPr>
      </p:pic>
      <p:sp>
        <p:nvSpPr>
          <p:cNvPr id="8" name="Title 1">
            <a:extLst>
              <a:ext uri="{FF2B5EF4-FFF2-40B4-BE49-F238E27FC236}">
                <a16:creationId xmlns:a16="http://schemas.microsoft.com/office/drawing/2014/main" id="{487E1A22-9763-F444-93DA-F4507D539AF2}"/>
              </a:ext>
            </a:extLst>
          </p:cNvPr>
          <p:cNvSpPr>
            <a:spLocks noGrp="1"/>
          </p:cNvSpPr>
          <p:nvPr>
            <p:ph type="title"/>
          </p:nvPr>
        </p:nvSpPr>
        <p:spPr>
          <a:xfrm>
            <a:off x="729763" y="1123950"/>
            <a:ext cx="7666892" cy="2006600"/>
          </a:xfrm>
          <a:prstGeom prst="rect">
            <a:avLst/>
          </a:prstGeom>
          <a:ln w="0">
            <a:noFill/>
          </a:ln>
        </p:spPr>
        <p:txBody>
          <a:bodyPr anchor="ctr">
            <a:normAutofit/>
          </a:bodyPr>
          <a:lstStyle>
            <a:lvl1pPr algn="l">
              <a:lnSpc>
                <a:spcPts val="4300"/>
              </a:lnSpc>
              <a:defRPr sz="4000" spc="0">
                <a:ln>
                  <a:noFill/>
                </a:ln>
                <a:solidFill>
                  <a:srgbClr val="452663"/>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lide Number Placeholder 12">
            <a:extLst>
              <a:ext uri="{FF2B5EF4-FFF2-40B4-BE49-F238E27FC236}">
                <a16:creationId xmlns:a16="http://schemas.microsoft.com/office/drawing/2014/main" id="{8BDE6DCB-1812-1B4E-9DF9-DD1CC7FEEBFC}"/>
              </a:ext>
            </a:extLst>
          </p:cNvPr>
          <p:cNvSpPr>
            <a:spLocks noGrp="1"/>
          </p:cNvSpPr>
          <p:nvPr>
            <p:ph type="sldNum" sz="quarter" idx="10"/>
          </p:nvPr>
        </p:nvSpPr>
        <p:spPr>
          <a:xfrm>
            <a:off x="205404" y="4795463"/>
            <a:ext cx="925830" cy="274637"/>
          </a:xfrm>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203721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E4D69E-57A6-4C47-A98E-D762EA1BED2B}"/>
              </a:ext>
            </a:extLst>
          </p:cNvPr>
          <p:cNvPicPr>
            <a:picLocks noChangeAspect="1"/>
          </p:cNvPicPr>
          <p:nvPr userDrawn="1"/>
        </p:nvPicPr>
        <p:blipFill>
          <a:blip r:embed="rId2"/>
          <a:stretch>
            <a:fillRect/>
          </a:stretch>
        </p:blipFill>
        <p:spPr>
          <a:xfrm>
            <a:off x="2222515" y="1441450"/>
            <a:ext cx="4698970" cy="200099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33A5970E-9FBC-F54F-8BB2-5D3D3E7F8656}"/>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122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dirty="0"/>
          </a:p>
        </p:txBody>
      </p:sp>
      <p:sp>
        <p:nvSpPr>
          <p:cNvPr id="7" name="Title 6">
            <a:extLst>
              <a:ext uri="{FF2B5EF4-FFF2-40B4-BE49-F238E27FC236}">
                <a16:creationId xmlns:a16="http://schemas.microsoft.com/office/drawing/2014/main" id="{D12133F8-DEFA-8145-89CC-D83720DE8C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755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Title 5">
            <a:extLst>
              <a:ext uri="{FF2B5EF4-FFF2-40B4-BE49-F238E27FC236}">
                <a16:creationId xmlns:a16="http://schemas.microsoft.com/office/drawing/2014/main" id="{A2C7EF6A-DD33-7449-B5FB-6713C84C7E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35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A58B2209-B006-9944-8A59-C4BD357A5BB6}"/>
              </a:ext>
            </a:extLst>
          </p:cNvPr>
          <p:cNvSpPr txBox="1"/>
          <p:nvPr userDrawn="1"/>
        </p:nvSpPr>
        <p:spPr>
          <a:xfrm>
            <a:off x="7541442" y="122549"/>
            <a:ext cx="1602557" cy="369332"/>
          </a:xfrm>
          <a:prstGeom prst="rect">
            <a:avLst/>
          </a:prstGeom>
          <a:solidFill>
            <a:srgbClr val="FF0000"/>
          </a:solid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i="0" cap="all" baseline="0" dirty="0">
                <a:solidFill>
                  <a:schemeClr val="bg1">
                    <a:lumMod val="95000"/>
                  </a:schemeClr>
                </a:solidFill>
                <a:latin typeface="Arial" charset="0"/>
                <a:ea typeface="Arial" charset="0"/>
                <a:cs typeface="Arial" charset="0"/>
              </a:rPr>
              <a:t>Confidential and proprietary</a:t>
            </a:r>
            <a:endParaRPr lang="en-US" sz="900" b="1" i="0" cap="all" baseline="0" dirty="0">
              <a:solidFill>
                <a:schemeClr val="bg1">
                  <a:lumMod val="50000"/>
                </a:schemeClr>
              </a:solidFill>
              <a:latin typeface="Arial" charset="0"/>
              <a:ea typeface="Arial" charset="0"/>
              <a:cs typeface="Arial" charset="0"/>
            </a:endParaRPr>
          </a:p>
        </p:txBody>
      </p:sp>
      <p:sp>
        <p:nvSpPr>
          <p:cNvPr id="8" name="Text Placeholder 2">
            <a:extLst>
              <a:ext uri="{FF2B5EF4-FFF2-40B4-BE49-F238E27FC236}">
                <a16:creationId xmlns:a16="http://schemas.microsoft.com/office/drawing/2014/main" id="{B307E9BA-8318-E54E-A02A-420F28B23462}"/>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740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dirty="0"/>
          </a:p>
        </p:txBody>
      </p:sp>
      <p:sp>
        <p:nvSpPr>
          <p:cNvPr id="7" name="Title 6">
            <a:extLst>
              <a:ext uri="{FF2B5EF4-FFF2-40B4-BE49-F238E27FC236}">
                <a16:creationId xmlns:a16="http://schemas.microsoft.com/office/drawing/2014/main" id="{D12133F8-DEFA-8145-89CC-D83720DE8C58}"/>
              </a:ext>
            </a:extLst>
          </p:cNvPr>
          <p:cNvSpPr>
            <a:spLocks noGrp="1"/>
          </p:cNvSpPr>
          <p:nvPr>
            <p:ph type="title"/>
          </p:nvPr>
        </p:nvSpPr>
        <p:spPr/>
        <p:txBody>
          <a:bodyPr/>
          <a:lstStyle/>
          <a:p>
            <a:r>
              <a:rPr lang="en-US"/>
              <a:t>Click to edit Master title style</a:t>
            </a:r>
          </a:p>
        </p:txBody>
      </p:sp>
      <p:sp>
        <p:nvSpPr>
          <p:cNvPr id="9" name="TextBox 8">
            <a:extLst>
              <a:ext uri="{FF2B5EF4-FFF2-40B4-BE49-F238E27FC236}">
                <a16:creationId xmlns:a16="http://schemas.microsoft.com/office/drawing/2014/main" id="{E34DB66D-50D3-7C4B-B4DD-B66C0DEE1B4F}"/>
              </a:ext>
            </a:extLst>
          </p:cNvPr>
          <p:cNvSpPr txBox="1"/>
          <p:nvPr userDrawn="1"/>
        </p:nvSpPr>
        <p:spPr>
          <a:xfrm>
            <a:off x="7541442" y="122549"/>
            <a:ext cx="1602557" cy="369332"/>
          </a:xfrm>
          <a:prstGeom prst="rect">
            <a:avLst/>
          </a:prstGeom>
          <a:solidFill>
            <a:srgbClr val="FF0000"/>
          </a:solid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i="0" cap="all" baseline="0" dirty="0">
                <a:solidFill>
                  <a:schemeClr val="bg1">
                    <a:lumMod val="95000"/>
                  </a:schemeClr>
                </a:solidFill>
                <a:latin typeface="Arial" charset="0"/>
                <a:ea typeface="Arial" charset="0"/>
                <a:cs typeface="Arial" charset="0"/>
              </a:rPr>
              <a:t>Confidential and proprietary</a:t>
            </a:r>
            <a:endParaRPr lang="en-US" sz="900" b="1" i="0" cap="all" baseline="0"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223348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Title 5">
            <a:extLst>
              <a:ext uri="{FF2B5EF4-FFF2-40B4-BE49-F238E27FC236}">
                <a16:creationId xmlns:a16="http://schemas.microsoft.com/office/drawing/2014/main" id="{A2C7EF6A-DD33-7449-B5FB-6713C84C7E50}"/>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AF97A610-4F7A-3749-8F2E-95CD62FA9FE8}"/>
              </a:ext>
            </a:extLst>
          </p:cNvPr>
          <p:cNvSpPr txBox="1"/>
          <p:nvPr userDrawn="1"/>
        </p:nvSpPr>
        <p:spPr>
          <a:xfrm>
            <a:off x="7541442" y="122549"/>
            <a:ext cx="1602557" cy="369332"/>
          </a:xfrm>
          <a:prstGeom prst="rect">
            <a:avLst/>
          </a:prstGeom>
          <a:solidFill>
            <a:srgbClr val="FF0000"/>
          </a:solid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i="0" cap="all" baseline="0" dirty="0">
                <a:solidFill>
                  <a:schemeClr val="bg1">
                    <a:lumMod val="95000"/>
                  </a:schemeClr>
                </a:solidFill>
                <a:latin typeface="Arial" charset="0"/>
                <a:ea typeface="Arial" charset="0"/>
                <a:cs typeface="Arial" charset="0"/>
              </a:rPr>
              <a:t>Confidential and proprietary</a:t>
            </a:r>
            <a:endParaRPr lang="en-US" sz="900" b="1" i="0" cap="all" baseline="0"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82486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19_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530B84F-5750-B644-89E3-F4C93E0C1BB9}"/>
              </a:ext>
            </a:extLst>
          </p:cNvPr>
          <p:cNvSpPr>
            <a:spLocks noGrp="1"/>
          </p:cNvSpPr>
          <p:nvPr>
            <p:ph type="title"/>
          </p:nvPr>
        </p:nvSpPr>
        <p:spPr>
          <a:xfrm>
            <a:off x="729763" y="1123950"/>
            <a:ext cx="7666892" cy="2006600"/>
          </a:xfrm>
          <a:prstGeom prst="rect">
            <a:avLst/>
          </a:prstGeom>
          <a:ln w="0">
            <a:noFill/>
          </a:ln>
        </p:spPr>
        <p:txBody>
          <a:bodyPr anchor="ctr">
            <a:normAutofit/>
          </a:bodyPr>
          <a:lstStyle>
            <a:lvl1pPr algn="l">
              <a:lnSpc>
                <a:spcPts val="4300"/>
              </a:lnSpc>
              <a:defRPr sz="4000" spc="0">
                <a:ln>
                  <a:noFill/>
                </a:ln>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4" name="Picture 3" descr="A picture containing text, clipart, vector graphics&#10;&#10;Description automatically generated">
            <a:extLst>
              <a:ext uri="{FF2B5EF4-FFF2-40B4-BE49-F238E27FC236}">
                <a16:creationId xmlns:a16="http://schemas.microsoft.com/office/drawing/2014/main" id="{1FC96E8A-ADD9-A845-ADE6-D0553CF32456}"/>
              </a:ext>
            </a:extLst>
          </p:cNvPr>
          <p:cNvPicPr>
            <a:picLocks noChangeAspect="1"/>
          </p:cNvPicPr>
          <p:nvPr userDrawn="1"/>
        </p:nvPicPr>
        <p:blipFill>
          <a:blip r:embed="rId3"/>
          <a:stretch>
            <a:fillRect/>
          </a:stretch>
        </p:blipFill>
        <p:spPr>
          <a:xfrm>
            <a:off x="7761787" y="3405672"/>
            <a:ext cx="646390" cy="987879"/>
          </a:xfrm>
          <a:prstGeom prst="rect">
            <a:avLst/>
          </a:prstGeom>
        </p:spPr>
      </p:pic>
      <p:sp>
        <p:nvSpPr>
          <p:cNvPr id="6" name="Slide Number Placeholder 12">
            <a:extLst>
              <a:ext uri="{FF2B5EF4-FFF2-40B4-BE49-F238E27FC236}">
                <a16:creationId xmlns:a16="http://schemas.microsoft.com/office/drawing/2014/main" id="{8AE42A41-B99C-374B-887C-15294BF0D069}"/>
              </a:ext>
            </a:extLst>
          </p:cNvPr>
          <p:cNvSpPr txBox="1">
            <a:spLocks/>
          </p:cNvSpPr>
          <p:nvPr userDrawn="1"/>
        </p:nvSpPr>
        <p:spPr>
          <a:xfrm>
            <a:off x="205404" y="4795463"/>
            <a:ext cx="925830" cy="274637"/>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452663"/>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174141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pic>
        <p:nvPicPr>
          <p:cNvPr id="3" name="Picture 2" descr="A picture containing text, clipart, vector graphics&#10;&#10;Description automatically generated">
            <a:extLst>
              <a:ext uri="{FF2B5EF4-FFF2-40B4-BE49-F238E27FC236}">
                <a16:creationId xmlns:a16="http://schemas.microsoft.com/office/drawing/2014/main" id="{C78288B6-96A7-DD41-BF2F-195F50C52825}"/>
              </a:ext>
            </a:extLst>
          </p:cNvPr>
          <p:cNvPicPr>
            <a:picLocks noChangeAspect="1"/>
          </p:cNvPicPr>
          <p:nvPr userDrawn="1"/>
        </p:nvPicPr>
        <p:blipFill>
          <a:blip r:embed="rId3"/>
          <a:stretch>
            <a:fillRect/>
          </a:stretch>
        </p:blipFill>
        <p:spPr>
          <a:xfrm>
            <a:off x="7761787" y="3405672"/>
            <a:ext cx="646390" cy="987879"/>
          </a:xfrm>
          <a:prstGeom prst="rect">
            <a:avLst/>
          </a:prstGeom>
        </p:spPr>
      </p:pic>
      <p:sp>
        <p:nvSpPr>
          <p:cNvPr id="6" name="Title 1">
            <a:extLst>
              <a:ext uri="{FF2B5EF4-FFF2-40B4-BE49-F238E27FC236}">
                <a16:creationId xmlns:a16="http://schemas.microsoft.com/office/drawing/2014/main" id="{905FB6C3-CFDE-4C40-BE64-529A31BCDB07}"/>
              </a:ext>
            </a:extLst>
          </p:cNvPr>
          <p:cNvSpPr>
            <a:spLocks noGrp="1"/>
          </p:cNvSpPr>
          <p:nvPr>
            <p:ph type="title"/>
          </p:nvPr>
        </p:nvSpPr>
        <p:spPr>
          <a:xfrm>
            <a:off x="729763" y="1123950"/>
            <a:ext cx="7666892" cy="2006600"/>
          </a:xfrm>
          <a:prstGeom prst="rect">
            <a:avLst/>
          </a:prstGeom>
          <a:ln w="0">
            <a:noFill/>
          </a:ln>
        </p:spPr>
        <p:txBody>
          <a:bodyPr anchor="ctr">
            <a:normAutofit/>
          </a:bodyPr>
          <a:lstStyle>
            <a:lvl1pPr algn="l">
              <a:lnSpc>
                <a:spcPts val="4300"/>
              </a:lnSpc>
              <a:defRPr sz="4000" spc="0">
                <a:ln>
                  <a:noFill/>
                </a:ln>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4008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4665946"/>
            <a:ext cx="9144000" cy="4813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205404" y="4795463"/>
            <a:ext cx="925830" cy="274637"/>
          </a:xfrm>
          <a:prstGeom prst="rect">
            <a:avLst/>
          </a:prstGeom>
        </p:spPr>
        <p:txBody>
          <a:bodyPr vert="horz" lIns="91440" tIns="45720" rIns="91440" bIns="45720" rtlCol="0" anchor="ctr"/>
          <a:lstStyle>
            <a:lvl1pPr algn="l">
              <a:defRPr sz="1000">
                <a:solidFill>
                  <a:srgbClr val="452663"/>
                </a:solidFill>
                <a:latin typeface="Arial" charset="0"/>
                <a:ea typeface="Arial" charset="0"/>
                <a:cs typeface="Arial" charset="0"/>
              </a:defRPr>
            </a:lvl1pPr>
          </a:lstStyle>
          <a:p>
            <a:fld id="{DA05D499-8038-C642-91E0-FF7B8677CF19}" type="slidenum">
              <a:rPr lang="en-US" smtClean="0"/>
              <a:pPr/>
              <a:t>‹#›</a:t>
            </a:fld>
            <a:endParaRPr lang="en-US" dirty="0"/>
          </a:p>
        </p:txBody>
      </p:sp>
      <p:sp>
        <p:nvSpPr>
          <p:cNvPr id="13" name="TextBox 12"/>
          <p:cNvSpPr txBox="1"/>
          <p:nvPr userDrawn="1"/>
        </p:nvSpPr>
        <p:spPr>
          <a:xfrm>
            <a:off x="541515" y="4847807"/>
            <a:ext cx="2525440"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dirty="0">
                <a:solidFill>
                  <a:srgbClr val="452663"/>
                </a:solidFill>
                <a:latin typeface="Arial" charset="0"/>
                <a:ea typeface="Arial" charset="0"/>
                <a:cs typeface="Arial" charset="0"/>
              </a:rPr>
              <a:t>© 2024 American Medical Association. All rights reserved.</a:t>
            </a:r>
          </a:p>
        </p:txBody>
      </p:sp>
      <p:sp>
        <p:nvSpPr>
          <p:cNvPr id="4" name="Title Placeholder 3">
            <a:extLst>
              <a:ext uri="{FF2B5EF4-FFF2-40B4-BE49-F238E27FC236}">
                <a16:creationId xmlns:a16="http://schemas.microsoft.com/office/drawing/2014/main" id="{D182E4D1-4366-7B4B-ACD5-F58B2257D18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pic>
        <p:nvPicPr>
          <p:cNvPr id="8" name="Picture 7">
            <a:extLst>
              <a:ext uri="{FF2B5EF4-FFF2-40B4-BE49-F238E27FC236}">
                <a16:creationId xmlns:a16="http://schemas.microsoft.com/office/drawing/2014/main" id="{52118F65-B733-9D4F-B495-A380F759DDAF}"/>
              </a:ext>
            </a:extLst>
          </p:cNvPr>
          <p:cNvPicPr>
            <a:picLocks noChangeAspect="1"/>
          </p:cNvPicPr>
          <p:nvPr userDrawn="1"/>
        </p:nvPicPr>
        <p:blipFill>
          <a:blip r:embed="rId14"/>
          <a:stretch>
            <a:fillRect/>
          </a:stretch>
        </p:blipFill>
        <p:spPr>
          <a:xfrm>
            <a:off x="5550135" y="4785723"/>
            <a:ext cx="3378200" cy="279400"/>
          </a:xfrm>
          <a:prstGeom prst="rect">
            <a:avLst/>
          </a:prstGeom>
        </p:spPr>
      </p:pic>
    </p:spTree>
    <p:extLst>
      <p:ext uri="{BB962C8B-B14F-4D97-AF65-F5344CB8AC3E}">
        <p14:creationId xmlns:p14="http://schemas.microsoft.com/office/powerpoint/2010/main" val="559990143"/>
      </p:ext>
    </p:extLst>
  </p:cSld>
  <p:clrMap bg1="lt1" tx1="dk1" bg2="lt2" tx2="dk2" accent1="accent1" accent2="accent2" accent3="accent3" accent4="accent4" accent5="accent5" accent6="accent6" hlink="hlink" folHlink="folHlink"/>
  <p:sldLayoutIdLst>
    <p:sldLayoutId id="2147483742" r:id="rId1"/>
    <p:sldLayoutId id="2147483695" r:id="rId2"/>
    <p:sldLayoutId id="2147483697" r:id="rId3"/>
    <p:sldLayoutId id="2147483699" r:id="rId4"/>
    <p:sldLayoutId id="2147483775" r:id="rId5"/>
    <p:sldLayoutId id="2147483776" r:id="rId6"/>
    <p:sldLayoutId id="2147483777" r:id="rId7"/>
    <p:sldLayoutId id="2147483782" r:id="rId8"/>
    <p:sldLayoutId id="2147483779" r:id="rId9"/>
    <p:sldLayoutId id="2147483781" r:id="rId10"/>
    <p:sldLayoutId id="2147483783" r:id="rId11"/>
    <p:sldLayoutId id="2147483725" r:id="rId12"/>
  </p:sldLayoutIdLst>
  <p:hf hdr="0" ftr="0" dt="0"/>
  <p:txStyles>
    <p:titleStyle>
      <a:lvl1pPr algn="l" defTabSz="914400" rtl="0" eaLnBrk="1" latinLnBrk="0" hangingPunct="1">
        <a:lnSpc>
          <a:spcPct val="100000"/>
        </a:lnSpc>
        <a:spcBef>
          <a:spcPct val="0"/>
        </a:spcBef>
        <a:buNone/>
        <a:defRPr sz="2600" b="1" kern="1200">
          <a:solidFill>
            <a:srgbClr val="46166B"/>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600"/>
        </a:spcAft>
        <a:buFont typeface="Arial"/>
        <a:buChar char="•"/>
        <a:defRPr sz="18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0"/>
        </a:spcBef>
        <a:spcAft>
          <a:spcPts val="600"/>
        </a:spcAft>
        <a:buFont typeface="Arial"/>
        <a:buChar char="•"/>
        <a:defRPr sz="16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0"/>
        </a:spcBef>
        <a:spcAft>
          <a:spcPts val="600"/>
        </a:spcAft>
        <a:buFont typeface="Arial"/>
        <a:buChar char="•"/>
        <a:defRPr sz="14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0"/>
        </a:spcBef>
        <a:spcAft>
          <a:spcPts val="600"/>
        </a:spcAft>
        <a:buFont typeface="Arial"/>
        <a:buChar char="•"/>
        <a:defRPr sz="12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0"/>
        </a:spcBef>
        <a:spcAft>
          <a:spcPts val="600"/>
        </a:spcAft>
        <a:buFont typeface="Arial"/>
        <a:buChar char="•"/>
        <a:defRPr sz="10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8"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850797E3-EDD7-D54D-BFC0-A2E379D36CFD}"/>
              </a:ext>
            </a:extLst>
          </p:cNvPr>
          <p:cNvSpPr>
            <a:spLocks noGrp="1"/>
          </p:cNvSpPr>
          <p:nvPr>
            <p:ph type="subTitle" idx="1"/>
          </p:nvPr>
        </p:nvSpPr>
        <p:spPr/>
        <p:txBody>
          <a:bodyPr>
            <a:normAutofit lnSpcReduction="10000"/>
          </a:bodyPr>
          <a:lstStyle/>
          <a:p>
            <a:r>
              <a:rPr lang="en-US" dirty="0"/>
              <a:t>Annalia Michelman</a:t>
            </a:r>
          </a:p>
          <a:p>
            <a:r>
              <a:rPr lang="en-US" dirty="0"/>
              <a:t>Senior Attorney</a:t>
            </a:r>
          </a:p>
          <a:p>
            <a:r>
              <a:rPr lang="en-US" dirty="0"/>
              <a:t>AMA Advocacy Resource Center</a:t>
            </a:r>
          </a:p>
        </p:txBody>
      </p:sp>
      <p:sp>
        <p:nvSpPr>
          <p:cNvPr id="3" name="Title 2">
            <a:extLst>
              <a:ext uri="{FF2B5EF4-FFF2-40B4-BE49-F238E27FC236}">
                <a16:creationId xmlns:a16="http://schemas.microsoft.com/office/drawing/2014/main" id="{A2467137-5376-C944-94D8-933149761C08}"/>
              </a:ext>
            </a:extLst>
          </p:cNvPr>
          <p:cNvSpPr>
            <a:spLocks noGrp="1"/>
          </p:cNvSpPr>
          <p:nvPr>
            <p:ph type="title"/>
          </p:nvPr>
        </p:nvSpPr>
        <p:spPr/>
        <p:txBody>
          <a:bodyPr/>
          <a:lstStyle/>
          <a:p>
            <a:r>
              <a:rPr lang="en-US" dirty="0"/>
              <a:t>Reproductive Healthcare </a:t>
            </a:r>
            <a:br>
              <a:rPr lang="en-US" dirty="0"/>
            </a:br>
            <a:r>
              <a:rPr lang="en-US" dirty="0"/>
              <a:t>Across State Lines</a:t>
            </a:r>
          </a:p>
        </p:txBody>
      </p:sp>
      <p:sp>
        <p:nvSpPr>
          <p:cNvPr id="2" name="Slide Number Placeholder 1">
            <a:extLst>
              <a:ext uri="{FF2B5EF4-FFF2-40B4-BE49-F238E27FC236}">
                <a16:creationId xmlns:a16="http://schemas.microsoft.com/office/drawing/2014/main" id="{C571769A-9C4B-7F44-B555-3022F21C9968}"/>
              </a:ext>
            </a:extLst>
          </p:cNvPr>
          <p:cNvSpPr>
            <a:spLocks noGrp="1"/>
          </p:cNvSpPr>
          <p:nvPr>
            <p:ph type="sldNum" sz="quarter" idx="4294967295"/>
          </p:nvPr>
        </p:nvSpPr>
        <p:spPr>
          <a:xfrm>
            <a:off x="0" y="4795838"/>
            <a:ext cx="925513" cy="274637"/>
          </a:xfrm>
        </p:spPr>
        <p:txBody>
          <a:bodyPr/>
          <a:lstStyle/>
          <a:p>
            <a:fld id="{DA05D499-8038-C642-91E0-FF7B8677CF19}" type="slidenum">
              <a:rPr lang="en-US" smtClean="0"/>
              <a:pPr/>
              <a:t>1</a:t>
            </a:fld>
            <a:endParaRPr lang="en-US" dirty="0"/>
          </a:p>
        </p:txBody>
      </p:sp>
    </p:spTree>
    <p:extLst>
      <p:ext uri="{BB962C8B-B14F-4D97-AF65-F5344CB8AC3E}">
        <p14:creationId xmlns:p14="http://schemas.microsoft.com/office/powerpoint/2010/main" val="1446612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7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155D69-A759-8CA0-966E-27D35526982F}"/>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05D499-8038-C642-91E0-FF7B8677CF19}" type="slidenum">
              <a:rPr kumimoji="0" lang="en-US" sz="1000" b="0" i="0" u="none" strike="noStrike" kern="1200" cap="none" spc="0" normalizeH="0" baseline="0" noProof="0" smtClean="0">
                <a:ln>
                  <a:noFill/>
                </a:ln>
                <a:solidFill>
                  <a:srgbClr val="452663"/>
                </a:solidFill>
                <a:effectLst/>
                <a:uLnTx/>
                <a:uFillTx/>
                <a:latin typeface="Arial" charset="0"/>
                <a:cs typeface="Arial" charset="0"/>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452663"/>
              </a:solidFill>
              <a:effectLst/>
              <a:uLnTx/>
              <a:uFillTx/>
              <a:latin typeface="Arial" charset="0"/>
              <a:cs typeface="Arial" charset="0"/>
            </a:endParaRPr>
          </a:p>
        </p:txBody>
      </p:sp>
      <p:sp>
        <p:nvSpPr>
          <p:cNvPr id="3" name="Title 2">
            <a:extLst>
              <a:ext uri="{FF2B5EF4-FFF2-40B4-BE49-F238E27FC236}">
                <a16:creationId xmlns:a16="http://schemas.microsoft.com/office/drawing/2014/main" id="{23C4FC0A-D2DC-9641-5B07-7B0BD7FE96D9}"/>
              </a:ext>
            </a:extLst>
          </p:cNvPr>
          <p:cNvSpPr>
            <a:spLocks noGrp="1"/>
          </p:cNvSpPr>
          <p:nvPr>
            <p:ph type="title"/>
          </p:nvPr>
        </p:nvSpPr>
        <p:spPr>
          <a:xfrm>
            <a:off x="0" y="-3249"/>
            <a:ext cx="9143999" cy="1097280"/>
          </a:xfrm>
        </p:spPr>
        <p:txBody>
          <a:bodyPr/>
          <a:lstStyle/>
          <a:p>
            <a:r>
              <a:rPr lang="en-US" dirty="0"/>
              <a:t>	State Abortion Bans</a:t>
            </a:r>
            <a:r>
              <a:rPr lang="en-US" dirty="0">
                <a:latin typeface="+mn-lt"/>
              </a:rPr>
              <a:t> </a:t>
            </a:r>
            <a:r>
              <a:rPr lang="en-US" sz="1200" b="0" dirty="0"/>
              <a:t>(as of October 7, 2024)</a:t>
            </a:r>
            <a:endParaRPr lang="en-US" sz="1400" b="0" dirty="0"/>
          </a:p>
        </p:txBody>
      </p:sp>
      <p:sp>
        <p:nvSpPr>
          <p:cNvPr id="6" name="Freeform 90">
            <a:extLst>
              <a:ext uri="{FF2B5EF4-FFF2-40B4-BE49-F238E27FC236}">
                <a16:creationId xmlns:a16="http://schemas.microsoft.com/office/drawing/2014/main" id="{194F5A25-D91B-9A52-0A9F-9EB0A2CC1883}"/>
              </a:ext>
            </a:extLst>
          </p:cNvPr>
          <p:cNvSpPr>
            <a:spLocks noChangeAspect="1"/>
          </p:cNvSpPr>
          <p:nvPr/>
        </p:nvSpPr>
        <p:spPr bwMode="auto">
          <a:xfrm>
            <a:off x="233821" y="1461615"/>
            <a:ext cx="1213567" cy="1005840"/>
          </a:xfrm>
          <a:custGeom>
            <a:avLst/>
            <a:gdLst>
              <a:gd name="T0" fmla="*/ 168 w 1054"/>
              <a:gd name="T1" fmla="*/ 153 h 1029"/>
              <a:gd name="T2" fmla="*/ 380 w 1054"/>
              <a:gd name="T3" fmla="*/ 0 h 1029"/>
              <a:gd name="T4" fmla="*/ 481 w 1054"/>
              <a:gd name="T5" fmla="*/ 27 h 1029"/>
              <a:gd name="T6" fmla="*/ 530 w 1054"/>
              <a:gd name="T7" fmla="*/ 76 h 1029"/>
              <a:gd name="T8" fmla="*/ 729 w 1054"/>
              <a:gd name="T9" fmla="*/ 95 h 1029"/>
              <a:gd name="T10" fmla="*/ 735 w 1054"/>
              <a:gd name="T11" fmla="*/ 604 h 1029"/>
              <a:gd name="T12" fmla="*/ 800 w 1054"/>
              <a:gd name="T13" fmla="*/ 619 h 1029"/>
              <a:gd name="T14" fmla="*/ 830 w 1054"/>
              <a:gd name="T15" fmla="*/ 680 h 1029"/>
              <a:gd name="T16" fmla="*/ 876 w 1054"/>
              <a:gd name="T17" fmla="*/ 659 h 1029"/>
              <a:gd name="T18" fmla="*/ 972 w 1054"/>
              <a:gd name="T19" fmla="*/ 797 h 1029"/>
              <a:gd name="T20" fmla="*/ 1054 w 1054"/>
              <a:gd name="T21" fmla="*/ 861 h 1029"/>
              <a:gd name="T22" fmla="*/ 1051 w 1054"/>
              <a:gd name="T23" fmla="*/ 916 h 1029"/>
              <a:gd name="T24" fmla="*/ 947 w 1054"/>
              <a:gd name="T25" fmla="*/ 923 h 1029"/>
              <a:gd name="T26" fmla="*/ 901 w 1054"/>
              <a:gd name="T27" fmla="*/ 754 h 1029"/>
              <a:gd name="T28" fmla="*/ 573 w 1054"/>
              <a:gd name="T29" fmla="*/ 588 h 1029"/>
              <a:gd name="T30" fmla="*/ 582 w 1054"/>
              <a:gd name="T31" fmla="*/ 640 h 1029"/>
              <a:gd name="T32" fmla="*/ 508 w 1054"/>
              <a:gd name="T33" fmla="*/ 708 h 1029"/>
              <a:gd name="T34" fmla="*/ 496 w 1054"/>
              <a:gd name="T35" fmla="*/ 683 h 1029"/>
              <a:gd name="T36" fmla="*/ 475 w 1054"/>
              <a:gd name="T37" fmla="*/ 683 h 1029"/>
              <a:gd name="T38" fmla="*/ 416 w 1054"/>
              <a:gd name="T39" fmla="*/ 824 h 1029"/>
              <a:gd name="T40" fmla="*/ 233 w 1054"/>
              <a:gd name="T41" fmla="*/ 963 h 1029"/>
              <a:gd name="T42" fmla="*/ 52 w 1054"/>
              <a:gd name="T43" fmla="*/ 1029 h 1029"/>
              <a:gd name="T44" fmla="*/ 0 w 1054"/>
              <a:gd name="T45" fmla="*/ 1020 h 1029"/>
              <a:gd name="T46" fmla="*/ 208 w 1054"/>
              <a:gd name="T47" fmla="*/ 901 h 1029"/>
              <a:gd name="T48" fmla="*/ 233 w 1054"/>
              <a:gd name="T49" fmla="*/ 901 h 1029"/>
              <a:gd name="T50" fmla="*/ 309 w 1054"/>
              <a:gd name="T51" fmla="*/ 809 h 1029"/>
              <a:gd name="T52" fmla="*/ 343 w 1054"/>
              <a:gd name="T53" fmla="*/ 806 h 1029"/>
              <a:gd name="T54" fmla="*/ 395 w 1054"/>
              <a:gd name="T55" fmla="*/ 736 h 1029"/>
              <a:gd name="T56" fmla="*/ 377 w 1054"/>
              <a:gd name="T57" fmla="*/ 705 h 1029"/>
              <a:gd name="T58" fmla="*/ 266 w 1054"/>
              <a:gd name="T59" fmla="*/ 720 h 1029"/>
              <a:gd name="T60" fmla="*/ 190 w 1054"/>
              <a:gd name="T61" fmla="*/ 545 h 1029"/>
              <a:gd name="T62" fmla="*/ 233 w 1054"/>
              <a:gd name="T63" fmla="*/ 466 h 1029"/>
              <a:gd name="T64" fmla="*/ 303 w 1054"/>
              <a:gd name="T65" fmla="*/ 438 h 1029"/>
              <a:gd name="T66" fmla="*/ 278 w 1054"/>
              <a:gd name="T67" fmla="*/ 368 h 1029"/>
              <a:gd name="T68" fmla="*/ 205 w 1054"/>
              <a:gd name="T69" fmla="*/ 401 h 1029"/>
              <a:gd name="T70" fmla="*/ 150 w 1054"/>
              <a:gd name="T71" fmla="*/ 300 h 1029"/>
              <a:gd name="T72" fmla="*/ 211 w 1054"/>
              <a:gd name="T73" fmla="*/ 276 h 1029"/>
              <a:gd name="T74" fmla="*/ 266 w 1054"/>
              <a:gd name="T75" fmla="*/ 303 h 1029"/>
              <a:gd name="T76" fmla="*/ 291 w 1054"/>
              <a:gd name="T77" fmla="*/ 288 h 1029"/>
              <a:gd name="T78" fmla="*/ 245 w 1054"/>
              <a:gd name="T79" fmla="*/ 202 h 1029"/>
              <a:gd name="T80" fmla="*/ 165 w 1054"/>
              <a:gd name="T81" fmla="*/ 196 h 1029"/>
              <a:gd name="T82" fmla="*/ 168 w 1054"/>
              <a:gd name="T83" fmla="*/ 153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bg1">
              <a:lumMod val="8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grpSp>
        <p:nvGrpSpPr>
          <p:cNvPr id="7" name="Group 91">
            <a:extLst>
              <a:ext uri="{FF2B5EF4-FFF2-40B4-BE49-F238E27FC236}">
                <a16:creationId xmlns:a16="http://schemas.microsoft.com/office/drawing/2014/main" id="{3B90C0FE-E91E-9413-1AB0-5D837BF7605F}"/>
              </a:ext>
            </a:extLst>
          </p:cNvPr>
          <p:cNvGrpSpPr>
            <a:grpSpLocks/>
          </p:cNvGrpSpPr>
          <p:nvPr/>
        </p:nvGrpSpPr>
        <p:grpSpPr bwMode="auto">
          <a:xfrm>
            <a:off x="1385070" y="1680802"/>
            <a:ext cx="609600" cy="609600"/>
            <a:chOff x="674" y="2281"/>
            <a:chExt cx="548" cy="405"/>
          </a:xfrm>
          <a:solidFill>
            <a:schemeClr val="bg1">
              <a:lumMod val="65000"/>
            </a:schemeClr>
          </a:solidFill>
        </p:grpSpPr>
        <p:sp>
          <p:nvSpPr>
            <p:cNvPr id="8" name="Freeform 92">
              <a:extLst>
                <a:ext uri="{FF2B5EF4-FFF2-40B4-BE49-F238E27FC236}">
                  <a16:creationId xmlns:a16="http://schemas.microsoft.com/office/drawing/2014/main" id="{63308378-ABBD-49B6-23E1-09EA654F6AE6}"/>
                </a:ext>
              </a:extLst>
            </p:cNvPr>
            <p:cNvSpPr>
              <a:spLocks/>
            </p:cNvSpPr>
            <p:nvPr/>
          </p:nvSpPr>
          <p:spPr bwMode="auto">
            <a:xfrm>
              <a:off x="674" y="2317"/>
              <a:ext cx="39" cy="57"/>
            </a:xfrm>
            <a:custGeom>
              <a:avLst/>
              <a:gdLst>
                <a:gd name="T0" fmla="*/ 73 w 194"/>
                <a:gd name="T1" fmla="*/ 284 h 284"/>
                <a:gd name="T2" fmla="*/ 0 w 194"/>
                <a:gd name="T3" fmla="*/ 195 h 284"/>
                <a:gd name="T4" fmla="*/ 108 w 194"/>
                <a:gd name="T5" fmla="*/ 0 h 284"/>
                <a:gd name="T6" fmla="*/ 194 w 194"/>
                <a:gd name="T7" fmla="*/ 55 h 284"/>
                <a:gd name="T8" fmla="*/ 73 w 194"/>
                <a:gd name="T9" fmla="*/ 284 h 284"/>
              </a:gdLst>
              <a:ahLst/>
              <a:cxnLst>
                <a:cxn ang="0">
                  <a:pos x="T0" y="T1"/>
                </a:cxn>
                <a:cxn ang="0">
                  <a:pos x="T2" y="T3"/>
                </a:cxn>
                <a:cxn ang="0">
                  <a:pos x="T4" y="T5"/>
                </a:cxn>
                <a:cxn ang="0">
                  <a:pos x="T6" y="T7"/>
                </a:cxn>
                <a:cxn ang="0">
                  <a:pos x="T8" y="T9"/>
                </a:cxn>
              </a:cxnLst>
              <a:rect l="0" t="0" r="r" b="b"/>
              <a:pathLst>
                <a:path w="194" h="284">
                  <a:moveTo>
                    <a:pt x="73" y="284"/>
                  </a:moveTo>
                  <a:lnTo>
                    <a:pt x="0" y="195"/>
                  </a:lnTo>
                  <a:lnTo>
                    <a:pt x="108" y="0"/>
                  </a:lnTo>
                  <a:lnTo>
                    <a:pt x="194" y="55"/>
                  </a:lnTo>
                  <a:lnTo>
                    <a:pt x="73" y="284"/>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9" name="Freeform 93">
              <a:extLst>
                <a:ext uri="{FF2B5EF4-FFF2-40B4-BE49-F238E27FC236}">
                  <a16:creationId xmlns:a16="http://schemas.microsoft.com/office/drawing/2014/main" id="{C05C777C-AC8A-42D3-2F87-DAD5ECA4713C}"/>
                </a:ext>
              </a:extLst>
            </p:cNvPr>
            <p:cNvSpPr>
              <a:spLocks/>
            </p:cNvSpPr>
            <p:nvPr/>
          </p:nvSpPr>
          <p:spPr bwMode="auto">
            <a:xfrm>
              <a:off x="724" y="2281"/>
              <a:ext cx="85" cy="54"/>
            </a:xfrm>
            <a:custGeom>
              <a:avLst/>
              <a:gdLst>
                <a:gd name="T0" fmla="*/ 0 w 423"/>
                <a:gd name="T1" fmla="*/ 170 h 269"/>
                <a:gd name="T2" fmla="*/ 163 w 423"/>
                <a:gd name="T3" fmla="*/ 263 h 269"/>
                <a:gd name="T4" fmla="*/ 303 w 423"/>
                <a:gd name="T5" fmla="*/ 269 h 269"/>
                <a:gd name="T6" fmla="*/ 423 w 423"/>
                <a:gd name="T7" fmla="*/ 81 h 269"/>
                <a:gd name="T8" fmla="*/ 214 w 423"/>
                <a:gd name="T9" fmla="*/ 0 h 269"/>
                <a:gd name="T10" fmla="*/ 0 w 423"/>
                <a:gd name="T11" fmla="*/ 170 h 269"/>
              </a:gdLst>
              <a:ahLst/>
              <a:cxnLst>
                <a:cxn ang="0">
                  <a:pos x="T0" y="T1"/>
                </a:cxn>
                <a:cxn ang="0">
                  <a:pos x="T2" y="T3"/>
                </a:cxn>
                <a:cxn ang="0">
                  <a:pos x="T4" y="T5"/>
                </a:cxn>
                <a:cxn ang="0">
                  <a:pos x="T6" y="T7"/>
                </a:cxn>
                <a:cxn ang="0">
                  <a:pos x="T8" y="T9"/>
                </a:cxn>
                <a:cxn ang="0">
                  <a:pos x="T10" y="T11"/>
                </a:cxn>
              </a:cxnLst>
              <a:rect l="0" t="0" r="r" b="b"/>
              <a:pathLst>
                <a:path w="423" h="269">
                  <a:moveTo>
                    <a:pt x="0" y="170"/>
                  </a:moveTo>
                  <a:lnTo>
                    <a:pt x="163" y="263"/>
                  </a:lnTo>
                  <a:lnTo>
                    <a:pt x="303" y="269"/>
                  </a:lnTo>
                  <a:lnTo>
                    <a:pt x="423" y="81"/>
                  </a:lnTo>
                  <a:lnTo>
                    <a:pt x="214" y="0"/>
                  </a:lnTo>
                  <a:lnTo>
                    <a:pt x="0" y="170"/>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10" name="Freeform 94">
              <a:extLst>
                <a:ext uri="{FF2B5EF4-FFF2-40B4-BE49-F238E27FC236}">
                  <a16:creationId xmlns:a16="http://schemas.microsoft.com/office/drawing/2014/main" id="{9DBF3E71-CB67-A46D-0FB5-A15D07133268}"/>
                </a:ext>
              </a:extLst>
            </p:cNvPr>
            <p:cNvSpPr>
              <a:spLocks/>
            </p:cNvSpPr>
            <p:nvPr/>
          </p:nvSpPr>
          <p:spPr bwMode="auto">
            <a:xfrm>
              <a:off x="814" y="2313"/>
              <a:ext cx="79" cy="75"/>
            </a:xfrm>
            <a:custGeom>
              <a:avLst/>
              <a:gdLst>
                <a:gd name="T0" fmla="*/ 0 w 398"/>
                <a:gd name="T1" fmla="*/ 77 h 373"/>
                <a:gd name="T2" fmla="*/ 227 w 398"/>
                <a:gd name="T3" fmla="*/ 0 h 373"/>
                <a:gd name="T4" fmla="*/ 316 w 398"/>
                <a:gd name="T5" fmla="*/ 112 h 373"/>
                <a:gd name="T6" fmla="*/ 366 w 398"/>
                <a:gd name="T7" fmla="*/ 211 h 373"/>
                <a:gd name="T8" fmla="*/ 398 w 398"/>
                <a:gd name="T9" fmla="*/ 349 h 373"/>
                <a:gd name="T10" fmla="*/ 212 w 398"/>
                <a:gd name="T11" fmla="*/ 373 h 373"/>
                <a:gd name="T12" fmla="*/ 0 w 398"/>
                <a:gd name="T13" fmla="*/ 77 h 373"/>
              </a:gdLst>
              <a:ahLst/>
              <a:cxnLst>
                <a:cxn ang="0">
                  <a:pos x="T0" y="T1"/>
                </a:cxn>
                <a:cxn ang="0">
                  <a:pos x="T2" y="T3"/>
                </a:cxn>
                <a:cxn ang="0">
                  <a:pos x="T4" y="T5"/>
                </a:cxn>
                <a:cxn ang="0">
                  <a:pos x="T6" y="T7"/>
                </a:cxn>
                <a:cxn ang="0">
                  <a:pos x="T8" y="T9"/>
                </a:cxn>
                <a:cxn ang="0">
                  <a:pos x="T10" y="T11"/>
                </a:cxn>
                <a:cxn ang="0">
                  <a:pos x="T12" y="T13"/>
                </a:cxn>
              </a:cxnLst>
              <a:rect l="0" t="0" r="r" b="b"/>
              <a:pathLst>
                <a:path w="398" h="373">
                  <a:moveTo>
                    <a:pt x="0" y="77"/>
                  </a:moveTo>
                  <a:lnTo>
                    <a:pt x="227" y="0"/>
                  </a:lnTo>
                  <a:lnTo>
                    <a:pt x="316" y="112"/>
                  </a:lnTo>
                  <a:lnTo>
                    <a:pt x="366" y="211"/>
                  </a:lnTo>
                  <a:lnTo>
                    <a:pt x="398" y="349"/>
                  </a:lnTo>
                  <a:lnTo>
                    <a:pt x="212" y="373"/>
                  </a:lnTo>
                  <a:lnTo>
                    <a:pt x="0" y="77"/>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11" name="Freeform 95">
              <a:extLst>
                <a:ext uri="{FF2B5EF4-FFF2-40B4-BE49-F238E27FC236}">
                  <a16:creationId xmlns:a16="http://schemas.microsoft.com/office/drawing/2014/main" id="{CA35C92E-C18A-6102-3767-9B9A4A352D36}"/>
                </a:ext>
              </a:extLst>
            </p:cNvPr>
            <p:cNvSpPr>
              <a:spLocks/>
            </p:cNvSpPr>
            <p:nvPr/>
          </p:nvSpPr>
          <p:spPr bwMode="auto">
            <a:xfrm>
              <a:off x="910" y="2379"/>
              <a:ext cx="74" cy="41"/>
            </a:xfrm>
            <a:custGeom>
              <a:avLst/>
              <a:gdLst>
                <a:gd name="T0" fmla="*/ 70 w 371"/>
                <a:gd name="T1" fmla="*/ 0 h 203"/>
                <a:gd name="T2" fmla="*/ 0 w 371"/>
                <a:gd name="T3" fmla="*/ 187 h 203"/>
                <a:gd name="T4" fmla="*/ 118 w 371"/>
                <a:gd name="T5" fmla="*/ 203 h 203"/>
                <a:gd name="T6" fmla="*/ 289 w 371"/>
                <a:gd name="T7" fmla="*/ 197 h 203"/>
                <a:gd name="T8" fmla="*/ 371 w 371"/>
                <a:gd name="T9" fmla="*/ 24 h 203"/>
                <a:gd name="T10" fmla="*/ 70 w 371"/>
                <a:gd name="T11" fmla="*/ 0 h 203"/>
              </a:gdLst>
              <a:ahLst/>
              <a:cxnLst>
                <a:cxn ang="0">
                  <a:pos x="T0" y="T1"/>
                </a:cxn>
                <a:cxn ang="0">
                  <a:pos x="T2" y="T3"/>
                </a:cxn>
                <a:cxn ang="0">
                  <a:pos x="T4" y="T5"/>
                </a:cxn>
                <a:cxn ang="0">
                  <a:pos x="T6" y="T7"/>
                </a:cxn>
                <a:cxn ang="0">
                  <a:pos x="T8" y="T9"/>
                </a:cxn>
                <a:cxn ang="0">
                  <a:pos x="T10" y="T11"/>
                </a:cxn>
              </a:cxnLst>
              <a:rect l="0" t="0" r="r" b="b"/>
              <a:pathLst>
                <a:path w="371" h="203">
                  <a:moveTo>
                    <a:pt x="70" y="0"/>
                  </a:moveTo>
                  <a:lnTo>
                    <a:pt x="0" y="187"/>
                  </a:lnTo>
                  <a:lnTo>
                    <a:pt x="118" y="203"/>
                  </a:lnTo>
                  <a:lnTo>
                    <a:pt x="289" y="197"/>
                  </a:lnTo>
                  <a:lnTo>
                    <a:pt x="371" y="24"/>
                  </a:lnTo>
                  <a:lnTo>
                    <a:pt x="70" y="0"/>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12" name="Freeform 96">
              <a:extLst>
                <a:ext uri="{FF2B5EF4-FFF2-40B4-BE49-F238E27FC236}">
                  <a16:creationId xmlns:a16="http://schemas.microsoft.com/office/drawing/2014/main" id="{6FB9DD33-D4D6-378B-C054-C3CD2E822EDD}"/>
                </a:ext>
              </a:extLst>
            </p:cNvPr>
            <p:cNvSpPr>
              <a:spLocks/>
            </p:cNvSpPr>
            <p:nvPr/>
          </p:nvSpPr>
          <p:spPr bwMode="auto">
            <a:xfrm>
              <a:off x="947" y="2437"/>
              <a:ext cx="24" cy="28"/>
            </a:xfrm>
            <a:custGeom>
              <a:avLst/>
              <a:gdLst>
                <a:gd name="T0" fmla="*/ 98 w 120"/>
                <a:gd name="T1" fmla="*/ 0 h 138"/>
                <a:gd name="T2" fmla="*/ 0 w 120"/>
                <a:gd name="T3" fmla="*/ 0 h 138"/>
                <a:gd name="T4" fmla="*/ 17 w 120"/>
                <a:gd name="T5" fmla="*/ 138 h 138"/>
                <a:gd name="T6" fmla="*/ 120 w 120"/>
                <a:gd name="T7" fmla="*/ 118 h 138"/>
                <a:gd name="T8" fmla="*/ 98 w 120"/>
                <a:gd name="T9" fmla="*/ 0 h 138"/>
              </a:gdLst>
              <a:ahLst/>
              <a:cxnLst>
                <a:cxn ang="0">
                  <a:pos x="T0" y="T1"/>
                </a:cxn>
                <a:cxn ang="0">
                  <a:pos x="T2" y="T3"/>
                </a:cxn>
                <a:cxn ang="0">
                  <a:pos x="T4" y="T5"/>
                </a:cxn>
                <a:cxn ang="0">
                  <a:pos x="T6" y="T7"/>
                </a:cxn>
                <a:cxn ang="0">
                  <a:pos x="T8" y="T9"/>
                </a:cxn>
              </a:cxnLst>
              <a:rect l="0" t="0" r="r" b="b"/>
              <a:pathLst>
                <a:path w="120" h="138">
                  <a:moveTo>
                    <a:pt x="98" y="0"/>
                  </a:moveTo>
                  <a:lnTo>
                    <a:pt x="0" y="0"/>
                  </a:lnTo>
                  <a:lnTo>
                    <a:pt x="17" y="138"/>
                  </a:lnTo>
                  <a:lnTo>
                    <a:pt x="120" y="118"/>
                  </a:lnTo>
                  <a:lnTo>
                    <a:pt x="98" y="0"/>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13" name="Freeform 97">
              <a:extLst>
                <a:ext uri="{FF2B5EF4-FFF2-40B4-BE49-F238E27FC236}">
                  <a16:creationId xmlns:a16="http://schemas.microsoft.com/office/drawing/2014/main" id="{BE53EAB6-069B-445B-3206-993E02BBAF9C}"/>
                </a:ext>
              </a:extLst>
            </p:cNvPr>
            <p:cNvSpPr>
              <a:spLocks/>
            </p:cNvSpPr>
            <p:nvPr/>
          </p:nvSpPr>
          <p:spPr bwMode="auto">
            <a:xfrm>
              <a:off x="1075" y="2512"/>
              <a:ext cx="147" cy="174"/>
            </a:xfrm>
            <a:custGeom>
              <a:avLst/>
              <a:gdLst>
                <a:gd name="T0" fmla="*/ 123 w 737"/>
                <a:gd name="T1" fmla="*/ 0 h 870"/>
                <a:gd name="T2" fmla="*/ 146 w 737"/>
                <a:gd name="T3" fmla="*/ 234 h 870"/>
                <a:gd name="T4" fmla="*/ 0 w 737"/>
                <a:gd name="T5" fmla="*/ 283 h 870"/>
                <a:gd name="T6" fmla="*/ 86 w 737"/>
                <a:gd name="T7" fmla="*/ 785 h 870"/>
                <a:gd name="T8" fmla="*/ 264 w 737"/>
                <a:gd name="T9" fmla="*/ 870 h 870"/>
                <a:gd name="T10" fmla="*/ 342 w 737"/>
                <a:gd name="T11" fmla="*/ 692 h 870"/>
                <a:gd name="T12" fmla="*/ 566 w 737"/>
                <a:gd name="T13" fmla="*/ 653 h 870"/>
                <a:gd name="T14" fmla="*/ 737 w 737"/>
                <a:gd name="T15" fmla="*/ 466 h 870"/>
                <a:gd name="T16" fmla="*/ 558 w 737"/>
                <a:gd name="T17" fmla="*/ 171 h 870"/>
                <a:gd name="T18" fmla="*/ 123 w 737"/>
                <a:gd name="T19"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870">
                  <a:moveTo>
                    <a:pt x="123" y="0"/>
                  </a:moveTo>
                  <a:lnTo>
                    <a:pt x="146" y="234"/>
                  </a:lnTo>
                  <a:lnTo>
                    <a:pt x="0" y="283"/>
                  </a:lnTo>
                  <a:lnTo>
                    <a:pt x="86" y="785"/>
                  </a:lnTo>
                  <a:lnTo>
                    <a:pt x="264" y="870"/>
                  </a:lnTo>
                  <a:lnTo>
                    <a:pt x="342" y="692"/>
                  </a:lnTo>
                  <a:lnTo>
                    <a:pt x="566" y="653"/>
                  </a:lnTo>
                  <a:lnTo>
                    <a:pt x="737" y="466"/>
                  </a:lnTo>
                  <a:lnTo>
                    <a:pt x="558" y="171"/>
                  </a:lnTo>
                  <a:lnTo>
                    <a:pt x="123" y="0"/>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14" name="Freeform 98">
              <a:extLst>
                <a:ext uri="{FF2B5EF4-FFF2-40B4-BE49-F238E27FC236}">
                  <a16:creationId xmlns:a16="http://schemas.microsoft.com/office/drawing/2014/main" id="{4B821079-19AF-A78C-300F-219D68981D00}"/>
                </a:ext>
              </a:extLst>
            </p:cNvPr>
            <p:cNvSpPr>
              <a:spLocks/>
            </p:cNvSpPr>
            <p:nvPr/>
          </p:nvSpPr>
          <p:spPr bwMode="auto">
            <a:xfrm>
              <a:off x="984" y="2404"/>
              <a:ext cx="81" cy="67"/>
            </a:xfrm>
            <a:custGeom>
              <a:avLst/>
              <a:gdLst>
                <a:gd name="T0" fmla="*/ 82 w 406"/>
                <a:gd name="T1" fmla="*/ 0 h 336"/>
                <a:gd name="T2" fmla="*/ 0 w 406"/>
                <a:gd name="T3" fmla="*/ 100 h 336"/>
                <a:gd name="T4" fmla="*/ 35 w 406"/>
                <a:gd name="T5" fmla="*/ 178 h 336"/>
                <a:gd name="T6" fmla="*/ 76 w 406"/>
                <a:gd name="T7" fmla="*/ 262 h 336"/>
                <a:gd name="T8" fmla="*/ 189 w 406"/>
                <a:gd name="T9" fmla="*/ 336 h 336"/>
                <a:gd name="T10" fmla="*/ 398 w 406"/>
                <a:gd name="T11" fmla="*/ 283 h 336"/>
                <a:gd name="T12" fmla="*/ 406 w 406"/>
                <a:gd name="T13" fmla="*/ 144 h 336"/>
                <a:gd name="T14" fmla="*/ 156 w 406"/>
                <a:gd name="T15" fmla="*/ 94 h 336"/>
                <a:gd name="T16" fmla="*/ 82 w 40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336">
                  <a:moveTo>
                    <a:pt x="82" y="0"/>
                  </a:moveTo>
                  <a:lnTo>
                    <a:pt x="0" y="100"/>
                  </a:lnTo>
                  <a:lnTo>
                    <a:pt x="35" y="178"/>
                  </a:lnTo>
                  <a:lnTo>
                    <a:pt x="76" y="262"/>
                  </a:lnTo>
                  <a:lnTo>
                    <a:pt x="189" y="336"/>
                  </a:lnTo>
                  <a:lnTo>
                    <a:pt x="398" y="283"/>
                  </a:lnTo>
                  <a:lnTo>
                    <a:pt x="406" y="144"/>
                  </a:lnTo>
                  <a:lnTo>
                    <a:pt x="156" y="94"/>
                  </a:lnTo>
                  <a:lnTo>
                    <a:pt x="82" y="0"/>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grpSp>
      <p:sp>
        <p:nvSpPr>
          <p:cNvPr id="16" name="Freeform 3">
            <a:extLst>
              <a:ext uri="{FF2B5EF4-FFF2-40B4-BE49-F238E27FC236}">
                <a16:creationId xmlns:a16="http://schemas.microsoft.com/office/drawing/2014/main" id="{44349DB5-CD52-2328-8D82-5320CEC807B9}"/>
              </a:ext>
            </a:extLst>
          </p:cNvPr>
          <p:cNvSpPr>
            <a:spLocks/>
          </p:cNvSpPr>
          <p:nvPr/>
        </p:nvSpPr>
        <p:spPr bwMode="auto">
          <a:xfrm>
            <a:off x="7391166" y="2203695"/>
            <a:ext cx="19074" cy="12852"/>
          </a:xfrm>
          <a:custGeom>
            <a:avLst/>
            <a:gdLst>
              <a:gd name="T0" fmla="*/ 2147483647 w 15"/>
              <a:gd name="T1" fmla="*/ 2147483647 h 11"/>
              <a:gd name="T2" fmla="*/ 2147483647 w 15"/>
              <a:gd name="T3" fmla="*/ 0 h 11"/>
              <a:gd name="T4" fmla="*/ 2147483647 w 15"/>
              <a:gd name="T5" fmla="*/ 2147483647 h 11"/>
              <a:gd name="T6" fmla="*/ 2147483647 w 15"/>
              <a:gd name="T7" fmla="*/ 2147483647 h 11"/>
              <a:gd name="T8" fmla="*/ 0 w 15"/>
              <a:gd name="T9" fmla="*/ 2147483647 h 11"/>
              <a:gd name="T10" fmla="*/ 0 w 15"/>
              <a:gd name="T11" fmla="*/ 2147483647 h 11"/>
              <a:gd name="T12" fmla="*/ 2147483647 w 15"/>
              <a:gd name="T13" fmla="*/ 2147483647 h 11"/>
              <a:gd name="T14" fmla="*/ 2147483647 w 15"/>
              <a:gd name="T15" fmla="*/ 2147483647 h 11"/>
              <a:gd name="T16" fmla="*/ 2147483647 w 15"/>
              <a:gd name="T17" fmla="*/ 2147483647 h 11"/>
              <a:gd name="T18" fmla="*/ 2147483647 w 15"/>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1">
                <a:moveTo>
                  <a:pt x="15" y="6"/>
                </a:moveTo>
                <a:lnTo>
                  <a:pt x="11" y="0"/>
                </a:lnTo>
                <a:lnTo>
                  <a:pt x="5" y="4"/>
                </a:lnTo>
                <a:lnTo>
                  <a:pt x="2" y="6"/>
                </a:lnTo>
                <a:lnTo>
                  <a:pt x="0" y="9"/>
                </a:lnTo>
                <a:lnTo>
                  <a:pt x="0" y="11"/>
                </a:lnTo>
                <a:lnTo>
                  <a:pt x="2" y="11"/>
                </a:lnTo>
                <a:lnTo>
                  <a:pt x="3" y="11"/>
                </a:lnTo>
                <a:lnTo>
                  <a:pt x="9" y="9"/>
                </a:lnTo>
                <a:lnTo>
                  <a:pt x="15" y="6"/>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17" name="Freeform 4">
            <a:extLst>
              <a:ext uri="{FF2B5EF4-FFF2-40B4-BE49-F238E27FC236}">
                <a16:creationId xmlns:a16="http://schemas.microsoft.com/office/drawing/2014/main" id="{23E28738-FAFE-7F55-0CD2-51E8D34B1BF6}"/>
              </a:ext>
            </a:extLst>
          </p:cNvPr>
          <p:cNvSpPr>
            <a:spLocks/>
          </p:cNvSpPr>
          <p:nvPr/>
        </p:nvSpPr>
        <p:spPr bwMode="auto">
          <a:xfrm>
            <a:off x="5636374" y="1576842"/>
            <a:ext cx="561088" cy="342699"/>
          </a:xfrm>
          <a:custGeom>
            <a:avLst/>
            <a:gdLst>
              <a:gd name="T0" fmla="*/ 2147483647 w 452"/>
              <a:gd name="T1" fmla="*/ 2147483647 h 259"/>
              <a:gd name="T2" fmla="*/ 2147483647 w 452"/>
              <a:gd name="T3" fmla="*/ 2147483647 h 259"/>
              <a:gd name="T4" fmla="*/ 2147483647 w 452"/>
              <a:gd name="T5" fmla="*/ 2147483647 h 259"/>
              <a:gd name="T6" fmla="*/ 2147483647 w 452"/>
              <a:gd name="T7" fmla="*/ 0 h 259"/>
              <a:gd name="T8" fmla="*/ 2147483647 w 452"/>
              <a:gd name="T9" fmla="*/ 2147483647 h 259"/>
              <a:gd name="T10" fmla="*/ 2147483647 w 452"/>
              <a:gd name="T11" fmla="*/ 2147483647 h 259"/>
              <a:gd name="T12" fmla="*/ 2147483647 w 452"/>
              <a:gd name="T13" fmla="*/ 2147483647 h 259"/>
              <a:gd name="T14" fmla="*/ 2147483647 w 452"/>
              <a:gd name="T15" fmla="*/ 2147483647 h 259"/>
              <a:gd name="T16" fmla="*/ 2147483647 w 452"/>
              <a:gd name="T17" fmla="*/ 2147483647 h 259"/>
              <a:gd name="T18" fmla="*/ 2147483647 w 452"/>
              <a:gd name="T19" fmla="*/ 2147483647 h 259"/>
              <a:gd name="T20" fmla="*/ 2147483647 w 452"/>
              <a:gd name="T21" fmla="*/ 2147483647 h 259"/>
              <a:gd name="T22" fmla="*/ 2147483647 w 452"/>
              <a:gd name="T23" fmla="*/ 2147483647 h 259"/>
              <a:gd name="T24" fmla="*/ 2147483647 w 452"/>
              <a:gd name="T25" fmla="*/ 2147483647 h 259"/>
              <a:gd name="T26" fmla="*/ 2147483647 w 452"/>
              <a:gd name="T27" fmla="*/ 2147483647 h 259"/>
              <a:gd name="T28" fmla="*/ 2147483647 w 452"/>
              <a:gd name="T29" fmla="*/ 2147483647 h 259"/>
              <a:gd name="T30" fmla="*/ 2147483647 w 452"/>
              <a:gd name="T31" fmla="*/ 2147483647 h 259"/>
              <a:gd name="T32" fmla="*/ 2147483647 w 452"/>
              <a:gd name="T33" fmla="*/ 2147483647 h 259"/>
              <a:gd name="T34" fmla="*/ 2147483647 w 452"/>
              <a:gd name="T35" fmla="*/ 2147483647 h 259"/>
              <a:gd name="T36" fmla="*/ 2147483647 w 452"/>
              <a:gd name="T37" fmla="*/ 2147483647 h 259"/>
              <a:gd name="T38" fmla="*/ 2147483647 w 452"/>
              <a:gd name="T39" fmla="*/ 2147483647 h 259"/>
              <a:gd name="T40" fmla="*/ 2147483647 w 452"/>
              <a:gd name="T41" fmla="*/ 2147483647 h 259"/>
              <a:gd name="T42" fmla="*/ 2147483647 w 452"/>
              <a:gd name="T43" fmla="*/ 2147483647 h 259"/>
              <a:gd name="T44" fmla="*/ 2147483647 w 452"/>
              <a:gd name="T45" fmla="*/ 2147483647 h 259"/>
              <a:gd name="T46" fmla="*/ 2147483647 w 452"/>
              <a:gd name="T47" fmla="*/ 2147483647 h 259"/>
              <a:gd name="T48" fmla="*/ 2147483647 w 452"/>
              <a:gd name="T49" fmla="*/ 2147483647 h 259"/>
              <a:gd name="T50" fmla="*/ 2147483647 w 452"/>
              <a:gd name="T51" fmla="*/ 2147483647 h 259"/>
              <a:gd name="T52" fmla="*/ 2147483647 w 452"/>
              <a:gd name="T53" fmla="*/ 2147483647 h 259"/>
              <a:gd name="T54" fmla="*/ 2147483647 w 452"/>
              <a:gd name="T55" fmla="*/ 2147483647 h 259"/>
              <a:gd name="T56" fmla="*/ 2147483647 w 452"/>
              <a:gd name="T57" fmla="*/ 2147483647 h 259"/>
              <a:gd name="T58" fmla="*/ 2147483647 w 452"/>
              <a:gd name="T59" fmla="*/ 2147483647 h 259"/>
              <a:gd name="T60" fmla="*/ 2147483647 w 452"/>
              <a:gd name="T61" fmla="*/ 2147483647 h 259"/>
              <a:gd name="T62" fmla="*/ 2147483647 w 452"/>
              <a:gd name="T63" fmla="*/ 2147483647 h 259"/>
              <a:gd name="T64" fmla="*/ 2147483647 w 452"/>
              <a:gd name="T65" fmla="*/ 2147483647 h 259"/>
              <a:gd name="T66" fmla="*/ 2147483647 w 452"/>
              <a:gd name="T67" fmla="*/ 2147483647 h 259"/>
              <a:gd name="T68" fmla="*/ 2147483647 w 452"/>
              <a:gd name="T69" fmla="*/ 2147483647 h 259"/>
              <a:gd name="T70" fmla="*/ 2147483647 w 452"/>
              <a:gd name="T71" fmla="*/ 2147483647 h 259"/>
              <a:gd name="T72" fmla="*/ 2147483647 w 452"/>
              <a:gd name="T73" fmla="*/ 2147483647 h 259"/>
              <a:gd name="T74" fmla="*/ 2147483647 w 452"/>
              <a:gd name="T75" fmla="*/ 2147483647 h 259"/>
              <a:gd name="T76" fmla="*/ 2147483647 w 452"/>
              <a:gd name="T77" fmla="*/ 2147483647 h 259"/>
              <a:gd name="T78" fmla="*/ 2147483647 w 452"/>
              <a:gd name="T79" fmla="*/ 2147483647 h 259"/>
              <a:gd name="T80" fmla="*/ 2147483647 w 452"/>
              <a:gd name="T81" fmla="*/ 2147483647 h 259"/>
              <a:gd name="T82" fmla="*/ 2147483647 w 452"/>
              <a:gd name="T83" fmla="*/ 2147483647 h 259"/>
              <a:gd name="T84" fmla="*/ 2147483647 w 452"/>
              <a:gd name="T85" fmla="*/ 2147483647 h 259"/>
              <a:gd name="T86" fmla="*/ 2147483647 w 452"/>
              <a:gd name="T87" fmla="*/ 2147483647 h 259"/>
              <a:gd name="T88" fmla="*/ 2147483647 w 452"/>
              <a:gd name="T89" fmla="*/ 2147483647 h 259"/>
              <a:gd name="T90" fmla="*/ 2147483647 w 452"/>
              <a:gd name="T91" fmla="*/ 2147483647 h 259"/>
              <a:gd name="T92" fmla="*/ 2147483647 w 452"/>
              <a:gd name="T93" fmla="*/ 2147483647 h 259"/>
              <a:gd name="T94" fmla="*/ 2147483647 w 452"/>
              <a:gd name="T95" fmla="*/ 2147483647 h 259"/>
              <a:gd name="T96" fmla="*/ 2147483647 w 452"/>
              <a:gd name="T97" fmla="*/ 2147483647 h 259"/>
              <a:gd name="T98" fmla="*/ 2147483647 w 452"/>
              <a:gd name="T99" fmla="*/ 2147483647 h 259"/>
              <a:gd name="T100" fmla="*/ 2147483647 w 452"/>
              <a:gd name="T101" fmla="*/ 2147483647 h 259"/>
              <a:gd name="T102" fmla="*/ 2147483647 w 452"/>
              <a:gd name="T103" fmla="*/ 2147483647 h 259"/>
              <a:gd name="T104" fmla="*/ 2147483647 w 452"/>
              <a:gd name="T105" fmla="*/ 2147483647 h 259"/>
              <a:gd name="T106" fmla="*/ 2147483647 w 452"/>
              <a:gd name="T107" fmla="*/ 2147483647 h 259"/>
              <a:gd name="T108" fmla="*/ 2147483647 w 452"/>
              <a:gd name="T109" fmla="*/ 2147483647 h 259"/>
              <a:gd name="T110" fmla="*/ 2147483647 w 452"/>
              <a:gd name="T111" fmla="*/ 2147483647 h 2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2" h="259">
                <a:moveTo>
                  <a:pt x="0" y="117"/>
                </a:moveTo>
                <a:lnTo>
                  <a:pt x="0" y="114"/>
                </a:lnTo>
                <a:lnTo>
                  <a:pt x="6" y="106"/>
                </a:lnTo>
                <a:lnTo>
                  <a:pt x="10" y="100"/>
                </a:lnTo>
                <a:lnTo>
                  <a:pt x="16" y="95"/>
                </a:lnTo>
                <a:lnTo>
                  <a:pt x="24" y="91"/>
                </a:lnTo>
                <a:lnTo>
                  <a:pt x="33" y="87"/>
                </a:lnTo>
                <a:lnTo>
                  <a:pt x="45" y="83"/>
                </a:lnTo>
                <a:lnTo>
                  <a:pt x="53" y="78"/>
                </a:lnTo>
                <a:lnTo>
                  <a:pt x="63" y="70"/>
                </a:lnTo>
                <a:lnTo>
                  <a:pt x="78" y="59"/>
                </a:lnTo>
                <a:lnTo>
                  <a:pt x="82" y="51"/>
                </a:lnTo>
                <a:lnTo>
                  <a:pt x="88" y="40"/>
                </a:lnTo>
                <a:lnTo>
                  <a:pt x="94" y="29"/>
                </a:lnTo>
                <a:lnTo>
                  <a:pt x="96" y="25"/>
                </a:lnTo>
                <a:lnTo>
                  <a:pt x="100" y="23"/>
                </a:lnTo>
                <a:lnTo>
                  <a:pt x="108" y="17"/>
                </a:lnTo>
                <a:lnTo>
                  <a:pt x="125" y="8"/>
                </a:lnTo>
                <a:lnTo>
                  <a:pt x="135" y="2"/>
                </a:lnTo>
                <a:lnTo>
                  <a:pt x="143" y="0"/>
                </a:lnTo>
                <a:lnTo>
                  <a:pt x="149" y="0"/>
                </a:lnTo>
                <a:lnTo>
                  <a:pt x="151" y="2"/>
                </a:lnTo>
                <a:lnTo>
                  <a:pt x="151" y="4"/>
                </a:lnTo>
                <a:lnTo>
                  <a:pt x="155" y="4"/>
                </a:lnTo>
                <a:lnTo>
                  <a:pt x="155" y="8"/>
                </a:lnTo>
                <a:lnTo>
                  <a:pt x="155" y="10"/>
                </a:lnTo>
                <a:lnTo>
                  <a:pt x="153" y="13"/>
                </a:lnTo>
                <a:lnTo>
                  <a:pt x="149" y="15"/>
                </a:lnTo>
                <a:lnTo>
                  <a:pt x="147" y="15"/>
                </a:lnTo>
                <a:lnTo>
                  <a:pt x="145" y="15"/>
                </a:lnTo>
                <a:lnTo>
                  <a:pt x="143" y="13"/>
                </a:lnTo>
                <a:lnTo>
                  <a:pt x="139" y="23"/>
                </a:lnTo>
                <a:lnTo>
                  <a:pt x="139" y="30"/>
                </a:lnTo>
                <a:lnTo>
                  <a:pt x="137" y="29"/>
                </a:lnTo>
                <a:lnTo>
                  <a:pt x="135" y="29"/>
                </a:lnTo>
                <a:lnTo>
                  <a:pt x="133" y="30"/>
                </a:lnTo>
                <a:lnTo>
                  <a:pt x="133" y="32"/>
                </a:lnTo>
                <a:lnTo>
                  <a:pt x="133" y="34"/>
                </a:lnTo>
                <a:lnTo>
                  <a:pt x="131" y="36"/>
                </a:lnTo>
                <a:lnTo>
                  <a:pt x="129" y="36"/>
                </a:lnTo>
                <a:lnTo>
                  <a:pt x="129" y="34"/>
                </a:lnTo>
                <a:lnTo>
                  <a:pt x="127" y="34"/>
                </a:lnTo>
                <a:lnTo>
                  <a:pt x="125" y="38"/>
                </a:lnTo>
                <a:lnTo>
                  <a:pt x="123" y="40"/>
                </a:lnTo>
                <a:lnTo>
                  <a:pt x="123" y="46"/>
                </a:lnTo>
                <a:lnTo>
                  <a:pt x="120" y="46"/>
                </a:lnTo>
                <a:lnTo>
                  <a:pt x="118" y="49"/>
                </a:lnTo>
                <a:lnTo>
                  <a:pt x="118" y="55"/>
                </a:lnTo>
                <a:lnTo>
                  <a:pt x="116" y="65"/>
                </a:lnTo>
                <a:lnTo>
                  <a:pt x="116" y="66"/>
                </a:lnTo>
                <a:lnTo>
                  <a:pt x="118" y="66"/>
                </a:lnTo>
                <a:lnTo>
                  <a:pt x="121" y="66"/>
                </a:lnTo>
                <a:lnTo>
                  <a:pt x="123" y="65"/>
                </a:lnTo>
                <a:lnTo>
                  <a:pt x="123" y="63"/>
                </a:lnTo>
                <a:lnTo>
                  <a:pt x="123" y="61"/>
                </a:lnTo>
                <a:lnTo>
                  <a:pt x="125" y="59"/>
                </a:lnTo>
                <a:lnTo>
                  <a:pt x="135" y="61"/>
                </a:lnTo>
                <a:lnTo>
                  <a:pt x="143" y="59"/>
                </a:lnTo>
                <a:lnTo>
                  <a:pt x="149" y="59"/>
                </a:lnTo>
                <a:lnTo>
                  <a:pt x="153" y="57"/>
                </a:lnTo>
                <a:lnTo>
                  <a:pt x="165" y="57"/>
                </a:lnTo>
                <a:lnTo>
                  <a:pt x="167" y="57"/>
                </a:lnTo>
                <a:lnTo>
                  <a:pt x="170" y="61"/>
                </a:lnTo>
                <a:lnTo>
                  <a:pt x="176" y="68"/>
                </a:lnTo>
                <a:lnTo>
                  <a:pt x="174" y="70"/>
                </a:lnTo>
                <a:lnTo>
                  <a:pt x="174" y="72"/>
                </a:lnTo>
                <a:lnTo>
                  <a:pt x="176" y="74"/>
                </a:lnTo>
                <a:lnTo>
                  <a:pt x="178" y="76"/>
                </a:lnTo>
                <a:lnTo>
                  <a:pt x="182" y="76"/>
                </a:lnTo>
                <a:lnTo>
                  <a:pt x="182" y="80"/>
                </a:lnTo>
                <a:lnTo>
                  <a:pt x="184" y="82"/>
                </a:lnTo>
                <a:lnTo>
                  <a:pt x="186" y="83"/>
                </a:lnTo>
                <a:lnTo>
                  <a:pt x="192" y="83"/>
                </a:lnTo>
                <a:lnTo>
                  <a:pt x="190" y="85"/>
                </a:lnTo>
                <a:lnTo>
                  <a:pt x="190" y="87"/>
                </a:lnTo>
                <a:lnTo>
                  <a:pt x="190" y="89"/>
                </a:lnTo>
                <a:lnTo>
                  <a:pt x="192" y="89"/>
                </a:lnTo>
                <a:lnTo>
                  <a:pt x="194" y="87"/>
                </a:lnTo>
                <a:lnTo>
                  <a:pt x="196" y="85"/>
                </a:lnTo>
                <a:lnTo>
                  <a:pt x="202" y="83"/>
                </a:lnTo>
                <a:lnTo>
                  <a:pt x="208" y="82"/>
                </a:lnTo>
                <a:lnTo>
                  <a:pt x="214" y="82"/>
                </a:lnTo>
                <a:lnTo>
                  <a:pt x="215" y="82"/>
                </a:lnTo>
                <a:lnTo>
                  <a:pt x="215" y="83"/>
                </a:lnTo>
                <a:lnTo>
                  <a:pt x="214" y="85"/>
                </a:lnTo>
                <a:lnTo>
                  <a:pt x="214" y="87"/>
                </a:lnTo>
                <a:lnTo>
                  <a:pt x="217" y="89"/>
                </a:lnTo>
                <a:lnTo>
                  <a:pt x="219" y="91"/>
                </a:lnTo>
                <a:lnTo>
                  <a:pt x="221" y="91"/>
                </a:lnTo>
                <a:lnTo>
                  <a:pt x="223" y="89"/>
                </a:lnTo>
                <a:lnTo>
                  <a:pt x="231" y="83"/>
                </a:lnTo>
                <a:lnTo>
                  <a:pt x="231" y="85"/>
                </a:lnTo>
                <a:lnTo>
                  <a:pt x="231" y="87"/>
                </a:lnTo>
                <a:lnTo>
                  <a:pt x="233" y="89"/>
                </a:lnTo>
                <a:lnTo>
                  <a:pt x="237" y="91"/>
                </a:lnTo>
                <a:lnTo>
                  <a:pt x="239" y="99"/>
                </a:lnTo>
                <a:lnTo>
                  <a:pt x="239" y="104"/>
                </a:lnTo>
                <a:lnTo>
                  <a:pt x="241" y="106"/>
                </a:lnTo>
                <a:lnTo>
                  <a:pt x="241" y="104"/>
                </a:lnTo>
                <a:lnTo>
                  <a:pt x="245" y="100"/>
                </a:lnTo>
                <a:lnTo>
                  <a:pt x="251" y="95"/>
                </a:lnTo>
                <a:lnTo>
                  <a:pt x="253" y="93"/>
                </a:lnTo>
                <a:lnTo>
                  <a:pt x="255" y="87"/>
                </a:lnTo>
                <a:lnTo>
                  <a:pt x="257" y="89"/>
                </a:lnTo>
                <a:lnTo>
                  <a:pt x="259" y="89"/>
                </a:lnTo>
                <a:lnTo>
                  <a:pt x="259" y="85"/>
                </a:lnTo>
                <a:lnTo>
                  <a:pt x="257" y="83"/>
                </a:lnTo>
                <a:lnTo>
                  <a:pt x="253" y="83"/>
                </a:lnTo>
                <a:lnTo>
                  <a:pt x="255" y="83"/>
                </a:lnTo>
                <a:lnTo>
                  <a:pt x="257" y="83"/>
                </a:lnTo>
                <a:lnTo>
                  <a:pt x="260" y="82"/>
                </a:lnTo>
                <a:lnTo>
                  <a:pt x="260" y="78"/>
                </a:lnTo>
                <a:lnTo>
                  <a:pt x="262" y="74"/>
                </a:lnTo>
                <a:lnTo>
                  <a:pt x="264" y="76"/>
                </a:lnTo>
                <a:lnTo>
                  <a:pt x="266" y="76"/>
                </a:lnTo>
                <a:lnTo>
                  <a:pt x="268" y="74"/>
                </a:lnTo>
                <a:lnTo>
                  <a:pt x="270" y="72"/>
                </a:lnTo>
                <a:lnTo>
                  <a:pt x="272" y="72"/>
                </a:lnTo>
                <a:lnTo>
                  <a:pt x="272" y="74"/>
                </a:lnTo>
                <a:lnTo>
                  <a:pt x="276" y="70"/>
                </a:lnTo>
                <a:lnTo>
                  <a:pt x="280" y="66"/>
                </a:lnTo>
                <a:lnTo>
                  <a:pt x="280" y="68"/>
                </a:lnTo>
                <a:lnTo>
                  <a:pt x="282" y="68"/>
                </a:lnTo>
                <a:lnTo>
                  <a:pt x="284" y="68"/>
                </a:lnTo>
                <a:lnTo>
                  <a:pt x="286" y="66"/>
                </a:lnTo>
                <a:lnTo>
                  <a:pt x="290" y="66"/>
                </a:lnTo>
                <a:lnTo>
                  <a:pt x="292" y="65"/>
                </a:lnTo>
                <a:lnTo>
                  <a:pt x="294" y="63"/>
                </a:lnTo>
                <a:lnTo>
                  <a:pt x="294" y="61"/>
                </a:lnTo>
                <a:lnTo>
                  <a:pt x="307" y="61"/>
                </a:lnTo>
                <a:lnTo>
                  <a:pt x="315" y="59"/>
                </a:lnTo>
                <a:lnTo>
                  <a:pt x="317" y="59"/>
                </a:lnTo>
                <a:lnTo>
                  <a:pt x="321" y="57"/>
                </a:lnTo>
                <a:lnTo>
                  <a:pt x="327" y="55"/>
                </a:lnTo>
                <a:lnTo>
                  <a:pt x="331" y="53"/>
                </a:lnTo>
                <a:lnTo>
                  <a:pt x="337" y="51"/>
                </a:lnTo>
                <a:lnTo>
                  <a:pt x="343" y="49"/>
                </a:lnTo>
                <a:lnTo>
                  <a:pt x="343" y="46"/>
                </a:lnTo>
                <a:lnTo>
                  <a:pt x="345" y="46"/>
                </a:lnTo>
                <a:lnTo>
                  <a:pt x="347" y="46"/>
                </a:lnTo>
                <a:lnTo>
                  <a:pt x="349" y="47"/>
                </a:lnTo>
                <a:lnTo>
                  <a:pt x="351" y="46"/>
                </a:lnTo>
                <a:lnTo>
                  <a:pt x="351" y="44"/>
                </a:lnTo>
                <a:lnTo>
                  <a:pt x="354" y="44"/>
                </a:lnTo>
                <a:lnTo>
                  <a:pt x="358" y="46"/>
                </a:lnTo>
                <a:lnTo>
                  <a:pt x="360" y="46"/>
                </a:lnTo>
                <a:lnTo>
                  <a:pt x="360" y="49"/>
                </a:lnTo>
                <a:lnTo>
                  <a:pt x="362" y="51"/>
                </a:lnTo>
                <a:lnTo>
                  <a:pt x="364" y="51"/>
                </a:lnTo>
                <a:lnTo>
                  <a:pt x="362" y="53"/>
                </a:lnTo>
                <a:lnTo>
                  <a:pt x="360" y="55"/>
                </a:lnTo>
                <a:lnTo>
                  <a:pt x="360" y="65"/>
                </a:lnTo>
                <a:lnTo>
                  <a:pt x="360" y="68"/>
                </a:lnTo>
                <a:lnTo>
                  <a:pt x="364" y="70"/>
                </a:lnTo>
                <a:lnTo>
                  <a:pt x="366" y="68"/>
                </a:lnTo>
                <a:lnTo>
                  <a:pt x="368" y="68"/>
                </a:lnTo>
                <a:lnTo>
                  <a:pt x="368" y="72"/>
                </a:lnTo>
                <a:lnTo>
                  <a:pt x="368" y="74"/>
                </a:lnTo>
                <a:lnTo>
                  <a:pt x="370" y="74"/>
                </a:lnTo>
                <a:lnTo>
                  <a:pt x="372" y="72"/>
                </a:lnTo>
                <a:lnTo>
                  <a:pt x="374" y="70"/>
                </a:lnTo>
                <a:lnTo>
                  <a:pt x="378" y="74"/>
                </a:lnTo>
                <a:lnTo>
                  <a:pt x="382" y="76"/>
                </a:lnTo>
                <a:lnTo>
                  <a:pt x="384" y="78"/>
                </a:lnTo>
                <a:lnTo>
                  <a:pt x="386" y="82"/>
                </a:lnTo>
                <a:lnTo>
                  <a:pt x="390" y="80"/>
                </a:lnTo>
                <a:lnTo>
                  <a:pt x="392" y="78"/>
                </a:lnTo>
                <a:lnTo>
                  <a:pt x="396" y="74"/>
                </a:lnTo>
                <a:lnTo>
                  <a:pt x="399" y="74"/>
                </a:lnTo>
                <a:lnTo>
                  <a:pt x="405" y="74"/>
                </a:lnTo>
                <a:lnTo>
                  <a:pt x="409" y="74"/>
                </a:lnTo>
                <a:lnTo>
                  <a:pt x="415" y="76"/>
                </a:lnTo>
                <a:lnTo>
                  <a:pt x="421" y="80"/>
                </a:lnTo>
                <a:lnTo>
                  <a:pt x="425" y="83"/>
                </a:lnTo>
                <a:lnTo>
                  <a:pt x="429" y="89"/>
                </a:lnTo>
                <a:lnTo>
                  <a:pt x="439" y="99"/>
                </a:lnTo>
                <a:lnTo>
                  <a:pt x="443" y="104"/>
                </a:lnTo>
                <a:lnTo>
                  <a:pt x="448" y="108"/>
                </a:lnTo>
                <a:lnTo>
                  <a:pt x="450" y="112"/>
                </a:lnTo>
                <a:lnTo>
                  <a:pt x="452" y="117"/>
                </a:lnTo>
                <a:lnTo>
                  <a:pt x="450" y="119"/>
                </a:lnTo>
                <a:lnTo>
                  <a:pt x="450" y="121"/>
                </a:lnTo>
                <a:lnTo>
                  <a:pt x="448" y="123"/>
                </a:lnTo>
                <a:lnTo>
                  <a:pt x="446" y="123"/>
                </a:lnTo>
                <a:lnTo>
                  <a:pt x="443" y="125"/>
                </a:lnTo>
                <a:lnTo>
                  <a:pt x="429" y="127"/>
                </a:lnTo>
                <a:lnTo>
                  <a:pt x="421" y="127"/>
                </a:lnTo>
                <a:lnTo>
                  <a:pt x="413" y="127"/>
                </a:lnTo>
                <a:lnTo>
                  <a:pt x="407" y="125"/>
                </a:lnTo>
                <a:lnTo>
                  <a:pt x="403" y="123"/>
                </a:lnTo>
                <a:lnTo>
                  <a:pt x="401" y="123"/>
                </a:lnTo>
                <a:lnTo>
                  <a:pt x="399" y="121"/>
                </a:lnTo>
                <a:lnTo>
                  <a:pt x="398" y="117"/>
                </a:lnTo>
                <a:lnTo>
                  <a:pt x="398" y="116"/>
                </a:lnTo>
                <a:lnTo>
                  <a:pt x="396" y="116"/>
                </a:lnTo>
                <a:lnTo>
                  <a:pt x="394" y="116"/>
                </a:lnTo>
                <a:lnTo>
                  <a:pt x="390" y="117"/>
                </a:lnTo>
                <a:lnTo>
                  <a:pt x="390" y="123"/>
                </a:lnTo>
                <a:lnTo>
                  <a:pt x="392" y="131"/>
                </a:lnTo>
                <a:lnTo>
                  <a:pt x="388" y="131"/>
                </a:lnTo>
                <a:lnTo>
                  <a:pt x="386" y="133"/>
                </a:lnTo>
                <a:lnTo>
                  <a:pt x="384" y="136"/>
                </a:lnTo>
                <a:lnTo>
                  <a:pt x="384" y="138"/>
                </a:lnTo>
                <a:lnTo>
                  <a:pt x="382" y="138"/>
                </a:lnTo>
                <a:lnTo>
                  <a:pt x="382" y="136"/>
                </a:lnTo>
                <a:lnTo>
                  <a:pt x="380" y="134"/>
                </a:lnTo>
                <a:lnTo>
                  <a:pt x="378" y="133"/>
                </a:lnTo>
                <a:lnTo>
                  <a:pt x="376" y="134"/>
                </a:lnTo>
                <a:lnTo>
                  <a:pt x="376" y="136"/>
                </a:lnTo>
                <a:lnTo>
                  <a:pt x="374" y="133"/>
                </a:lnTo>
                <a:lnTo>
                  <a:pt x="370" y="131"/>
                </a:lnTo>
                <a:lnTo>
                  <a:pt x="364" y="123"/>
                </a:lnTo>
                <a:lnTo>
                  <a:pt x="362" y="123"/>
                </a:lnTo>
                <a:lnTo>
                  <a:pt x="358" y="123"/>
                </a:lnTo>
                <a:lnTo>
                  <a:pt x="356" y="119"/>
                </a:lnTo>
                <a:lnTo>
                  <a:pt x="354" y="116"/>
                </a:lnTo>
                <a:lnTo>
                  <a:pt x="353" y="117"/>
                </a:lnTo>
                <a:lnTo>
                  <a:pt x="353" y="119"/>
                </a:lnTo>
                <a:lnTo>
                  <a:pt x="349" y="116"/>
                </a:lnTo>
                <a:lnTo>
                  <a:pt x="345" y="116"/>
                </a:lnTo>
                <a:lnTo>
                  <a:pt x="345" y="117"/>
                </a:lnTo>
                <a:lnTo>
                  <a:pt x="343" y="123"/>
                </a:lnTo>
                <a:lnTo>
                  <a:pt x="343" y="125"/>
                </a:lnTo>
                <a:lnTo>
                  <a:pt x="341" y="127"/>
                </a:lnTo>
                <a:lnTo>
                  <a:pt x="343" y="129"/>
                </a:lnTo>
                <a:lnTo>
                  <a:pt x="343" y="131"/>
                </a:lnTo>
                <a:lnTo>
                  <a:pt x="339" y="131"/>
                </a:lnTo>
                <a:lnTo>
                  <a:pt x="337" y="133"/>
                </a:lnTo>
                <a:lnTo>
                  <a:pt x="337" y="134"/>
                </a:lnTo>
                <a:lnTo>
                  <a:pt x="339" y="136"/>
                </a:lnTo>
                <a:lnTo>
                  <a:pt x="337" y="138"/>
                </a:lnTo>
                <a:lnTo>
                  <a:pt x="335" y="140"/>
                </a:lnTo>
                <a:lnTo>
                  <a:pt x="331" y="140"/>
                </a:lnTo>
                <a:lnTo>
                  <a:pt x="323" y="140"/>
                </a:lnTo>
                <a:lnTo>
                  <a:pt x="317" y="140"/>
                </a:lnTo>
                <a:lnTo>
                  <a:pt x="313" y="142"/>
                </a:lnTo>
                <a:lnTo>
                  <a:pt x="311" y="144"/>
                </a:lnTo>
                <a:lnTo>
                  <a:pt x="306" y="138"/>
                </a:lnTo>
                <a:lnTo>
                  <a:pt x="304" y="142"/>
                </a:lnTo>
                <a:lnTo>
                  <a:pt x="302" y="144"/>
                </a:lnTo>
                <a:lnTo>
                  <a:pt x="296" y="148"/>
                </a:lnTo>
                <a:lnTo>
                  <a:pt x="290" y="151"/>
                </a:lnTo>
                <a:lnTo>
                  <a:pt x="286" y="157"/>
                </a:lnTo>
                <a:lnTo>
                  <a:pt x="284" y="155"/>
                </a:lnTo>
                <a:lnTo>
                  <a:pt x="282" y="155"/>
                </a:lnTo>
                <a:lnTo>
                  <a:pt x="278" y="159"/>
                </a:lnTo>
                <a:lnTo>
                  <a:pt x="276" y="161"/>
                </a:lnTo>
                <a:lnTo>
                  <a:pt x="274" y="163"/>
                </a:lnTo>
                <a:lnTo>
                  <a:pt x="272" y="165"/>
                </a:lnTo>
                <a:lnTo>
                  <a:pt x="268" y="176"/>
                </a:lnTo>
                <a:lnTo>
                  <a:pt x="264" y="180"/>
                </a:lnTo>
                <a:lnTo>
                  <a:pt x="260" y="184"/>
                </a:lnTo>
                <a:lnTo>
                  <a:pt x="259" y="182"/>
                </a:lnTo>
                <a:lnTo>
                  <a:pt x="259" y="180"/>
                </a:lnTo>
                <a:lnTo>
                  <a:pt x="257" y="178"/>
                </a:lnTo>
                <a:lnTo>
                  <a:pt x="255" y="180"/>
                </a:lnTo>
                <a:lnTo>
                  <a:pt x="255" y="182"/>
                </a:lnTo>
                <a:lnTo>
                  <a:pt x="253" y="180"/>
                </a:lnTo>
                <a:lnTo>
                  <a:pt x="253" y="176"/>
                </a:lnTo>
                <a:lnTo>
                  <a:pt x="255" y="170"/>
                </a:lnTo>
                <a:lnTo>
                  <a:pt x="255" y="167"/>
                </a:lnTo>
                <a:lnTo>
                  <a:pt x="253" y="165"/>
                </a:lnTo>
                <a:lnTo>
                  <a:pt x="251" y="165"/>
                </a:lnTo>
                <a:lnTo>
                  <a:pt x="247" y="167"/>
                </a:lnTo>
                <a:lnTo>
                  <a:pt x="245" y="168"/>
                </a:lnTo>
                <a:lnTo>
                  <a:pt x="241" y="170"/>
                </a:lnTo>
                <a:lnTo>
                  <a:pt x="237" y="170"/>
                </a:lnTo>
                <a:lnTo>
                  <a:pt x="239" y="168"/>
                </a:lnTo>
                <a:lnTo>
                  <a:pt x="239" y="167"/>
                </a:lnTo>
                <a:lnTo>
                  <a:pt x="235" y="163"/>
                </a:lnTo>
                <a:lnTo>
                  <a:pt x="233" y="165"/>
                </a:lnTo>
                <a:lnTo>
                  <a:pt x="231" y="165"/>
                </a:lnTo>
                <a:lnTo>
                  <a:pt x="231" y="167"/>
                </a:lnTo>
                <a:lnTo>
                  <a:pt x="231" y="180"/>
                </a:lnTo>
                <a:lnTo>
                  <a:pt x="231" y="186"/>
                </a:lnTo>
                <a:lnTo>
                  <a:pt x="229" y="191"/>
                </a:lnTo>
                <a:lnTo>
                  <a:pt x="225" y="195"/>
                </a:lnTo>
                <a:lnTo>
                  <a:pt x="223" y="199"/>
                </a:lnTo>
                <a:lnTo>
                  <a:pt x="217" y="208"/>
                </a:lnTo>
                <a:lnTo>
                  <a:pt x="208" y="227"/>
                </a:lnTo>
                <a:lnTo>
                  <a:pt x="202" y="242"/>
                </a:lnTo>
                <a:lnTo>
                  <a:pt x="196" y="259"/>
                </a:lnTo>
                <a:lnTo>
                  <a:pt x="0" y="117"/>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18" name="Freeform 5">
            <a:extLst>
              <a:ext uri="{FF2B5EF4-FFF2-40B4-BE49-F238E27FC236}">
                <a16:creationId xmlns:a16="http://schemas.microsoft.com/office/drawing/2014/main" id="{18B8DE56-69BA-641E-012F-21D991AAEDF5}"/>
              </a:ext>
            </a:extLst>
          </p:cNvPr>
          <p:cNvSpPr>
            <a:spLocks/>
          </p:cNvSpPr>
          <p:nvPr/>
        </p:nvSpPr>
        <p:spPr bwMode="auto">
          <a:xfrm>
            <a:off x="4391807" y="1376935"/>
            <a:ext cx="678711" cy="449792"/>
          </a:xfrm>
          <a:custGeom>
            <a:avLst/>
            <a:gdLst>
              <a:gd name="T0" fmla="*/ 2147483647 w 546"/>
              <a:gd name="T1" fmla="*/ 0 h 340"/>
              <a:gd name="T2" fmla="*/ 0 w 546"/>
              <a:gd name="T3" fmla="*/ 2147483647 h 340"/>
              <a:gd name="T4" fmla="*/ 2147483647 w 546"/>
              <a:gd name="T5" fmla="*/ 2147483647 h 340"/>
              <a:gd name="T6" fmla="*/ 2147483647 w 546"/>
              <a:gd name="T7" fmla="*/ 2147483647 h 340"/>
              <a:gd name="T8" fmla="*/ 2147483647 w 546"/>
              <a:gd name="T9" fmla="*/ 2147483647 h 340"/>
              <a:gd name="T10" fmla="*/ 2147483647 w 546"/>
              <a:gd name="T11" fmla="*/ 2147483647 h 340"/>
              <a:gd name="T12" fmla="*/ 2147483647 w 546"/>
              <a:gd name="T13" fmla="*/ 2147483647 h 340"/>
              <a:gd name="T14" fmla="*/ 2147483647 w 546"/>
              <a:gd name="T15" fmla="*/ 2147483647 h 340"/>
              <a:gd name="T16" fmla="*/ 2147483647 w 546"/>
              <a:gd name="T17" fmla="*/ 2147483647 h 340"/>
              <a:gd name="T18" fmla="*/ 2147483647 w 546"/>
              <a:gd name="T19" fmla="*/ 2147483647 h 340"/>
              <a:gd name="T20" fmla="*/ 2147483647 w 546"/>
              <a:gd name="T21" fmla="*/ 2147483647 h 340"/>
              <a:gd name="T22" fmla="*/ 2147483647 w 546"/>
              <a:gd name="T23" fmla="*/ 2147483647 h 340"/>
              <a:gd name="T24" fmla="*/ 2147483647 w 546"/>
              <a:gd name="T25" fmla="*/ 2147483647 h 340"/>
              <a:gd name="T26" fmla="*/ 2147483647 w 546"/>
              <a:gd name="T27" fmla="*/ 2147483647 h 340"/>
              <a:gd name="T28" fmla="*/ 2147483647 w 546"/>
              <a:gd name="T29" fmla="*/ 2147483647 h 340"/>
              <a:gd name="T30" fmla="*/ 2147483647 w 546"/>
              <a:gd name="T31" fmla="*/ 2147483647 h 340"/>
              <a:gd name="T32" fmla="*/ 2147483647 w 546"/>
              <a:gd name="T33" fmla="*/ 2147483647 h 340"/>
              <a:gd name="T34" fmla="*/ 2147483647 w 546"/>
              <a:gd name="T35" fmla="*/ 2147483647 h 340"/>
              <a:gd name="T36" fmla="*/ 2147483647 w 546"/>
              <a:gd name="T37" fmla="*/ 2147483647 h 340"/>
              <a:gd name="T38" fmla="*/ 2147483647 w 546"/>
              <a:gd name="T39" fmla="*/ 2147483647 h 340"/>
              <a:gd name="T40" fmla="*/ 2147483647 w 546"/>
              <a:gd name="T41" fmla="*/ 2147483647 h 340"/>
              <a:gd name="T42" fmla="*/ 2147483647 w 546"/>
              <a:gd name="T43" fmla="*/ 2147483647 h 340"/>
              <a:gd name="T44" fmla="*/ 2147483647 w 546"/>
              <a:gd name="T45" fmla="*/ 2147483647 h 340"/>
              <a:gd name="T46" fmla="*/ 2147483647 w 546"/>
              <a:gd name="T47" fmla="*/ 2147483647 h 340"/>
              <a:gd name="T48" fmla="*/ 2147483647 w 546"/>
              <a:gd name="T49" fmla="*/ 2147483647 h 340"/>
              <a:gd name="T50" fmla="*/ 2147483647 w 546"/>
              <a:gd name="T51" fmla="*/ 2147483647 h 340"/>
              <a:gd name="T52" fmla="*/ 2147483647 w 546"/>
              <a:gd name="T53" fmla="*/ 2147483647 h 340"/>
              <a:gd name="T54" fmla="*/ 2147483647 w 546"/>
              <a:gd name="T55" fmla="*/ 2147483647 h 340"/>
              <a:gd name="T56" fmla="*/ 2147483647 w 546"/>
              <a:gd name="T57" fmla="*/ 2147483647 h 340"/>
              <a:gd name="T58" fmla="*/ 2147483647 w 546"/>
              <a:gd name="T59" fmla="*/ 2147483647 h 340"/>
              <a:gd name="T60" fmla="*/ 2147483647 w 546"/>
              <a:gd name="T61" fmla="*/ 2147483647 h 340"/>
              <a:gd name="T62" fmla="*/ 2147483647 w 546"/>
              <a:gd name="T63" fmla="*/ 2147483647 h 340"/>
              <a:gd name="T64" fmla="*/ 2147483647 w 546"/>
              <a:gd name="T65" fmla="*/ 2147483647 h 340"/>
              <a:gd name="T66" fmla="*/ 2147483647 w 546"/>
              <a:gd name="T67" fmla="*/ 2147483647 h 340"/>
              <a:gd name="T68" fmla="*/ 2147483647 w 546"/>
              <a:gd name="T69" fmla="*/ 2147483647 h 340"/>
              <a:gd name="T70" fmla="*/ 2147483647 w 546"/>
              <a:gd name="T71" fmla="*/ 2147483647 h 340"/>
              <a:gd name="T72" fmla="*/ 2147483647 w 546"/>
              <a:gd name="T73" fmla="*/ 2147483647 h 340"/>
              <a:gd name="T74" fmla="*/ 2147483647 w 546"/>
              <a:gd name="T75" fmla="*/ 2147483647 h 340"/>
              <a:gd name="T76" fmla="*/ 2147483647 w 546"/>
              <a:gd name="T77" fmla="*/ 2147483647 h 340"/>
              <a:gd name="T78" fmla="*/ 2147483647 w 546"/>
              <a:gd name="T79" fmla="*/ 2147483647 h 340"/>
              <a:gd name="T80" fmla="*/ 2147483647 w 546"/>
              <a:gd name="T81" fmla="*/ 2147483647 h 340"/>
              <a:gd name="T82" fmla="*/ 2147483647 w 546"/>
              <a:gd name="T83" fmla="*/ 2147483647 h 340"/>
              <a:gd name="T84" fmla="*/ 2147483647 w 546"/>
              <a:gd name="T85" fmla="*/ 2147483647 h 340"/>
              <a:gd name="T86" fmla="*/ 2147483647 w 546"/>
              <a:gd name="T87" fmla="*/ 2147483647 h 340"/>
              <a:gd name="T88" fmla="*/ 2147483647 w 546"/>
              <a:gd name="T89" fmla="*/ 2147483647 h 340"/>
              <a:gd name="T90" fmla="*/ 2147483647 w 546"/>
              <a:gd name="T91" fmla="*/ 0 h 3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46" h="340">
                <a:moveTo>
                  <a:pt x="23" y="0"/>
                </a:moveTo>
                <a:lnTo>
                  <a:pt x="0" y="316"/>
                </a:lnTo>
                <a:lnTo>
                  <a:pt x="94" y="323"/>
                </a:lnTo>
                <a:lnTo>
                  <a:pt x="180" y="329"/>
                </a:lnTo>
                <a:lnTo>
                  <a:pt x="262" y="333"/>
                </a:lnTo>
                <a:lnTo>
                  <a:pt x="335" y="337"/>
                </a:lnTo>
                <a:lnTo>
                  <a:pt x="458" y="340"/>
                </a:lnTo>
                <a:lnTo>
                  <a:pt x="546" y="340"/>
                </a:lnTo>
                <a:lnTo>
                  <a:pt x="544" y="318"/>
                </a:lnTo>
                <a:lnTo>
                  <a:pt x="542" y="308"/>
                </a:lnTo>
                <a:lnTo>
                  <a:pt x="542" y="302"/>
                </a:lnTo>
                <a:lnTo>
                  <a:pt x="538" y="293"/>
                </a:lnTo>
                <a:lnTo>
                  <a:pt x="534" y="285"/>
                </a:lnTo>
                <a:lnTo>
                  <a:pt x="532" y="282"/>
                </a:lnTo>
                <a:lnTo>
                  <a:pt x="528" y="276"/>
                </a:lnTo>
                <a:lnTo>
                  <a:pt x="526" y="267"/>
                </a:lnTo>
                <a:lnTo>
                  <a:pt x="526" y="253"/>
                </a:lnTo>
                <a:lnTo>
                  <a:pt x="524" y="231"/>
                </a:lnTo>
                <a:lnTo>
                  <a:pt x="524" y="212"/>
                </a:lnTo>
                <a:lnTo>
                  <a:pt x="524" y="197"/>
                </a:lnTo>
                <a:lnTo>
                  <a:pt x="522" y="181"/>
                </a:lnTo>
                <a:lnTo>
                  <a:pt x="522" y="170"/>
                </a:lnTo>
                <a:lnTo>
                  <a:pt x="519" y="159"/>
                </a:lnTo>
                <a:lnTo>
                  <a:pt x="515" y="147"/>
                </a:lnTo>
                <a:lnTo>
                  <a:pt x="509" y="136"/>
                </a:lnTo>
                <a:lnTo>
                  <a:pt x="509" y="130"/>
                </a:lnTo>
                <a:lnTo>
                  <a:pt x="511" y="127"/>
                </a:lnTo>
                <a:lnTo>
                  <a:pt x="509" y="123"/>
                </a:lnTo>
                <a:lnTo>
                  <a:pt x="509" y="121"/>
                </a:lnTo>
                <a:lnTo>
                  <a:pt x="507" y="117"/>
                </a:lnTo>
                <a:lnTo>
                  <a:pt x="505" y="110"/>
                </a:lnTo>
                <a:lnTo>
                  <a:pt x="503" y="98"/>
                </a:lnTo>
                <a:lnTo>
                  <a:pt x="501" y="79"/>
                </a:lnTo>
                <a:lnTo>
                  <a:pt x="505" y="68"/>
                </a:lnTo>
                <a:lnTo>
                  <a:pt x="505" y="64"/>
                </a:lnTo>
                <a:lnTo>
                  <a:pt x="505" y="59"/>
                </a:lnTo>
                <a:lnTo>
                  <a:pt x="505" y="51"/>
                </a:lnTo>
                <a:lnTo>
                  <a:pt x="503" y="43"/>
                </a:lnTo>
                <a:lnTo>
                  <a:pt x="497" y="32"/>
                </a:lnTo>
                <a:lnTo>
                  <a:pt x="497" y="30"/>
                </a:lnTo>
                <a:lnTo>
                  <a:pt x="497" y="28"/>
                </a:lnTo>
                <a:lnTo>
                  <a:pt x="499" y="25"/>
                </a:lnTo>
                <a:lnTo>
                  <a:pt x="362" y="21"/>
                </a:lnTo>
                <a:lnTo>
                  <a:pt x="254" y="17"/>
                </a:lnTo>
                <a:lnTo>
                  <a:pt x="151" y="11"/>
                </a:lnTo>
                <a:lnTo>
                  <a:pt x="23" y="0"/>
                </a:lnTo>
                <a:close/>
              </a:path>
            </a:pathLst>
          </a:custGeom>
          <a:solidFill>
            <a:srgbClr val="A6A6A6"/>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19" name="Freeform 6">
            <a:extLst>
              <a:ext uri="{FF2B5EF4-FFF2-40B4-BE49-F238E27FC236}">
                <a16:creationId xmlns:a16="http://schemas.microsoft.com/office/drawing/2014/main" id="{5C12B732-9C3D-E4EA-C75D-9CF5AFE71EC1}"/>
              </a:ext>
            </a:extLst>
          </p:cNvPr>
          <p:cNvSpPr>
            <a:spLocks/>
          </p:cNvSpPr>
          <p:nvPr/>
        </p:nvSpPr>
        <p:spPr bwMode="auto">
          <a:xfrm>
            <a:off x="4356838" y="1795312"/>
            <a:ext cx="724805" cy="501197"/>
          </a:xfrm>
          <a:custGeom>
            <a:avLst/>
            <a:gdLst>
              <a:gd name="T0" fmla="*/ 576 w 582"/>
              <a:gd name="T1" fmla="*/ 281 h 378"/>
              <a:gd name="T2" fmla="*/ 578 w 582"/>
              <a:gd name="T3" fmla="*/ 287 h 378"/>
              <a:gd name="T4" fmla="*/ 572 w 582"/>
              <a:gd name="T5" fmla="*/ 298 h 378"/>
              <a:gd name="T6" fmla="*/ 570 w 582"/>
              <a:gd name="T7" fmla="*/ 304 h 378"/>
              <a:gd name="T8" fmla="*/ 576 w 582"/>
              <a:gd name="T9" fmla="*/ 312 h 378"/>
              <a:gd name="T10" fmla="*/ 580 w 582"/>
              <a:gd name="T11" fmla="*/ 317 h 378"/>
              <a:gd name="T12" fmla="*/ 574 w 582"/>
              <a:gd name="T13" fmla="*/ 336 h 378"/>
              <a:gd name="T14" fmla="*/ 570 w 582"/>
              <a:gd name="T15" fmla="*/ 355 h 378"/>
              <a:gd name="T16" fmla="*/ 572 w 582"/>
              <a:gd name="T17" fmla="*/ 376 h 378"/>
              <a:gd name="T18" fmla="*/ 568 w 582"/>
              <a:gd name="T19" fmla="*/ 378 h 378"/>
              <a:gd name="T20" fmla="*/ 554 w 582"/>
              <a:gd name="T21" fmla="*/ 366 h 378"/>
              <a:gd name="T22" fmla="*/ 545 w 582"/>
              <a:gd name="T23" fmla="*/ 361 h 378"/>
              <a:gd name="T24" fmla="*/ 535 w 582"/>
              <a:gd name="T25" fmla="*/ 359 h 378"/>
              <a:gd name="T26" fmla="*/ 527 w 582"/>
              <a:gd name="T27" fmla="*/ 353 h 378"/>
              <a:gd name="T28" fmla="*/ 521 w 582"/>
              <a:gd name="T29" fmla="*/ 348 h 378"/>
              <a:gd name="T30" fmla="*/ 513 w 582"/>
              <a:gd name="T31" fmla="*/ 344 h 378"/>
              <a:gd name="T32" fmla="*/ 502 w 582"/>
              <a:gd name="T33" fmla="*/ 346 h 378"/>
              <a:gd name="T34" fmla="*/ 484 w 582"/>
              <a:gd name="T35" fmla="*/ 349 h 378"/>
              <a:gd name="T36" fmla="*/ 457 w 582"/>
              <a:gd name="T37" fmla="*/ 351 h 378"/>
              <a:gd name="T38" fmla="*/ 445 w 582"/>
              <a:gd name="T39" fmla="*/ 348 h 378"/>
              <a:gd name="T40" fmla="*/ 433 w 582"/>
              <a:gd name="T41" fmla="*/ 338 h 378"/>
              <a:gd name="T42" fmla="*/ 423 w 582"/>
              <a:gd name="T43" fmla="*/ 331 h 378"/>
              <a:gd name="T44" fmla="*/ 415 w 582"/>
              <a:gd name="T45" fmla="*/ 329 h 378"/>
              <a:gd name="T46" fmla="*/ 343 w 582"/>
              <a:gd name="T47" fmla="*/ 327 h 378"/>
              <a:gd name="T48" fmla="*/ 128 w 582"/>
              <a:gd name="T49" fmla="*/ 315 h 378"/>
              <a:gd name="T50" fmla="*/ 18 w 582"/>
              <a:gd name="T51" fmla="*/ 107 h 378"/>
              <a:gd name="T52" fmla="*/ 28 w 582"/>
              <a:gd name="T53" fmla="*/ 0 h 378"/>
              <a:gd name="T54" fmla="*/ 208 w 582"/>
              <a:gd name="T55" fmla="*/ 13 h 378"/>
              <a:gd name="T56" fmla="*/ 363 w 582"/>
              <a:gd name="T57" fmla="*/ 21 h 378"/>
              <a:gd name="T58" fmla="*/ 574 w 582"/>
              <a:gd name="T59" fmla="*/ 24 h 378"/>
              <a:gd name="T60" fmla="*/ 570 w 582"/>
              <a:gd name="T61" fmla="*/ 39 h 378"/>
              <a:gd name="T62" fmla="*/ 564 w 582"/>
              <a:gd name="T63" fmla="*/ 47 h 378"/>
              <a:gd name="T64" fmla="*/ 558 w 582"/>
              <a:gd name="T65" fmla="*/ 55 h 378"/>
              <a:gd name="T66" fmla="*/ 556 w 582"/>
              <a:gd name="T67" fmla="*/ 66 h 378"/>
              <a:gd name="T68" fmla="*/ 558 w 582"/>
              <a:gd name="T69" fmla="*/ 72 h 378"/>
              <a:gd name="T70" fmla="*/ 564 w 582"/>
              <a:gd name="T71" fmla="*/ 75 h 378"/>
              <a:gd name="T72" fmla="*/ 574 w 582"/>
              <a:gd name="T73" fmla="*/ 79 h 378"/>
              <a:gd name="T74" fmla="*/ 580 w 582"/>
              <a:gd name="T75" fmla="*/ 85 h 378"/>
              <a:gd name="T76" fmla="*/ 582 w 582"/>
              <a:gd name="T77" fmla="*/ 27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378">
                <a:moveTo>
                  <a:pt x="582" y="279"/>
                </a:moveTo>
                <a:lnTo>
                  <a:pt x="576" y="281"/>
                </a:lnTo>
                <a:lnTo>
                  <a:pt x="578" y="283"/>
                </a:lnTo>
                <a:lnTo>
                  <a:pt x="578" y="287"/>
                </a:lnTo>
                <a:lnTo>
                  <a:pt x="576" y="291"/>
                </a:lnTo>
                <a:lnTo>
                  <a:pt x="572" y="298"/>
                </a:lnTo>
                <a:lnTo>
                  <a:pt x="570" y="300"/>
                </a:lnTo>
                <a:lnTo>
                  <a:pt x="570" y="304"/>
                </a:lnTo>
                <a:lnTo>
                  <a:pt x="572" y="308"/>
                </a:lnTo>
                <a:lnTo>
                  <a:pt x="576" y="312"/>
                </a:lnTo>
                <a:lnTo>
                  <a:pt x="580" y="314"/>
                </a:lnTo>
                <a:lnTo>
                  <a:pt x="580" y="317"/>
                </a:lnTo>
                <a:lnTo>
                  <a:pt x="576" y="329"/>
                </a:lnTo>
                <a:lnTo>
                  <a:pt x="574" y="336"/>
                </a:lnTo>
                <a:lnTo>
                  <a:pt x="570" y="346"/>
                </a:lnTo>
                <a:lnTo>
                  <a:pt x="570" y="355"/>
                </a:lnTo>
                <a:lnTo>
                  <a:pt x="572" y="366"/>
                </a:lnTo>
                <a:lnTo>
                  <a:pt x="572" y="376"/>
                </a:lnTo>
                <a:lnTo>
                  <a:pt x="572" y="378"/>
                </a:lnTo>
                <a:lnTo>
                  <a:pt x="568" y="378"/>
                </a:lnTo>
                <a:lnTo>
                  <a:pt x="564" y="374"/>
                </a:lnTo>
                <a:lnTo>
                  <a:pt x="554" y="366"/>
                </a:lnTo>
                <a:lnTo>
                  <a:pt x="550" y="363"/>
                </a:lnTo>
                <a:lnTo>
                  <a:pt x="545" y="361"/>
                </a:lnTo>
                <a:lnTo>
                  <a:pt x="537" y="359"/>
                </a:lnTo>
                <a:lnTo>
                  <a:pt x="535" y="359"/>
                </a:lnTo>
                <a:lnTo>
                  <a:pt x="533" y="357"/>
                </a:lnTo>
                <a:lnTo>
                  <a:pt x="527" y="353"/>
                </a:lnTo>
                <a:lnTo>
                  <a:pt x="523" y="349"/>
                </a:lnTo>
                <a:lnTo>
                  <a:pt x="521" y="348"/>
                </a:lnTo>
                <a:lnTo>
                  <a:pt x="519" y="346"/>
                </a:lnTo>
                <a:lnTo>
                  <a:pt x="513" y="344"/>
                </a:lnTo>
                <a:lnTo>
                  <a:pt x="505" y="344"/>
                </a:lnTo>
                <a:lnTo>
                  <a:pt x="502" y="346"/>
                </a:lnTo>
                <a:lnTo>
                  <a:pt x="498" y="348"/>
                </a:lnTo>
                <a:lnTo>
                  <a:pt x="484" y="349"/>
                </a:lnTo>
                <a:lnTo>
                  <a:pt x="474" y="351"/>
                </a:lnTo>
                <a:lnTo>
                  <a:pt x="457" y="351"/>
                </a:lnTo>
                <a:lnTo>
                  <a:pt x="451" y="349"/>
                </a:lnTo>
                <a:lnTo>
                  <a:pt x="445" y="348"/>
                </a:lnTo>
                <a:lnTo>
                  <a:pt x="439" y="344"/>
                </a:lnTo>
                <a:lnTo>
                  <a:pt x="433" y="338"/>
                </a:lnTo>
                <a:lnTo>
                  <a:pt x="427" y="332"/>
                </a:lnTo>
                <a:lnTo>
                  <a:pt x="423" y="331"/>
                </a:lnTo>
                <a:lnTo>
                  <a:pt x="419" y="331"/>
                </a:lnTo>
                <a:lnTo>
                  <a:pt x="415" y="329"/>
                </a:lnTo>
                <a:lnTo>
                  <a:pt x="410" y="329"/>
                </a:lnTo>
                <a:lnTo>
                  <a:pt x="343" y="327"/>
                </a:lnTo>
                <a:lnTo>
                  <a:pt x="245" y="321"/>
                </a:lnTo>
                <a:lnTo>
                  <a:pt x="128" y="315"/>
                </a:lnTo>
                <a:lnTo>
                  <a:pt x="0" y="306"/>
                </a:lnTo>
                <a:lnTo>
                  <a:pt x="18" y="107"/>
                </a:lnTo>
                <a:lnTo>
                  <a:pt x="24" y="45"/>
                </a:lnTo>
                <a:lnTo>
                  <a:pt x="28" y="0"/>
                </a:lnTo>
                <a:lnTo>
                  <a:pt x="122" y="7"/>
                </a:lnTo>
                <a:lnTo>
                  <a:pt x="208" y="13"/>
                </a:lnTo>
                <a:lnTo>
                  <a:pt x="290" y="17"/>
                </a:lnTo>
                <a:lnTo>
                  <a:pt x="363" y="21"/>
                </a:lnTo>
                <a:lnTo>
                  <a:pt x="486" y="24"/>
                </a:lnTo>
                <a:lnTo>
                  <a:pt x="574" y="24"/>
                </a:lnTo>
                <a:lnTo>
                  <a:pt x="572" y="32"/>
                </a:lnTo>
                <a:lnTo>
                  <a:pt x="570" y="39"/>
                </a:lnTo>
                <a:lnTo>
                  <a:pt x="568" y="43"/>
                </a:lnTo>
                <a:lnTo>
                  <a:pt x="564" y="47"/>
                </a:lnTo>
                <a:lnTo>
                  <a:pt x="560" y="51"/>
                </a:lnTo>
                <a:lnTo>
                  <a:pt x="558" y="55"/>
                </a:lnTo>
                <a:lnTo>
                  <a:pt x="556" y="60"/>
                </a:lnTo>
                <a:lnTo>
                  <a:pt x="556" y="66"/>
                </a:lnTo>
                <a:lnTo>
                  <a:pt x="556" y="70"/>
                </a:lnTo>
                <a:lnTo>
                  <a:pt x="558" y="72"/>
                </a:lnTo>
                <a:lnTo>
                  <a:pt x="560" y="73"/>
                </a:lnTo>
                <a:lnTo>
                  <a:pt x="564" y="75"/>
                </a:lnTo>
                <a:lnTo>
                  <a:pt x="568" y="77"/>
                </a:lnTo>
                <a:lnTo>
                  <a:pt x="574" y="79"/>
                </a:lnTo>
                <a:lnTo>
                  <a:pt x="578" y="81"/>
                </a:lnTo>
                <a:lnTo>
                  <a:pt x="580" y="85"/>
                </a:lnTo>
                <a:lnTo>
                  <a:pt x="582" y="92"/>
                </a:lnTo>
                <a:lnTo>
                  <a:pt x="582" y="279"/>
                </a:lnTo>
                <a:close/>
              </a:path>
            </a:pathLst>
          </a:custGeom>
          <a:solidFill>
            <a:srgbClr val="2C0E42"/>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0" name="Freeform 7">
            <a:extLst>
              <a:ext uri="{FF2B5EF4-FFF2-40B4-BE49-F238E27FC236}">
                <a16:creationId xmlns:a16="http://schemas.microsoft.com/office/drawing/2014/main" id="{54E58E5B-1BD7-F9ED-2422-60F93B27A604}"/>
              </a:ext>
            </a:extLst>
          </p:cNvPr>
          <p:cNvSpPr>
            <a:spLocks/>
          </p:cNvSpPr>
          <p:nvPr/>
        </p:nvSpPr>
        <p:spPr bwMode="auto">
          <a:xfrm>
            <a:off x="3668592" y="1832438"/>
            <a:ext cx="712089" cy="636849"/>
          </a:xfrm>
          <a:custGeom>
            <a:avLst/>
            <a:gdLst>
              <a:gd name="T0" fmla="*/ 2147483647 w 574"/>
              <a:gd name="T1" fmla="*/ 2147483647 h 482"/>
              <a:gd name="T2" fmla="*/ 2147483647 w 574"/>
              <a:gd name="T3" fmla="*/ 2147483647 h 482"/>
              <a:gd name="T4" fmla="*/ 2147483647 w 574"/>
              <a:gd name="T5" fmla="*/ 2147483647 h 482"/>
              <a:gd name="T6" fmla="*/ 2147483647 w 574"/>
              <a:gd name="T7" fmla="*/ 2147483647 h 482"/>
              <a:gd name="T8" fmla="*/ 2147483647 w 574"/>
              <a:gd name="T9" fmla="*/ 2147483647 h 482"/>
              <a:gd name="T10" fmla="*/ 2147483647 w 574"/>
              <a:gd name="T11" fmla="*/ 2147483647 h 482"/>
              <a:gd name="T12" fmla="*/ 2147483647 w 574"/>
              <a:gd name="T13" fmla="*/ 2147483647 h 482"/>
              <a:gd name="T14" fmla="*/ 0 w 574"/>
              <a:gd name="T15" fmla="*/ 2147483647 h 482"/>
              <a:gd name="T16" fmla="*/ 2147483647 w 574"/>
              <a:gd name="T17" fmla="*/ 0 h 482"/>
              <a:gd name="T18" fmla="*/ 2147483647 w 574"/>
              <a:gd name="T19" fmla="*/ 2147483647 h 482"/>
              <a:gd name="T20" fmla="*/ 2147483647 w 574"/>
              <a:gd name="T21" fmla="*/ 2147483647 h 482"/>
              <a:gd name="T22" fmla="*/ 2147483647 w 574"/>
              <a:gd name="T23" fmla="*/ 2147483647 h 482"/>
              <a:gd name="T24" fmla="*/ 2147483647 w 574"/>
              <a:gd name="T25" fmla="*/ 2147483647 h 482"/>
              <a:gd name="T26" fmla="*/ 2147483647 w 574"/>
              <a:gd name="T27" fmla="*/ 2147483647 h 482"/>
              <a:gd name="T28" fmla="*/ 2147483647 w 574"/>
              <a:gd name="T29" fmla="*/ 2147483647 h 482"/>
              <a:gd name="T30" fmla="*/ 2147483647 w 574"/>
              <a:gd name="T31" fmla="*/ 2147483647 h 482"/>
              <a:gd name="T32" fmla="*/ 2147483647 w 574"/>
              <a:gd name="T33" fmla="*/ 2147483647 h 482"/>
              <a:gd name="T34" fmla="*/ 2147483647 w 574"/>
              <a:gd name="T35" fmla="*/ 2147483647 h 4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74" h="482">
                <a:moveTo>
                  <a:pt x="539" y="482"/>
                </a:moveTo>
                <a:lnTo>
                  <a:pt x="492" y="478"/>
                </a:lnTo>
                <a:lnTo>
                  <a:pt x="433" y="473"/>
                </a:lnTo>
                <a:lnTo>
                  <a:pt x="292" y="456"/>
                </a:lnTo>
                <a:lnTo>
                  <a:pt x="216" y="446"/>
                </a:lnTo>
                <a:lnTo>
                  <a:pt x="139" y="435"/>
                </a:lnTo>
                <a:lnTo>
                  <a:pt x="67" y="424"/>
                </a:lnTo>
                <a:lnTo>
                  <a:pt x="0" y="410"/>
                </a:lnTo>
                <a:lnTo>
                  <a:pt x="61" y="0"/>
                </a:lnTo>
                <a:lnTo>
                  <a:pt x="126" y="11"/>
                </a:lnTo>
                <a:lnTo>
                  <a:pt x="257" y="32"/>
                </a:lnTo>
                <a:lnTo>
                  <a:pt x="335" y="45"/>
                </a:lnTo>
                <a:lnTo>
                  <a:pt x="417" y="55"/>
                </a:lnTo>
                <a:lnTo>
                  <a:pt x="498" y="64"/>
                </a:lnTo>
                <a:lnTo>
                  <a:pt x="537" y="68"/>
                </a:lnTo>
                <a:lnTo>
                  <a:pt x="574" y="72"/>
                </a:lnTo>
                <a:lnTo>
                  <a:pt x="556" y="278"/>
                </a:lnTo>
                <a:lnTo>
                  <a:pt x="539" y="482"/>
                </a:lnTo>
                <a:close/>
              </a:path>
            </a:pathLst>
          </a:custGeom>
          <a:solidFill>
            <a:schemeClr val="bg1">
              <a:lumMod val="6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1" name="Freeform 8">
            <a:extLst>
              <a:ext uri="{FF2B5EF4-FFF2-40B4-BE49-F238E27FC236}">
                <a16:creationId xmlns:a16="http://schemas.microsoft.com/office/drawing/2014/main" id="{9BB98860-970A-8BD5-A866-CB8E768038A0}"/>
              </a:ext>
            </a:extLst>
          </p:cNvPr>
          <p:cNvSpPr>
            <a:spLocks/>
          </p:cNvSpPr>
          <p:nvPr/>
        </p:nvSpPr>
        <p:spPr bwMode="auto">
          <a:xfrm>
            <a:off x="3128167" y="1202730"/>
            <a:ext cx="607183" cy="1049515"/>
          </a:xfrm>
          <a:custGeom>
            <a:avLst/>
            <a:gdLst>
              <a:gd name="T0" fmla="*/ 2147483647 w 491"/>
              <a:gd name="T1" fmla="*/ 2147483647 h 794"/>
              <a:gd name="T2" fmla="*/ 2147483647 w 491"/>
              <a:gd name="T3" fmla="*/ 2147483647 h 794"/>
              <a:gd name="T4" fmla="*/ 2147483647 w 491"/>
              <a:gd name="T5" fmla="*/ 2147483647 h 794"/>
              <a:gd name="T6" fmla="*/ 2147483647 w 491"/>
              <a:gd name="T7" fmla="*/ 2147483647 h 794"/>
              <a:gd name="T8" fmla="*/ 2147483647 w 491"/>
              <a:gd name="T9" fmla="*/ 2147483647 h 794"/>
              <a:gd name="T10" fmla="*/ 2147483647 w 491"/>
              <a:gd name="T11" fmla="*/ 2147483647 h 794"/>
              <a:gd name="T12" fmla="*/ 2147483647 w 491"/>
              <a:gd name="T13" fmla="*/ 2147483647 h 794"/>
              <a:gd name="T14" fmla="*/ 2147483647 w 491"/>
              <a:gd name="T15" fmla="*/ 2147483647 h 794"/>
              <a:gd name="T16" fmla="*/ 2147483647 w 491"/>
              <a:gd name="T17" fmla="*/ 2147483647 h 794"/>
              <a:gd name="T18" fmla="*/ 2147483647 w 491"/>
              <a:gd name="T19" fmla="*/ 2147483647 h 794"/>
              <a:gd name="T20" fmla="*/ 2147483647 w 491"/>
              <a:gd name="T21" fmla="*/ 2147483647 h 794"/>
              <a:gd name="T22" fmla="*/ 2147483647 w 491"/>
              <a:gd name="T23" fmla="*/ 2147483647 h 794"/>
              <a:gd name="T24" fmla="*/ 2147483647 w 491"/>
              <a:gd name="T25" fmla="*/ 2147483647 h 794"/>
              <a:gd name="T26" fmla="*/ 2147483647 w 491"/>
              <a:gd name="T27" fmla="*/ 2147483647 h 794"/>
              <a:gd name="T28" fmla="*/ 2147483647 w 491"/>
              <a:gd name="T29" fmla="*/ 2147483647 h 794"/>
              <a:gd name="T30" fmla="*/ 2147483647 w 491"/>
              <a:gd name="T31" fmla="*/ 2147483647 h 794"/>
              <a:gd name="T32" fmla="*/ 2147483647 w 491"/>
              <a:gd name="T33" fmla="*/ 2147483647 h 794"/>
              <a:gd name="T34" fmla="*/ 2147483647 w 491"/>
              <a:gd name="T35" fmla="*/ 2147483647 h 794"/>
              <a:gd name="T36" fmla="*/ 2147483647 w 491"/>
              <a:gd name="T37" fmla="*/ 2147483647 h 794"/>
              <a:gd name="T38" fmla="*/ 2147483647 w 491"/>
              <a:gd name="T39" fmla="*/ 2147483647 h 794"/>
              <a:gd name="T40" fmla="*/ 2147483647 w 491"/>
              <a:gd name="T41" fmla="*/ 2147483647 h 794"/>
              <a:gd name="T42" fmla="*/ 2147483647 w 491"/>
              <a:gd name="T43" fmla="*/ 2147483647 h 794"/>
              <a:gd name="T44" fmla="*/ 2147483647 w 491"/>
              <a:gd name="T45" fmla="*/ 2147483647 h 794"/>
              <a:gd name="T46" fmla="*/ 2147483647 w 491"/>
              <a:gd name="T47" fmla="*/ 2147483647 h 794"/>
              <a:gd name="T48" fmla="*/ 2147483647 w 491"/>
              <a:gd name="T49" fmla="*/ 2147483647 h 794"/>
              <a:gd name="T50" fmla="*/ 2147483647 w 491"/>
              <a:gd name="T51" fmla="*/ 2147483647 h 794"/>
              <a:gd name="T52" fmla="*/ 2147483647 w 491"/>
              <a:gd name="T53" fmla="*/ 2147483647 h 794"/>
              <a:gd name="T54" fmla="*/ 2147483647 w 491"/>
              <a:gd name="T55" fmla="*/ 2147483647 h 794"/>
              <a:gd name="T56" fmla="*/ 2147483647 w 491"/>
              <a:gd name="T57" fmla="*/ 2147483647 h 794"/>
              <a:gd name="T58" fmla="*/ 2147483647 w 491"/>
              <a:gd name="T59" fmla="*/ 2147483647 h 794"/>
              <a:gd name="T60" fmla="*/ 2147483647 w 491"/>
              <a:gd name="T61" fmla="*/ 2147483647 h 794"/>
              <a:gd name="T62" fmla="*/ 2147483647 w 491"/>
              <a:gd name="T63" fmla="*/ 2147483647 h 794"/>
              <a:gd name="T64" fmla="*/ 2147483647 w 491"/>
              <a:gd name="T65" fmla="*/ 2147483647 h 794"/>
              <a:gd name="T66" fmla="*/ 2147483647 w 491"/>
              <a:gd name="T67" fmla="*/ 2147483647 h 794"/>
              <a:gd name="T68" fmla="*/ 2147483647 w 491"/>
              <a:gd name="T69" fmla="*/ 2147483647 h 794"/>
              <a:gd name="T70" fmla="*/ 2147483647 w 491"/>
              <a:gd name="T71" fmla="*/ 2147483647 h 794"/>
              <a:gd name="T72" fmla="*/ 2147483647 w 491"/>
              <a:gd name="T73" fmla="*/ 2147483647 h 794"/>
              <a:gd name="T74" fmla="*/ 2147483647 w 491"/>
              <a:gd name="T75" fmla="*/ 2147483647 h 794"/>
              <a:gd name="T76" fmla="*/ 2147483647 w 491"/>
              <a:gd name="T77" fmla="*/ 2147483647 h 794"/>
              <a:gd name="T78" fmla="*/ 2147483647 w 491"/>
              <a:gd name="T79" fmla="*/ 2147483647 h 794"/>
              <a:gd name="T80" fmla="*/ 2147483647 w 491"/>
              <a:gd name="T81" fmla="*/ 2147483647 h 794"/>
              <a:gd name="T82" fmla="*/ 2147483647 w 491"/>
              <a:gd name="T83" fmla="*/ 2147483647 h 794"/>
              <a:gd name="T84" fmla="*/ 2147483647 w 491"/>
              <a:gd name="T85" fmla="*/ 2147483647 h 794"/>
              <a:gd name="T86" fmla="*/ 2147483647 w 491"/>
              <a:gd name="T87" fmla="*/ 2147483647 h 794"/>
              <a:gd name="T88" fmla="*/ 2147483647 w 491"/>
              <a:gd name="T89" fmla="*/ 2147483647 h 794"/>
              <a:gd name="T90" fmla="*/ 2147483647 w 491"/>
              <a:gd name="T91" fmla="*/ 2147483647 h 794"/>
              <a:gd name="T92" fmla="*/ 2147483647 w 491"/>
              <a:gd name="T93" fmla="*/ 2147483647 h 794"/>
              <a:gd name="T94" fmla="*/ 2147483647 w 491"/>
              <a:gd name="T95" fmla="*/ 2147483647 h 794"/>
              <a:gd name="T96" fmla="*/ 2147483647 w 491"/>
              <a:gd name="T97" fmla="*/ 2147483647 h 794"/>
              <a:gd name="T98" fmla="*/ 2147483647 w 491"/>
              <a:gd name="T99" fmla="*/ 2147483647 h 794"/>
              <a:gd name="T100" fmla="*/ 2147483647 w 491"/>
              <a:gd name="T101" fmla="*/ 2147483647 h 794"/>
              <a:gd name="T102" fmla="*/ 2147483647 w 491"/>
              <a:gd name="T103" fmla="*/ 2147483647 h 7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1" h="794">
                <a:moveTo>
                  <a:pt x="450" y="794"/>
                </a:moveTo>
                <a:lnTo>
                  <a:pt x="491" y="520"/>
                </a:lnTo>
                <a:lnTo>
                  <a:pt x="485" y="520"/>
                </a:lnTo>
                <a:lnTo>
                  <a:pt x="479" y="516"/>
                </a:lnTo>
                <a:lnTo>
                  <a:pt x="477" y="512"/>
                </a:lnTo>
                <a:lnTo>
                  <a:pt x="476" y="512"/>
                </a:lnTo>
                <a:lnTo>
                  <a:pt x="474" y="512"/>
                </a:lnTo>
                <a:lnTo>
                  <a:pt x="470" y="514"/>
                </a:lnTo>
                <a:lnTo>
                  <a:pt x="466" y="518"/>
                </a:lnTo>
                <a:lnTo>
                  <a:pt x="464" y="524"/>
                </a:lnTo>
                <a:lnTo>
                  <a:pt x="462" y="526"/>
                </a:lnTo>
                <a:lnTo>
                  <a:pt x="462" y="527"/>
                </a:lnTo>
                <a:lnTo>
                  <a:pt x="460" y="529"/>
                </a:lnTo>
                <a:lnTo>
                  <a:pt x="456" y="527"/>
                </a:lnTo>
                <a:lnTo>
                  <a:pt x="454" y="526"/>
                </a:lnTo>
                <a:lnTo>
                  <a:pt x="446" y="520"/>
                </a:lnTo>
                <a:lnTo>
                  <a:pt x="444" y="520"/>
                </a:lnTo>
                <a:lnTo>
                  <a:pt x="442" y="520"/>
                </a:lnTo>
                <a:lnTo>
                  <a:pt x="440" y="520"/>
                </a:lnTo>
                <a:lnTo>
                  <a:pt x="436" y="520"/>
                </a:lnTo>
                <a:lnTo>
                  <a:pt x="427" y="520"/>
                </a:lnTo>
                <a:lnTo>
                  <a:pt x="415" y="518"/>
                </a:lnTo>
                <a:lnTo>
                  <a:pt x="409" y="518"/>
                </a:lnTo>
                <a:lnTo>
                  <a:pt x="405" y="520"/>
                </a:lnTo>
                <a:lnTo>
                  <a:pt x="395" y="522"/>
                </a:lnTo>
                <a:lnTo>
                  <a:pt x="384" y="520"/>
                </a:lnTo>
                <a:lnTo>
                  <a:pt x="378" y="520"/>
                </a:lnTo>
                <a:lnTo>
                  <a:pt x="372" y="520"/>
                </a:lnTo>
                <a:lnTo>
                  <a:pt x="368" y="522"/>
                </a:lnTo>
                <a:lnTo>
                  <a:pt x="364" y="524"/>
                </a:lnTo>
                <a:lnTo>
                  <a:pt x="360" y="529"/>
                </a:lnTo>
                <a:lnTo>
                  <a:pt x="356" y="527"/>
                </a:lnTo>
                <a:lnTo>
                  <a:pt x="354" y="524"/>
                </a:lnTo>
                <a:lnTo>
                  <a:pt x="350" y="522"/>
                </a:lnTo>
                <a:lnTo>
                  <a:pt x="350" y="518"/>
                </a:lnTo>
                <a:lnTo>
                  <a:pt x="348" y="510"/>
                </a:lnTo>
                <a:lnTo>
                  <a:pt x="346" y="501"/>
                </a:lnTo>
                <a:lnTo>
                  <a:pt x="346" y="493"/>
                </a:lnTo>
                <a:lnTo>
                  <a:pt x="344" y="486"/>
                </a:lnTo>
                <a:lnTo>
                  <a:pt x="344" y="482"/>
                </a:lnTo>
                <a:lnTo>
                  <a:pt x="342" y="480"/>
                </a:lnTo>
                <a:lnTo>
                  <a:pt x="338" y="478"/>
                </a:lnTo>
                <a:lnTo>
                  <a:pt x="337" y="476"/>
                </a:lnTo>
                <a:lnTo>
                  <a:pt x="331" y="475"/>
                </a:lnTo>
                <a:lnTo>
                  <a:pt x="327" y="473"/>
                </a:lnTo>
                <a:lnTo>
                  <a:pt x="323" y="473"/>
                </a:lnTo>
                <a:lnTo>
                  <a:pt x="319" y="475"/>
                </a:lnTo>
                <a:lnTo>
                  <a:pt x="319" y="459"/>
                </a:lnTo>
                <a:lnTo>
                  <a:pt x="317" y="446"/>
                </a:lnTo>
                <a:lnTo>
                  <a:pt x="313" y="425"/>
                </a:lnTo>
                <a:lnTo>
                  <a:pt x="307" y="412"/>
                </a:lnTo>
                <a:lnTo>
                  <a:pt x="305" y="405"/>
                </a:lnTo>
                <a:lnTo>
                  <a:pt x="305" y="397"/>
                </a:lnTo>
                <a:lnTo>
                  <a:pt x="305" y="393"/>
                </a:lnTo>
                <a:lnTo>
                  <a:pt x="305" y="389"/>
                </a:lnTo>
                <a:lnTo>
                  <a:pt x="303" y="384"/>
                </a:lnTo>
                <a:lnTo>
                  <a:pt x="301" y="382"/>
                </a:lnTo>
                <a:lnTo>
                  <a:pt x="299" y="378"/>
                </a:lnTo>
                <a:lnTo>
                  <a:pt x="295" y="378"/>
                </a:lnTo>
                <a:lnTo>
                  <a:pt x="292" y="380"/>
                </a:lnTo>
                <a:lnTo>
                  <a:pt x="286" y="384"/>
                </a:lnTo>
                <a:lnTo>
                  <a:pt x="282" y="388"/>
                </a:lnTo>
                <a:lnTo>
                  <a:pt x="276" y="389"/>
                </a:lnTo>
                <a:lnTo>
                  <a:pt x="272" y="389"/>
                </a:lnTo>
                <a:lnTo>
                  <a:pt x="270" y="388"/>
                </a:lnTo>
                <a:lnTo>
                  <a:pt x="264" y="386"/>
                </a:lnTo>
                <a:lnTo>
                  <a:pt x="258" y="382"/>
                </a:lnTo>
                <a:lnTo>
                  <a:pt x="256" y="380"/>
                </a:lnTo>
                <a:lnTo>
                  <a:pt x="256" y="376"/>
                </a:lnTo>
                <a:lnTo>
                  <a:pt x="256" y="372"/>
                </a:lnTo>
                <a:lnTo>
                  <a:pt x="256" y="369"/>
                </a:lnTo>
                <a:lnTo>
                  <a:pt x="258" y="367"/>
                </a:lnTo>
                <a:lnTo>
                  <a:pt x="266" y="363"/>
                </a:lnTo>
                <a:lnTo>
                  <a:pt x="272" y="357"/>
                </a:lnTo>
                <a:lnTo>
                  <a:pt x="274" y="355"/>
                </a:lnTo>
                <a:lnTo>
                  <a:pt x="276" y="354"/>
                </a:lnTo>
                <a:lnTo>
                  <a:pt x="276" y="352"/>
                </a:lnTo>
                <a:lnTo>
                  <a:pt x="272" y="352"/>
                </a:lnTo>
                <a:lnTo>
                  <a:pt x="270" y="344"/>
                </a:lnTo>
                <a:lnTo>
                  <a:pt x="270" y="331"/>
                </a:lnTo>
                <a:lnTo>
                  <a:pt x="274" y="314"/>
                </a:lnTo>
                <a:lnTo>
                  <a:pt x="276" y="306"/>
                </a:lnTo>
                <a:lnTo>
                  <a:pt x="280" y="299"/>
                </a:lnTo>
                <a:lnTo>
                  <a:pt x="288" y="287"/>
                </a:lnTo>
                <a:lnTo>
                  <a:pt x="295" y="278"/>
                </a:lnTo>
                <a:lnTo>
                  <a:pt x="297" y="276"/>
                </a:lnTo>
                <a:lnTo>
                  <a:pt x="297" y="272"/>
                </a:lnTo>
                <a:lnTo>
                  <a:pt x="293" y="270"/>
                </a:lnTo>
                <a:lnTo>
                  <a:pt x="288" y="270"/>
                </a:lnTo>
                <a:lnTo>
                  <a:pt x="284" y="270"/>
                </a:lnTo>
                <a:lnTo>
                  <a:pt x="282" y="268"/>
                </a:lnTo>
                <a:lnTo>
                  <a:pt x="276" y="263"/>
                </a:lnTo>
                <a:lnTo>
                  <a:pt x="270" y="255"/>
                </a:lnTo>
                <a:lnTo>
                  <a:pt x="266" y="253"/>
                </a:lnTo>
                <a:lnTo>
                  <a:pt x="262" y="251"/>
                </a:lnTo>
                <a:lnTo>
                  <a:pt x="258" y="231"/>
                </a:lnTo>
                <a:lnTo>
                  <a:pt x="254" y="216"/>
                </a:lnTo>
                <a:lnTo>
                  <a:pt x="246" y="204"/>
                </a:lnTo>
                <a:lnTo>
                  <a:pt x="241" y="197"/>
                </a:lnTo>
                <a:lnTo>
                  <a:pt x="229" y="183"/>
                </a:lnTo>
                <a:lnTo>
                  <a:pt x="225" y="178"/>
                </a:lnTo>
                <a:lnTo>
                  <a:pt x="223" y="170"/>
                </a:lnTo>
                <a:lnTo>
                  <a:pt x="223" y="159"/>
                </a:lnTo>
                <a:lnTo>
                  <a:pt x="221" y="151"/>
                </a:lnTo>
                <a:lnTo>
                  <a:pt x="219" y="146"/>
                </a:lnTo>
                <a:lnTo>
                  <a:pt x="217" y="140"/>
                </a:lnTo>
                <a:lnTo>
                  <a:pt x="213" y="132"/>
                </a:lnTo>
                <a:lnTo>
                  <a:pt x="211" y="127"/>
                </a:lnTo>
                <a:lnTo>
                  <a:pt x="209" y="121"/>
                </a:lnTo>
                <a:lnTo>
                  <a:pt x="213" y="96"/>
                </a:lnTo>
                <a:lnTo>
                  <a:pt x="221" y="60"/>
                </a:lnTo>
                <a:lnTo>
                  <a:pt x="231" y="13"/>
                </a:lnTo>
                <a:lnTo>
                  <a:pt x="213" y="9"/>
                </a:lnTo>
                <a:lnTo>
                  <a:pt x="198" y="6"/>
                </a:lnTo>
                <a:lnTo>
                  <a:pt x="168" y="0"/>
                </a:lnTo>
                <a:lnTo>
                  <a:pt x="98" y="295"/>
                </a:lnTo>
                <a:lnTo>
                  <a:pt x="106" y="308"/>
                </a:lnTo>
                <a:lnTo>
                  <a:pt x="109" y="316"/>
                </a:lnTo>
                <a:lnTo>
                  <a:pt x="115" y="321"/>
                </a:lnTo>
                <a:lnTo>
                  <a:pt x="117" y="325"/>
                </a:lnTo>
                <a:lnTo>
                  <a:pt x="119" y="331"/>
                </a:lnTo>
                <a:lnTo>
                  <a:pt x="119" y="336"/>
                </a:lnTo>
                <a:lnTo>
                  <a:pt x="119" y="340"/>
                </a:lnTo>
                <a:lnTo>
                  <a:pt x="119" y="344"/>
                </a:lnTo>
                <a:lnTo>
                  <a:pt x="117" y="350"/>
                </a:lnTo>
                <a:lnTo>
                  <a:pt x="113" y="357"/>
                </a:lnTo>
                <a:lnTo>
                  <a:pt x="107" y="365"/>
                </a:lnTo>
                <a:lnTo>
                  <a:pt x="96" y="380"/>
                </a:lnTo>
                <a:lnTo>
                  <a:pt x="92" y="388"/>
                </a:lnTo>
                <a:lnTo>
                  <a:pt x="90" y="395"/>
                </a:lnTo>
                <a:lnTo>
                  <a:pt x="76" y="406"/>
                </a:lnTo>
                <a:lnTo>
                  <a:pt x="66" y="418"/>
                </a:lnTo>
                <a:lnTo>
                  <a:pt x="55" y="435"/>
                </a:lnTo>
                <a:lnTo>
                  <a:pt x="47" y="446"/>
                </a:lnTo>
                <a:lnTo>
                  <a:pt x="43" y="452"/>
                </a:lnTo>
                <a:lnTo>
                  <a:pt x="41" y="454"/>
                </a:lnTo>
                <a:lnTo>
                  <a:pt x="39" y="456"/>
                </a:lnTo>
                <a:lnTo>
                  <a:pt x="37" y="457"/>
                </a:lnTo>
                <a:lnTo>
                  <a:pt x="37" y="461"/>
                </a:lnTo>
                <a:lnTo>
                  <a:pt x="37" y="463"/>
                </a:lnTo>
                <a:lnTo>
                  <a:pt x="39" y="465"/>
                </a:lnTo>
                <a:lnTo>
                  <a:pt x="41" y="471"/>
                </a:lnTo>
                <a:lnTo>
                  <a:pt x="47" y="475"/>
                </a:lnTo>
                <a:lnTo>
                  <a:pt x="55" y="480"/>
                </a:lnTo>
                <a:lnTo>
                  <a:pt x="57" y="484"/>
                </a:lnTo>
                <a:lnTo>
                  <a:pt x="57" y="490"/>
                </a:lnTo>
                <a:lnTo>
                  <a:pt x="55" y="492"/>
                </a:lnTo>
                <a:lnTo>
                  <a:pt x="55" y="493"/>
                </a:lnTo>
                <a:lnTo>
                  <a:pt x="53" y="499"/>
                </a:lnTo>
                <a:lnTo>
                  <a:pt x="51" y="503"/>
                </a:lnTo>
                <a:lnTo>
                  <a:pt x="47" y="505"/>
                </a:lnTo>
                <a:lnTo>
                  <a:pt x="41" y="512"/>
                </a:lnTo>
                <a:lnTo>
                  <a:pt x="39" y="514"/>
                </a:lnTo>
                <a:lnTo>
                  <a:pt x="37" y="518"/>
                </a:lnTo>
                <a:lnTo>
                  <a:pt x="29" y="550"/>
                </a:lnTo>
                <a:lnTo>
                  <a:pt x="17" y="611"/>
                </a:lnTo>
                <a:lnTo>
                  <a:pt x="0" y="696"/>
                </a:lnTo>
                <a:lnTo>
                  <a:pt x="450" y="794"/>
                </a:lnTo>
                <a:close/>
              </a:path>
            </a:pathLst>
          </a:custGeom>
          <a:solidFill>
            <a:srgbClr val="2C0E42"/>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2" name="Freeform 9">
            <a:extLst>
              <a:ext uri="{FF2B5EF4-FFF2-40B4-BE49-F238E27FC236}">
                <a16:creationId xmlns:a16="http://schemas.microsoft.com/office/drawing/2014/main" id="{5EB1B334-20CF-B3E5-50EC-991D8FA355AE}"/>
              </a:ext>
            </a:extLst>
          </p:cNvPr>
          <p:cNvSpPr>
            <a:spLocks/>
          </p:cNvSpPr>
          <p:nvPr/>
        </p:nvSpPr>
        <p:spPr bwMode="auto">
          <a:xfrm>
            <a:off x="5146813" y="2549250"/>
            <a:ext cx="677121" cy="619714"/>
          </a:xfrm>
          <a:custGeom>
            <a:avLst/>
            <a:gdLst>
              <a:gd name="T0" fmla="*/ 2147483647 w 546"/>
              <a:gd name="T1" fmla="*/ 2147483647 h 469"/>
              <a:gd name="T2" fmla="*/ 2147483647 w 546"/>
              <a:gd name="T3" fmla="*/ 2147483647 h 469"/>
              <a:gd name="T4" fmla="*/ 2147483647 w 546"/>
              <a:gd name="T5" fmla="*/ 2147483647 h 469"/>
              <a:gd name="T6" fmla="*/ 0 w 546"/>
              <a:gd name="T7" fmla="*/ 2147483647 h 469"/>
              <a:gd name="T8" fmla="*/ 2147483647 w 546"/>
              <a:gd name="T9" fmla="*/ 2147483647 h 469"/>
              <a:gd name="T10" fmla="*/ 2147483647 w 546"/>
              <a:gd name="T11" fmla="*/ 0 h 469"/>
              <a:gd name="T12" fmla="*/ 2147483647 w 546"/>
              <a:gd name="T13" fmla="*/ 2147483647 h 469"/>
              <a:gd name="T14" fmla="*/ 2147483647 w 546"/>
              <a:gd name="T15" fmla="*/ 2147483647 h 469"/>
              <a:gd name="T16" fmla="*/ 2147483647 w 546"/>
              <a:gd name="T17" fmla="*/ 2147483647 h 469"/>
              <a:gd name="T18" fmla="*/ 2147483647 w 546"/>
              <a:gd name="T19" fmla="*/ 2147483647 h 469"/>
              <a:gd name="T20" fmla="*/ 2147483647 w 546"/>
              <a:gd name="T21" fmla="*/ 2147483647 h 469"/>
              <a:gd name="T22" fmla="*/ 2147483647 w 546"/>
              <a:gd name="T23" fmla="*/ 2147483647 h 469"/>
              <a:gd name="T24" fmla="*/ 2147483647 w 546"/>
              <a:gd name="T25" fmla="*/ 2147483647 h 469"/>
              <a:gd name="T26" fmla="*/ 2147483647 w 546"/>
              <a:gd name="T27" fmla="*/ 2147483647 h 469"/>
              <a:gd name="T28" fmla="*/ 2147483647 w 546"/>
              <a:gd name="T29" fmla="*/ 2147483647 h 469"/>
              <a:gd name="T30" fmla="*/ 2147483647 w 546"/>
              <a:gd name="T31" fmla="*/ 2147483647 h 469"/>
              <a:gd name="T32" fmla="*/ 2147483647 w 546"/>
              <a:gd name="T33" fmla="*/ 2147483647 h 469"/>
              <a:gd name="T34" fmla="*/ 2147483647 w 546"/>
              <a:gd name="T35" fmla="*/ 2147483647 h 469"/>
              <a:gd name="T36" fmla="*/ 2147483647 w 546"/>
              <a:gd name="T37" fmla="*/ 2147483647 h 469"/>
              <a:gd name="T38" fmla="*/ 2147483647 w 546"/>
              <a:gd name="T39" fmla="*/ 2147483647 h 469"/>
              <a:gd name="T40" fmla="*/ 2147483647 w 546"/>
              <a:gd name="T41" fmla="*/ 2147483647 h 469"/>
              <a:gd name="T42" fmla="*/ 2147483647 w 546"/>
              <a:gd name="T43" fmla="*/ 2147483647 h 469"/>
              <a:gd name="T44" fmla="*/ 2147483647 w 546"/>
              <a:gd name="T45" fmla="*/ 2147483647 h 469"/>
              <a:gd name="T46" fmla="*/ 2147483647 w 546"/>
              <a:gd name="T47" fmla="*/ 2147483647 h 469"/>
              <a:gd name="T48" fmla="*/ 2147483647 w 546"/>
              <a:gd name="T49" fmla="*/ 2147483647 h 469"/>
              <a:gd name="T50" fmla="*/ 2147483647 w 546"/>
              <a:gd name="T51" fmla="*/ 2147483647 h 469"/>
              <a:gd name="T52" fmla="*/ 2147483647 w 546"/>
              <a:gd name="T53" fmla="*/ 2147483647 h 469"/>
              <a:gd name="T54" fmla="*/ 2147483647 w 546"/>
              <a:gd name="T55" fmla="*/ 2147483647 h 469"/>
              <a:gd name="T56" fmla="*/ 2147483647 w 546"/>
              <a:gd name="T57" fmla="*/ 2147483647 h 469"/>
              <a:gd name="T58" fmla="*/ 2147483647 w 546"/>
              <a:gd name="T59" fmla="*/ 2147483647 h 469"/>
              <a:gd name="T60" fmla="*/ 2147483647 w 546"/>
              <a:gd name="T61" fmla="*/ 2147483647 h 469"/>
              <a:gd name="T62" fmla="*/ 2147483647 w 546"/>
              <a:gd name="T63" fmla="*/ 2147483647 h 469"/>
              <a:gd name="T64" fmla="*/ 2147483647 w 546"/>
              <a:gd name="T65" fmla="*/ 2147483647 h 469"/>
              <a:gd name="T66" fmla="*/ 2147483647 w 546"/>
              <a:gd name="T67" fmla="*/ 2147483647 h 469"/>
              <a:gd name="T68" fmla="*/ 2147483647 w 546"/>
              <a:gd name="T69" fmla="*/ 2147483647 h 469"/>
              <a:gd name="T70" fmla="*/ 2147483647 w 546"/>
              <a:gd name="T71" fmla="*/ 2147483647 h 469"/>
              <a:gd name="T72" fmla="*/ 2147483647 w 546"/>
              <a:gd name="T73" fmla="*/ 2147483647 h 469"/>
              <a:gd name="T74" fmla="*/ 2147483647 w 546"/>
              <a:gd name="T75" fmla="*/ 2147483647 h 469"/>
              <a:gd name="T76" fmla="*/ 2147483647 w 546"/>
              <a:gd name="T77" fmla="*/ 2147483647 h 469"/>
              <a:gd name="T78" fmla="*/ 2147483647 w 546"/>
              <a:gd name="T79" fmla="*/ 2147483647 h 469"/>
              <a:gd name="T80" fmla="*/ 2147483647 w 546"/>
              <a:gd name="T81" fmla="*/ 2147483647 h 469"/>
              <a:gd name="T82" fmla="*/ 2147483647 w 546"/>
              <a:gd name="T83" fmla="*/ 2147483647 h 469"/>
              <a:gd name="T84" fmla="*/ 2147483647 w 546"/>
              <a:gd name="T85" fmla="*/ 2147483647 h 469"/>
              <a:gd name="T86" fmla="*/ 2147483647 w 546"/>
              <a:gd name="T87" fmla="*/ 2147483647 h 469"/>
              <a:gd name="T88" fmla="*/ 2147483647 w 546"/>
              <a:gd name="T89" fmla="*/ 2147483647 h 469"/>
              <a:gd name="T90" fmla="*/ 2147483647 w 546"/>
              <a:gd name="T91" fmla="*/ 2147483647 h 469"/>
              <a:gd name="T92" fmla="*/ 2147483647 w 546"/>
              <a:gd name="T93" fmla="*/ 2147483647 h 469"/>
              <a:gd name="T94" fmla="*/ 2147483647 w 546"/>
              <a:gd name="T95" fmla="*/ 2147483647 h 469"/>
              <a:gd name="T96" fmla="*/ 2147483647 w 546"/>
              <a:gd name="T97" fmla="*/ 2147483647 h 469"/>
              <a:gd name="T98" fmla="*/ 2147483647 w 546"/>
              <a:gd name="T99" fmla="*/ 2147483647 h 469"/>
              <a:gd name="T100" fmla="*/ 2147483647 w 546"/>
              <a:gd name="T101" fmla="*/ 2147483647 h 469"/>
              <a:gd name="T102" fmla="*/ 2147483647 w 546"/>
              <a:gd name="T103" fmla="*/ 2147483647 h 469"/>
              <a:gd name="T104" fmla="*/ 2147483647 w 546"/>
              <a:gd name="T105" fmla="*/ 2147483647 h 469"/>
              <a:gd name="T106" fmla="*/ 2147483647 w 546"/>
              <a:gd name="T107" fmla="*/ 2147483647 h 469"/>
              <a:gd name="T108" fmla="*/ 2147483647 w 546"/>
              <a:gd name="T109" fmla="*/ 2147483647 h 469"/>
              <a:gd name="T110" fmla="*/ 2147483647 w 546"/>
              <a:gd name="T111" fmla="*/ 2147483647 h 4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6" h="469">
                <a:moveTo>
                  <a:pt x="19" y="51"/>
                </a:moveTo>
                <a:lnTo>
                  <a:pt x="17" y="49"/>
                </a:lnTo>
                <a:lnTo>
                  <a:pt x="17" y="47"/>
                </a:lnTo>
                <a:lnTo>
                  <a:pt x="11" y="41"/>
                </a:lnTo>
                <a:lnTo>
                  <a:pt x="9" y="38"/>
                </a:lnTo>
                <a:lnTo>
                  <a:pt x="6" y="36"/>
                </a:lnTo>
                <a:lnTo>
                  <a:pt x="6" y="32"/>
                </a:lnTo>
                <a:lnTo>
                  <a:pt x="6" y="26"/>
                </a:lnTo>
                <a:lnTo>
                  <a:pt x="6" y="21"/>
                </a:lnTo>
                <a:lnTo>
                  <a:pt x="4" y="17"/>
                </a:lnTo>
                <a:lnTo>
                  <a:pt x="2" y="13"/>
                </a:lnTo>
                <a:lnTo>
                  <a:pt x="0" y="9"/>
                </a:lnTo>
                <a:lnTo>
                  <a:pt x="56" y="9"/>
                </a:lnTo>
                <a:lnTo>
                  <a:pt x="111" y="9"/>
                </a:lnTo>
                <a:lnTo>
                  <a:pt x="162" y="7"/>
                </a:lnTo>
                <a:lnTo>
                  <a:pt x="209" y="5"/>
                </a:lnTo>
                <a:lnTo>
                  <a:pt x="284" y="2"/>
                </a:lnTo>
                <a:lnTo>
                  <a:pt x="321" y="0"/>
                </a:lnTo>
                <a:lnTo>
                  <a:pt x="321" y="4"/>
                </a:lnTo>
                <a:lnTo>
                  <a:pt x="323" y="5"/>
                </a:lnTo>
                <a:lnTo>
                  <a:pt x="329" y="13"/>
                </a:lnTo>
                <a:lnTo>
                  <a:pt x="334" y="19"/>
                </a:lnTo>
                <a:lnTo>
                  <a:pt x="336" y="21"/>
                </a:lnTo>
                <a:lnTo>
                  <a:pt x="338" y="24"/>
                </a:lnTo>
                <a:lnTo>
                  <a:pt x="336" y="32"/>
                </a:lnTo>
                <a:lnTo>
                  <a:pt x="336" y="39"/>
                </a:lnTo>
                <a:lnTo>
                  <a:pt x="338" y="53"/>
                </a:lnTo>
                <a:lnTo>
                  <a:pt x="340" y="64"/>
                </a:lnTo>
                <a:lnTo>
                  <a:pt x="344" y="75"/>
                </a:lnTo>
                <a:lnTo>
                  <a:pt x="350" y="85"/>
                </a:lnTo>
                <a:lnTo>
                  <a:pt x="354" y="92"/>
                </a:lnTo>
                <a:lnTo>
                  <a:pt x="362" y="100"/>
                </a:lnTo>
                <a:lnTo>
                  <a:pt x="368" y="108"/>
                </a:lnTo>
                <a:lnTo>
                  <a:pt x="381" y="119"/>
                </a:lnTo>
                <a:lnTo>
                  <a:pt x="393" y="128"/>
                </a:lnTo>
                <a:lnTo>
                  <a:pt x="401" y="138"/>
                </a:lnTo>
                <a:lnTo>
                  <a:pt x="403" y="143"/>
                </a:lnTo>
                <a:lnTo>
                  <a:pt x="405" y="149"/>
                </a:lnTo>
                <a:lnTo>
                  <a:pt x="405" y="157"/>
                </a:lnTo>
                <a:lnTo>
                  <a:pt x="405" y="162"/>
                </a:lnTo>
                <a:lnTo>
                  <a:pt x="405" y="166"/>
                </a:lnTo>
                <a:lnTo>
                  <a:pt x="407" y="170"/>
                </a:lnTo>
                <a:lnTo>
                  <a:pt x="409" y="172"/>
                </a:lnTo>
                <a:lnTo>
                  <a:pt x="411" y="174"/>
                </a:lnTo>
                <a:lnTo>
                  <a:pt x="415" y="172"/>
                </a:lnTo>
                <a:lnTo>
                  <a:pt x="421" y="170"/>
                </a:lnTo>
                <a:lnTo>
                  <a:pt x="424" y="168"/>
                </a:lnTo>
                <a:lnTo>
                  <a:pt x="430" y="166"/>
                </a:lnTo>
                <a:lnTo>
                  <a:pt x="434" y="164"/>
                </a:lnTo>
                <a:lnTo>
                  <a:pt x="438" y="164"/>
                </a:lnTo>
                <a:lnTo>
                  <a:pt x="442" y="166"/>
                </a:lnTo>
                <a:lnTo>
                  <a:pt x="446" y="170"/>
                </a:lnTo>
                <a:lnTo>
                  <a:pt x="450" y="176"/>
                </a:lnTo>
                <a:lnTo>
                  <a:pt x="452" y="181"/>
                </a:lnTo>
                <a:lnTo>
                  <a:pt x="454" y="193"/>
                </a:lnTo>
                <a:lnTo>
                  <a:pt x="452" y="200"/>
                </a:lnTo>
                <a:lnTo>
                  <a:pt x="450" y="208"/>
                </a:lnTo>
                <a:lnTo>
                  <a:pt x="446" y="211"/>
                </a:lnTo>
                <a:lnTo>
                  <a:pt x="442" y="217"/>
                </a:lnTo>
                <a:lnTo>
                  <a:pt x="440" y="221"/>
                </a:lnTo>
                <a:lnTo>
                  <a:pt x="438" y="227"/>
                </a:lnTo>
                <a:lnTo>
                  <a:pt x="438" y="234"/>
                </a:lnTo>
                <a:lnTo>
                  <a:pt x="440" y="240"/>
                </a:lnTo>
                <a:lnTo>
                  <a:pt x="442" y="246"/>
                </a:lnTo>
                <a:lnTo>
                  <a:pt x="448" y="253"/>
                </a:lnTo>
                <a:lnTo>
                  <a:pt x="458" y="259"/>
                </a:lnTo>
                <a:lnTo>
                  <a:pt x="466" y="263"/>
                </a:lnTo>
                <a:lnTo>
                  <a:pt x="483" y="270"/>
                </a:lnTo>
                <a:lnTo>
                  <a:pt x="489" y="274"/>
                </a:lnTo>
                <a:lnTo>
                  <a:pt x="491" y="276"/>
                </a:lnTo>
                <a:lnTo>
                  <a:pt x="493" y="278"/>
                </a:lnTo>
                <a:lnTo>
                  <a:pt x="495" y="283"/>
                </a:lnTo>
                <a:lnTo>
                  <a:pt x="499" y="287"/>
                </a:lnTo>
                <a:lnTo>
                  <a:pt x="507" y="295"/>
                </a:lnTo>
                <a:lnTo>
                  <a:pt x="511" y="298"/>
                </a:lnTo>
                <a:lnTo>
                  <a:pt x="513" y="302"/>
                </a:lnTo>
                <a:lnTo>
                  <a:pt x="515" y="306"/>
                </a:lnTo>
                <a:lnTo>
                  <a:pt x="515" y="314"/>
                </a:lnTo>
                <a:lnTo>
                  <a:pt x="515" y="321"/>
                </a:lnTo>
                <a:lnTo>
                  <a:pt x="515" y="327"/>
                </a:lnTo>
                <a:lnTo>
                  <a:pt x="513" y="329"/>
                </a:lnTo>
                <a:lnTo>
                  <a:pt x="513" y="331"/>
                </a:lnTo>
                <a:lnTo>
                  <a:pt x="509" y="331"/>
                </a:lnTo>
                <a:lnTo>
                  <a:pt x="509" y="332"/>
                </a:lnTo>
                <a:lnTo>
                  <a:pt x="509" y="334"/>
                </a:lnTo>
                <a:lnTo>
                  <a:pt x="511" y="340"/>
                </a:lnTo>
                <a:lnTo>
                  <a:pt x="515" y="344"/>
                </a:lnTo>
                <a:lnTo>
                  <a:pt x="524" y="355"/>
                </a:lnTo>
                <a:lnTo>
                  <a:pt x="528" y="359"/>
                </a:lnTo>
                <a:lnTo>
                  <a:pt x="532" y="363"/>
                </a:lnTo>
                <a:lnTo>
                  <a:pt x="534" y="363"/>
                </a:lnTo>
                <a:lnTo>
                  <a:pt x="536" y="361"/>
                </a:lnTo>
                <a:lnTo>
                  <a:pt x="538" y="357"/>
                </a:lnTo>
                <a:lnTo>
                  <a:pt x="536" y="353"/>
                </a:lnTo>
                <a:lnTo>
                  <a:pt x="538" y="353"/>
                </a:lnTo>
                <a:lnTo>
                  <a:pt x="544" y="365"/>
                </a:lnTo>
                <a:lnTo>
                  <a:pt x="542" y="366"/>
                </a:lnTo>
                <a:lnTo>
                  <a:pt x="542" y="370"/>
                </a:lnTo>
                <a:lnTo>
                  <a:pt x="544" y="376"/>
                </a:lnTo>
                <a:lnTo>
                  <a:pt x="546" y="389"/>
                </a:lnTo>
                <a:lnTo>
                  <a:pt x="546" y="395"/>
                </a:lnTo>
                <a:lnTo>
                  <a:pt x="546" y="397"/>
                </a:lnTo>
                <a:lnTo>
                  <a:pt x="544" y="399"/>
                </a:lnTo>
                <a:lnTo>
                  <a:pt x="540" y="401"/>
                </a:lnTo>
                <a:lnTo>
                  <a:pt x="536" y="402"/>
                </a:lnTo>
                <a:lnTo>
                  <a:pt x="532" y="402"/>
                </a:lnTo>
                <a:lnTo>
                  <a:pt x="526" y="401"/>
                </a:lnTo>
                <a:lnTo>
                  <a:pt x="524" y="404"/>
                </a:lnTo>
                <a:lnTo>
                  <a:pt x="522" y="406"/>
                </a:lnTo>
                <a:lnTo>
                  <a:pt x="518" y="406"/>
                </a:lnTo>
                <a:lnTo>
                  <a:pt x="513" y="406"/>
                </a:lnTo>
                <a:lnTo>
                  <a:pt x="509" y="406"/>
                </a:lnTo>
                <a:lnTo>
                  <a:pt x="513" y="412"/>
                </a:lnTo>
                <a:lnTo>
                  <a:pt x="515" y="414"/>
                </a:lnTo>
                <a:lnTo>
                  <a:pt x="516" y="418"/>
                </a:lnTo>
                <a:lnTo>
                  <a:pt x="516" y="421"/>
                </a:lnTo>
                <a:lnTo>
                  <a:pt x="513" y="425"/>
                </a:lnTo>
                <a:lnTo>
                  <a:pt x="511" y="429"/>
                </a:lnTo>
                <a:lnTo>
                  <a:pt x="511" y="431"/>
                </a:lnTo>
                <a:lnTo>
                  <a:pt x="509" y="436"/>
                </a:lnTo>
                <a:lnTo>
                  <a:pt x="511" y="450"/>
                </a:lnTo>
                <a:lnTo>
                  <a:pt x="513" y="459"/>
                </a:lnTo>
                <a:lnTo>
                  <a:pt x="511" y="465"/>
                </a:lnTo>
                <a:lnTo>
                  <a:pt x="509" y="467"/>
                </a:lnTo>
                <a:lnTo>
                  <a:pt x="507" y="469"/>
                </a:lnTo>
                <a:lnTo>
                  <a:pt x="448" y="469"/>
                </a:lnTo>
                <a:lnTo>
                  <a:pt x="464" y="452"/>
                </a:lnTo>
                <a:lnTo>
                  <a:pt x="468" y="448"/>
                </a:lnTo>
                <a:lnTo>
                  <a:pt x="471" y="442"/>
                </a:lnTo>
                <a:lnTo>
                  <a:pt x="473" y="438"/>
                </a:lnTo>
                <a:lnTo>
                  <a:pt x="473" y="436"/>
                </a:lnTo>
                <a:lnTo>
                  <a:pt x="473" y="435"/>
                </a:lnTo>
                <a:lnTo>
                  <a:pt x="470" y="435"/>
                </a:lnTo>
                <a:lnTo>
                  <a:pt x="468" y="431"/>
                </a:lnTo>
                <a:lnTo>
                  <a:pt x="466" y="431"/>
                </a:lnTo>
                <a:lnTo>
                  <a:pt x="466" y="427"/>
                </a:lnTo>
                <a:lnTo>
                  <a:pt x="468" y="423"/>
                </a:lnTo>
                <a:lnTo>
                  <a:pt x="468" y="419"/>
                </a:lnTo>
                <a:lnTo>
                  <a:pt x="94" y="421"/>
                </a:lnTo>
                <a:lnTo>
                  <a:pt x="92" y="172"/>
                </a:lnTo>
                <a:lnTo>
                  <a:pt x="92" y="168"/>
                </a:lnTo>
                <a:lnTo>
                  <a:pt x="90" y="164"/>
                </a:lnTo>
                <a:lnTo>
                  <a:pt x="88" y="159"/>
                </a:lnTo>
                <a:lnTo>
                  <a:pt x="86" y="155"/>
                </a:lnTo>
                <a:lnTo>
                  <a:pt x="82" y="151"/>
                </a:lnTo>
                <a:lnTo>
                  <a:pt x="74" y="143"/>
                </a:lnTo>
                <a:lnTo>
                  <a:pt x="70" y="142"/>
                </a:lnTo>
                <a:lnTo>
                  <a:pt x="70" y="138"/>
                </a:lnTo>
                <a:lnTo>
                  <a:pt x="68" y="132"/>
                </a:lnTo>
                <a:lnTo>
                  <a:pt x="66" y="128"/>
                </a:lnTo>
                <a:lnTo>
                  <a:pt x="60" y="123"/>
                </a:lnTo>
                <a:lnTo>
                  <a:pt x="54" y="117"/>
                </a:lnTo>
                <a:lnTo>
                  <a:pt x="54" y="113"/>
                </a:lnTo>
                <a:lnTo>
                  <a:pt x="56" y="111"/>
                </a:lnTo>
                <a:lnTo>
                  <a:pt x="60" y="106"/>
                </a:lnTo>
                <a:lnTo>
                  <a:pt x="62" y="100"/>
                </a:lnTo>
                <a:lnTo>
                  <a:pt x="62" y="94"/>
                </a:lnTo>
                <a:lnTo>
                  <a:pt x="62" y="90"/>
                </a:lnTo>
                <a:lnTo>
                  <a:pt x="60" y="87"/>
                </a:lnTo>
                <a:lnTo>
                  <a:pt x="58" y="85"/>
                </a:lnTo>
                <a:lnTo>
                  <a:pt x="54" y="83"/>
                </a:lnTo>
                <a:lnTo>
                  <a:pt x="47" y="83"/>
                </a:lnTo>
                <a:lnTo>
                  <a:pt x="43" y="83"/>
                </a:lnTo>
                <a:lnTo>
                  <a:pt x="39" y="81"/>
                </a:lnTo>
                <a:lnTo>
                  <a:pt x="35" y="73"/>
                </a:lnTo>
                <a:lnTo>
                  <a:pt x="31" y="66"/>
                </a:lnTo>
                <a:lnTo>
                  <a:pt x="27" y="64"/>
                </a:lnTo>
                <a:lnTo>
                  <a:pt x="25" y="62"/>
                </a:lnTo>
                <a:lnTo>
                  <a:pt x="19" y="51"/>
                </a:lnTo>
                <a:close/>
              </a:path>
            </a:pathLst>
          </a:custGeom>
          <a:solidFill>
            <a:srgbClr val="2C0E42"/>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3" name="Freeform 10">
            <a:extLst>
              <a:ext uri="{FF2B5EF4-FFF2-40B4-BE49-F238E27FC236}">
                <a16:creationId xmlns:a16="http://schemas.microsoft.com/office/drawing/2014/main" id="{6FC60EDC-445D-1024-3DDB-E2C0CB44DE7E}"/>
              </a:ext>
            </a:extLst>
          </p:cNvPr>
          <p:cNvSpPr>
            <a:spLocks/>
          </p:cNvSpPr>
          <p:nvPr/>
        </p:nvSpPr>
        <p:spPr bwMode="auto">
          <a:xfrm>
            <a:off x="5064160" y="2156575"/>
            <a:ext cx="623078" cy="428374"/>
          </a:xfrm>
          <a:custGeom>
            <a:avLst/>
            <a:gdLst>
              <a:gd name="T0" fmla="*/ 394 w 501"/>
              <a:gd name="T1" fmla="*/ 310 h 325"/>
              <a:gd name="T2" fmla="*/ 386 w 501"/>
              <a:gd name="T3" fmla="*/ 297 h 325"/>
              <a:gd name="T4" fmla="*/ 176 w 501"/>
              <a:gd name="T5" fmla="*/ 306 h 325"/>
              <a:gd name="T6" fmla="*/ 61 w 501"/>
              <a:gd name="T7" fmla="*/ 304 h 325"/>
              <a:gd name="T8" fmla="*/ 55 w 501"/>
              <a:gd name="T9" fmla="*/ 293 h 325"/>
              <a:gd name="T10" fmla="*/ 57 w 501"/>
              <a:gd name="T11" fmla="*/ 272 h 325"/>
              <a:gd name="T12" fmla="*/ 51 w 501"/>
              <a:gd name="T13" fmla="*/ 263 h 325"/>
              <a:gd name="T14" fmla="*/ 55 w 501"/>
              <a:gd name="T15" fmla="*/ 248 h 325"/>
              <a:gd name="T16" fmla="*/ 49 w 501"/>
              <a:gd name="T17" fmla="*/ 238 h 325"/>
              <a:gd name="T18" fmla="*/ 43 w 501"/>
              <a:gd name="T19" fmla="*/ 219 h 325"/>
              <a:gd name="T20" fmla="*/ 35 w 501"/>
              <a:gd name="T21" fmla="*/ 208 h 325"/>
              <a:gd name="T22" fmla="*/ 35 w 501"/>
              <a:gd name="T23" fmla="*/ 181 h 325"/>
              <a:gd name="T24" fmla="*/ 22 w 501"/>
              <a:gd name="T25" fmla="*/ 153 h 325"/>
              <a:gd name="T26" fmla="*/ 14 w 501"/>
              <a:gd name="T27" fmla="*/ 138 h 325"/>
              <a:gd name="T28" fmla="*/ 0 w 501"/>
              <a:gd name="T29" fmla="*/ 106 h 325"/>
              <a:gd name="T30" fmla="*/ 2 w 501"/>
              <a:gd name="T31" fmla="*/ 94 h 325"/>
              <a:gd name="T32" fmla="*/ 4 w 501"/>
              <a:gd name="T33" fmla="*/ 64 h 325"/>
              <a:gd name="T34" fmla="*/ 10 w 501"/>
              <a:gd name="T35" fmla="*/ 42 h 325"/>
              <a:gd name="T36" fmla="*/ 4 w 501"/>
              <a:gd name="T37" fmla="*/ 38 h 325"/>
              <a:gd name="T38" fmla="*/ 0 w 501"/>
              <a:gd name="T39" fmla="*/ 28 h 325"/>
              <a:gd name="T40" fmla="*/ 8 w 501"/>
              <a:gd name="T41" fmla="*/ 15 h 325"/>
              <a:gd name="T42" fmla="*/ 137 w 501"/>
              <a:gd name="T43" fmla="*/ 7 h 325"/>
              <a:gd name="T44" fmla="*/ 407 w 501"/>
              <a:gd name="T45" fmla="*/ 2 h 325"/>
              <a:gd name="T46" fmla="*/ 409 w 501"/>
              <a:gd name="T47" fmla="*/ 7 h 325"/>
              <a:gd name="T48" fmla="*/ 417 w 501"/>
              <a:gd name="T49" fmla="*/ 17 h 325"/>
              <a:gd name="T50" fmla="*/ 417 w 501"/>
              <a:gd name="T51" fmla="*/ 26 h 325"/>
              <a:gd name="T52" fmla="*/ 415 w 501"/>
              <a:gd name="T53" fmla="*/ 59 h 325"/>
              <a:gd name="T54" fmla="*/ 433 w 501"/>
              <a:gd name="T55" fmla="*/ 81 h 325"/>
              <a:gd name="T56" fmla="*/ 452 w 501"/>
              <a:gd name="T57" fmla="*/ 91 h 325"/>
              <a:gd name="T58" fmla="*/ 456 w 501"/>
              <a:gd name="T59" fmla="*/ 96 h 325"/>
              <a:gd name="T60" fmla="*/ 462 w 501"/>
              <a:gd name="T61" fmla="*/ 108 h 325"/>
              <a:gd name="T62" fmla="*/ 472 w 501"/>
              <a:gd name="T63" fmla="*/ 115 h 325"/>
              <a:gd name="T64" fmla="*/ 480 w 501"/>
              <a:gd name="T65" fmla="*/ 127 h 325"/>
              <a:gd name="T66" fmla="*/ 501 w 501"/>
              <a:gd name="T67" fmla="*/ 144 h 325"/>
              <a:gd name="T68" fmla="*/ 497 w 501"/>
              <a:gd name="T69" fmla="*/ 163 h 325"/>
              <a:gd name="T70" fmla="*/ 486 w 501"/>
              <a:gd name="T71" fmla="*/ 189 h 325"/>
              <a:gd name="T72" fmla="*/ 480 w 501"/>
              <a:gd name="T73" fmla="*/ 197 h 325"/>
              <a:gd name="T74" fmla="*/ 456 w 501"/>
              <a:gd name="T75" fmla="*/ 204 h 325"/>
              <a:gd name="T76" fmla="*/ 435 w 501"/>
              <a:gd name="T77" fmla="*/ 217 h 325"/>
              <a:gd name="T78" fmla="*/ 433 w 501"/>
              <a:gd name="T79" fmla="*/ 236 h 325"/>
              <a:gd name="T80" fmla="*/ 441 w 501"/>
              <a:gd name="T81" fmla="*/ 261 h 325"/>
              <a:gd name="T82" fmla="*/ 433 w 501"/>
              <a:gd name="T83" fmla="*/ 268 h 325"/>
              <a:gd name="T84" fmla="*/ 433 w 501"/>
              <a:gd name="T85" fmla="*/ 278 h 325"/>
              <a:gd name="T86" fmla="*/ 423 w 501"/>
              <a:gd name="T87" fmla="*/ 291 h 325"/>
              <a:gd name="T88" fmla="*/ 413 w 501"/>
              <a:gd name="T89" fmla="*/ 297 h 325"/>
              <a:gd name="T90" fmla="*/ 407 w 501"/>
              <a:gd name="T91" fmla="*/ 306 h 325"/>
              <a:gd name="T92" fmla="*/ 411 w 501"/>
              <a:gd name="T93" fmla="*/ 318 h 325"/>
              <a:gd name="T94" fmla="*/ 405 w 501"/>
              <a:gd name="T95" fmla="*/ 32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1" h="325">
                <a:moveTo>
                  <a:pt x="403" y="321"/>
                </a:moveTo>
                <a:lnTo>
                  <a:pt x="399" y="316"/>
                </a:lnTo>
                <a:lnTo>
                  <a:pt x="394" y="310"/>
                </a:lnTo>
                <a:lnTo>
                  <a:pt x="388" y="302"/>
                </a:lnTo>
                <a:lnTo>
                  <a:pt x="386" y="301"/>
                </a:lnTo>
                <a:lnTo>
                  <a:pt x="386" y="297"/>
                </a:lnTo>
                <a:lnTo>
                  <a:pt x="349" y="299"/>
                </a:lnTo>
                <a:lnTo>
                  <a:pt x="274" y="302"/>
                </a:lnTo>
                <a:lnTo>
                  <a:pt x="176" y="306"/>
                </a:lnTo>
                <a:lnTo>
                  <a:pt x="121" y="306"/>
                </a:lnTo>
                <a:lnTo>
                  <a:pt x="65" y="306"/>
                </a:lnTo>
                <a:lnTo>
                  <a:pt x="61" y="304"/>
                </a:lnTo>
                <a:lnTo>
                  <a:pt x="57" y="301"/>
                </a:lnTo>
                <a:lnTo>
                  <a:pt x="55" y="295"/>
                </a:lnTo>
                <a:lnTo>
                  <a:pt x="55" y="293"/>
                </a:lnTo>
                <a:lnTo>
                  <a:pt x="57" y="291"/>
                </a:lnTo>
                <a:lnTo>
                  <a:pt x="57" y="280"/>
                </a:lnTo>
                <a:lnTo>
                  <a:pt x="57" y="272"/>
                </a:lnTo>
                <a:lnTo>
                  <a:pt x="55" y="268"/>
                </a:lnTo>
                <a:lnTo>
                  <a:pt x="53" y="265"/>
                </a:lnTo>
                <a:lnTo>
                  <a:pt x="51" y="263"/>
                </a:lnTo>
                <a:lnTo>
                  <a:pt x="51" y="259"/>
                </a:lnTo>
                <a:lnTo>
                  <a:pt x="51" y="255"/>
                </a:lnTo>
                <a:lnTo>
                  <a:pt x="55" y="248"/>
                </a:lnTo>
                <a:lnTo>
                  <a:pt x="51" y="246"/>
                </a:lnTo>
                <a:lnTo>
                  <a:pt x="49" y="242"/>
                </a:lnTo>
                <a:lnTo>
                  <a:pt x="49" y="238"/>
                </a:lnTo>
                <a:lnTo>
                  <a:pt x="49" y="234"/>
                </a:lnTo>
                <a:lnTo>
                  <a:pt x="47" y="225"/>
                </a:lnTo>
                <a:lnTo>
                  <a:pt x="43" y="219"/>
                </a:lnTo>
                <a:lnTo>
                  <a:pt x="41" y="215"/>
                </a:lnTo>
                <a:lnTo>
                  <a:pt x="37" y="210"/>
                </a:lnTo>
                <a:lnTo>
                  <a:pt x="35" y="208"/>
                </a:lnTo>
                <a:lnTo>
                  <a:pt x="35" y="204"/>
                </a:lnTo>
                <a:lnTo>
                  <a:pt x="35" y="189"/>
                </a:lnTo>
                <a:lnTo>
                  <a:pt x="35" y="181"/>
                </a:lnTo>
                <a:lnTo>
                  <a:pt x="33" y="172"/>
                </a:lnTo>
                <a:lnTo>
                  <a:pt x="29" y="164"/>
                </a:lnTo>
                <a:lnTo>
                  <a:pt x="22" y="153"/>
                </a:lnTo>
                <a:lnTo>
                  <a:pt x="20" y="149"/>
                </a:lnTo>
                <a:lnTo>
                  <a:pt x="18" y="146"/>
                </a:lnTo>
                <a:lnTo>
                  <a:pt x="14" y="138"/>
                </a:lnTo>
                <a:lnTo>
                  <a:pt x="10" y="127"/>
                </a:lnTo>
                <a:lnTo>
                  <a:pt x="6" y="117"/>
                </a:lnTo>
                <a:lnTo>
                  <a:pt x="0" y="106"/>
                </a:lnTo>
                <a:lnTo>
                  <a:pt x="2" y="106"/>
                </a:lnTo>
                <a:lnTo>
                  <a:pt x="2" y="102"/>
                </a:lnTo>
                <a:lnTo>
                  <a:pt x="2" y="94"/>
                </a:lnTo>
                <a:lnTo>
                  <a:pt x="0" y="83"/>
                </a:lnTo>
                <a:lnTo>
                  <a:pt x="0" y="74"/>
                </a:lnTo>
                <a:lnTo>
                  <a:pt x="4" y="64"/>
                </a:lnTo>
                <a:lnTo>
                  <a:pt x="6" y="57"/>
                </a:lnTo>
                <a:lnTo>
                  <a:pt x="10" y="45"/>
                </a:lnTo>
                <a:lnTo>
                  <a:pt x="10" y="42"/>
                </a:lnTo>
                <a:lnTo>
                  <a:pt x="8" y="40"/>
                </a:lnTo>
                <a:lnTo>
                  <a:pt x="6" y="40"/>
                </a:lnTo>
                <a:lnTo>
                  <a:pt x="4" y="38"/>
                </a:lnTo>
                <a:lnTo>
                  <a:pt x="2" y="36"/>
                </a:lnTo>
                <a:lnTo>
                  <a:pt x="0" y="32"/>
                </a:lnTo>
                <a:lnTo>
                  <a:pt x="0" y="28"/>
                </a:lnTo>
                <a:lnTo>
                  <a:pt x="2" y="26"/>
                </a:lnTo>
                <a:lnTo>
                  <a:pt x="6" y="19"/>
                </a:lnTo>
                <a:lnTo>
                  <a:pt x="8" y="15"/>
                </a:lnTo>
                <a:lnTo>
                  <a:pt x="6" y="9"/>
                </a:lnTo>
                <a:lnTo>
                  <a:pt x="12" y="7"/>
                </a:lnTo>
                <a:lnTo>
                  <a:pt x="137" y="7"/>
                </a:lnTo>
                <a:lnTo>
                  <a:pt x="258" y="4"/>
                </a:lnTo>
                <a:lnTo>
                  <a:pt x="405" y="0"/>
                </a:lnTo>
                <a:lnTo>
                  <a:pt x="407" y="2"/>
                </a:lnTo>
                <a:lnTo>
                  <a:pt x="409" y="4"/>
                </a:lnTo>
                <a:lnTo>
                  <a:pt x="409" y="6"/>
                </a:lnTo>
                <a:lnTo>
                  <a:pt x="409" y="7"/>
                </a:lnTo>
                <a:lnTo>
                  <a:pt x="411" y="11"/>
                </a:lnTo>
                <a:lnTo>
                  <a:pt x="413" y="13"/>
                </a:lnTo>
                <a:lnTo>
                  <a:pt x="417" y="17"/>
                </a:lnTo>
                <a:lnTo>
                  <a:pt x="419" y="19"/>
                </a:lnTo>
                <a:lnTo>
                  <a:pt x="419" y="23"/>
                </a:lnTo>
                <a:lnTo>
                  <a:pt x="417" y="26"/>
                </a:lnTo>
                <a:lnTo>
                  <a:pt x="415" y="38"/>
                </a:lnTo>
                <a:lnTo>
                  <a:pt x="413" y="45"/>
                </a:lnTo>
                <a:lnTo>
                  <a:pt x="415" y="59"/>
                </a:lnTo>
                <a:lnTo>
                  <a:pt x="421" y="68"/>
                </a:lnTo>
                <a:lnTo>
                  <a:pt x="427" y="76"/>
                </a:lnTo>
                <a:lnTo>
                  <a:pt x="433" y="81"/>
                </a:lnTo>
                <a:lnTo>
                  <a:pt x="439" y="85"/>
                </a:lnTo>
                <a:lnTo>
                  <a:pt x="450" y="91"/>
                </a:lnTo>
                <a:lnTo>
                  <a:pt x="452" y="91"/>
                </a:lnTo>
                <a:lnTo>
                  <a:pt x="454" y="93"/>
                </a:lnTo>
                <a:lnTo>
                  <a:pt x="456" y="94"/>
                </a:lnTo>
                <a:lnTo>
                  <a:pt x="456" y="96"/>
                </a:lnTo>
                <a:lnTo>
                  <a:pt x="456" y="102"/>
                </a:lnTo>
                <a:lnTo>
                  <a:pt x="458" y="104"/>
                </a:lnTo>
                <a:lnTo>
                  <a:pt x="462" y="108"/>
                </a:lnTo>
                <a:lnTo>
                  <a:pt x="464" y="110"/>
                </a:lnTo>
                <a:lnTo>
                  <a:pt x="470" y="113"/>
                </a:lnTo>
                <a:lnTo>
                  <a:pt x="472" y="115"/>
                </a:lnTo>
                <a:lnTo>
                  <a:pt x="472" y="117"/>
                </a:lnTo>
                <a:lnTo>
                  <a:pt x="476" y="123"/>
                </a:lnTo>
                <a:lnTo>
                  <a:pt x="480" y="127"/>
                </a:lnTo>
                <a:lnTo>
                  <a:pt x="491" y="134"/>
                </a:lnTo>
                <a:lnTo>
                  <a:pt x="497" y="138"/>
                </a:lnTo>
                <a:lnTo>
                  <a:pt x="501" y="144"/>
                </a:lnTo>
                <a:lnTo>
                  <a:pt x="501" y="151"/>
                </a:lnTo>
                <a:lnTo>
                  <a:pt x="499" y="157"/>
                </a:lnTo>
                <a:lnTo>
                  <a:pt x="497" y="163"/>
                </a:lnTo>
                <a:lnTo>
                  <a:pt x="491" y="170"/>
                </a:lnTo>
                <a:lnTo>
                  <a:pt x="489" y="178"/>
                </a:lnTo>
                <a:lnTo>
                  <a:pt x="486" y="189"/>
                </a:lnTo>
                <a:lnTo>
                  <a:pt x="484" y="195"/>
                </a:lnTo>
                <a:lnTo>
                  <a:pt x="482" y="197"/>
                </a:lnTo>
                <a:lnTo>
                  <a:pt x="480" y="197"/>
                </a:lnTo>
                <a:lnTo>
                  <a:pt x="476" y="198"/>
                </a:lnTo>
                <a:lnTo>
                  <a:pt x="470" y="200"/>
                </a:lnTo>
                <a:lnTo>
                  <a:pt x="456" y="204"/>
                </a:lnTo>
                <a:lnTo>
                  <a:pt x="446" y="208"/>
                </a:lnTo>
                <a:lnTo>
                  <a:pt x="439" y="212"/>
                </a:lnTo>
                <a:lnTo>
                  <a:pt x="435" y="217"/>
                </a:lnTo>
                <a:lnTo>
                  <a:pt x="431" y="221"/>
                </a:lnTo>
                <a:lnTo>
                  <a:pt x="431" y="227"/>
                </a:lnTo>
                <a:lnTo>
                  <a:pt x="433" y="236"/>
                </a:lnTo>
                <a:lnTo>
                  <a:pt x="441" y="253"/>
                </a:lnTo>
                <a:lnTo>
                  <a:pt x="441" y="257"/>
                </a:lnTo>
                <a:lnTo>
                  <a:pt x="441" y="261"/>
                </a:lnTo>
                <a:lnTo>
                  <a:pt x="439" y="265"/>
                </a:lnTo>
                <a:lnTo>
                  <a:pt x="435" y="266"/>
                </a:lnTo>
                <a:lnTo>
                  <a:pt x="433" y="268"/>
                </a:lnTo>
                <a:lnTo>
                  <a:pt x="431" y="270"/>
                </a:lnTo>
                <a:lnTo>
                  <a:pt x="433" y="276"/>
                </a:lnTo>
                <a:lnTo>
                  <a:pt x="433" y="278"/>
                </a:lnTo>
                <a:lnTo>
                  <a:pt x="431" y="282"/>
                </a:lnTo>
                <a:lnTo>
                  <a:pt x="429" y="287"/>
                </a:lnTo>
                <a:lnTo>
                  <a:pt x="423" y="291"/>
                </a:lnTo>
                <a:lnTo>
                  <a:pt x="419" y="293"/>
                </a:lnTo>
                <a:lnTo>
                  <a:pt x="415" y="295"/>
                </a:lnTo>
                <a:lnTo>
                  <a:pt x="413" y="297"/>
                </a:lnTo>
                <a:lnTo>
                  <a:pt x="411" y="299"/>
                </a:lnTo>
                <a:lnTo>
                  <a:pt x="407" y="302"/>
                </a:lnTo>
                <a:lnTo>
                  <a:pt x="407" y="306"/>
                </a:lnTo>
                <a:lnTo>
                  <a:pt x="409" y="312"/>
                </a:lnTo>
                <a:lnTo>
                  <a:pt x="411" y="316"/>
                </a:lnTo>
                <a:lnTo>
                  <a:pt x="411" y="318"/>
                </a:lnTo>
                <a:lnTo>
                  <a:pt x="409" y="323"/>
                </a:lnTo>
                <a:lnTo>
                  <a:pt x="407" y="325"/>
                </a:lnTo>
                <a:lnTo>
                  <a:pt x="405" y="323"/>
                </a:lnTo>
                <a:lnTo>
                  <a:pt x="403" y="321"/>
                </a:lnTo>
                <a:close/>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4" name="Freeform 11">
            <a:extLst>
              <a:ext uri="{FF2B5EF4-FFF2-40B4-BE49-F238E27FC236}">
                <a16:creationId xmlns:a16="http://schemas.microsoft.com/office/drawing/2014/main" id="{9D8DB282-A01D-21DF-9364-FD4C07644EAE}"/>
              </a:ext>
            </a:extLst>
          </p:cNvPr>
          <p:cNvSpPr>
            <a:spLocks/>
          </p:cNvSpPr>
          <p:nvPr/>
        </p:nvSpPr>
        <p:spPr bwMode="auto">
          <a:xfrm>
            <a:off x="5056212" y="2162286"/>
            <a:ext cx="624668" cy="428374"/>
          </a:xfrm>
          <a:custGeom>
            <a:avLst/>
            <a:gdLst>
              <a:gd name="T0" fmla="*/ 2147483647 w 503"/>
              <a:gd name="T1" fmla="*/ 2147483647 h 325"/>
              <a:gd name="T2" fmla="*/ 2147483647 w 503"/>
              <a:gd name="T3" fmla="*/ 2147483647 h 325"/>
              <a:gd name="T4" fmla="*/ 2147483647 w 503"/>
              <a:gd name="T5" fmla="*/ 2147483647 h 325"/>
              <a:gd name="T6" fmla="*/ 2147483647 w 503"/>
              <a:gd name="T7" fmla="*/ 2147483647 h 325"/>
              <a:gd name="T8" fmla="*/ 2147483647 w 503"/>
              <a:gd name="T9" fmla="*/ 2147483647 h 325"/>
              <a:gd name="T10" fmla="*/ 2147483647 w 503"/>
              <a:gd name="T11" fmla="*/ 2147483647 h 325"/>
              <a:gd name="T12" fmla="*/ 2147483647 w 503"/>
              <a:gd name="T13" fmla="*/ 2147483647 h 325"/>
              <a:gd name="T14" fmla="*/ 2147483647 w 503"/>
              <a:gd name="T15" fmla="*/ 2147483647 h 325"/>
              <a:gd name="T16" fmla="*/ 2147483647 w 503"/>
              <a:gd name="T17" fmla="*/ 2147483647 h 325"/>
              <a:gd name="T18" fmla="*/ 2147483647 w 503"/>
              <a:gd name="T19" fmla="*/ 2147483647 h 325"/>
              <a:gd name="T20" fmla="*/ 2147483647 w 503"/>
              <a:gd name="T21" fmla="*/ 2147483647 h 325"/>
              <a:gd name="T22" fmla="*/ 2147483647 w 503"/>
              <a:gd name="T23" fmla="*/ 2147483647 h 325"/>
              <a:gd name="T24" fmla="*/ 2147483647 w 503"/>
              <a:gd name="T25" fmla="*/ 2147483647 h 325"/>
              <a:gd name="T26" fmla="*/ 2147483647 w 503"/>
              <a:gd name="T27" fmla="*/ 2147483647 h 325"/>
              <a:gd name="T28" fmla="*/ 2147483647 w 503"/>
              <a:gd name="T29" fmla="*/ 2147483647 h 325"/>
              <a:gd name="T30" fmla="*/ 0 w 503"/>
              <a:gd name="T31" fmla="*/ 2147483647 h 325"/>
              <a:gd name="T32" fmla="*/ 2147483647 w 503"/>
              <a:gd name="T33" fmla="*/ 2147483647 h 325"/>
              <a:gd name="T34" fmla="*/ 2147483647 w 503"/>
              <a:gd name="T35" fmla="*/ 2147483647 h 325"/>
              <a:gd name="T36" fmla="*/ 2147483647 w 503"/>
              <a:gd name="T37" fmla="*/ 0 h 325"/>
              <a:gd name="T38" fmla="*/ 2147483647 w 503"/>
              <a:gd name="T39" fmla="*/ 2147483647 h 325"/>
              <a:gd name="T40" fmla="*/ 2147483647 w 503"/>
              <a:gd name="T41" fmla="*/ 2147483647 h 325"/>
              <a:gd name="T42" fmla="*/ 2147483647 w 503"/>
              <a:gd name="T43" fmla="*/ 2147483647 h 325"/>
              <a:gd name="T44" fmla="*/ 2147483647 w 503"/>
              <a:gd name="T45" fmla="*/ 2147483647 h 325"/>
              <a:gd name="T46" fmla="*/ 2147483647 w 503"/>
              <a:gd name="T47" fmla="*/ 2147483647 h 325"/>
              <a:gd name="T48" fmla="*/ 2147483647 w 503"/>
              <a:gd name="T49" fmla="*/ 2147483647 h 325"/>
              <a:gd name="T50" fmla="*/ 2147483647 w 503"/>
              <a:gd name="T51" fmla="*/ 2147483647 h 325"/>
              <a:gd name="T52" fmla="*/ 2147483647 w 503"/>
              <a:gd name="T53" fmla="*/ 2147483647 h 325"/>
              <a:gd name="T54" fmla="*/ 2147483647 w 503"/>
              <a:gd name="T55" fmla="*/ 2147483647 h 325"/>
              <a:gd name="T56" fmla="*/ 2147483647 w 503"/>
              <a:gd name="T57" fmla="*/ 2147483647 h 325"/>
              <a:gd name="T58" fmla="*/ 2147483647 w 503"/>
              <a:gd name="T59" fmla="*/ 2147483647 h 325"/>
              <a:gd name="T60" fmla="*/ 2147483647 w 503"/>
              <a:gd name="T61" fmla="*/ 2147483647 h 325"/>
              <a:gd name="T62" fmla="*/ 2147483647 w 503"/>
              <a:gd name="T63" fmla="*/ 2147483647 h 325"/>
              <a:gd name="T64" fmla="*/ 2147483647 w 503"/>
              <a:gd name="T65" fmla="*/ 2147483647 h 325"/>
              <a:gd name="T66" fmla="*/ 2147483647 w 503"/>
              <a:gd name="T67" fmla="*/ 2147483647 h 325"/>
              <a:gd name="T68" fmla="*/ 2147483647 w 503"/>
              <a:gd name="T69" fmla="*/ 2147483647 h 325"/>
              <a:gd name="T70" fmla="*/ 2147483647 w 503"/>
              <a:gd name="T71" fmla="*/ 2147483647 h 325"/>
              <a:gd name="T72" fmla="*/ 2147483647 w 503"/>
              <a:gd name="T73" fmla="*/ 2147483647 h 325"/>
              <a:gd name="T74" fmla="*/ 2147483647 w 503"/>
              <a:gd name="T75" fmla="*/ 2147483647 h 325"/>
              <a:gd name="T76" fmla="*/ 2147483647 w 503"/>
              <a:gd name="T77" fmla="*/ 2147483647 h 325"/>
              <a:gd name="T78" fmla="*/ 2147483647 w 503"/>
              <a:gd name="T79" fmla="*/ 2147483647 h 3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03" h="325">
                <a:moveTo>
                  <a:pt x="405" y="321"/>
                </a:moveTo>
                <a:lnTo>
                  <a:pt x="396" y="308"/>
                </a:lnTo>
                <a:lnTo>
                  <a:pt x="386" y="297"/>
                </a:lnTo>
                <a:lnTo>
                  <a:pt x="276" y="302"/>
                </a:lnTo>
                <a:lnTo>
                  <a:pt x="178" y="306"/>
                </a:lnTo>
                <a:lnTo>
                  <a:pt x="67" y="306"/>
                </a:lnTo>
                <a:lnTo>
                  <a:pt x="59" y="301"/>
                </a:lnTo>
                <a:lnTo>
                  <a:pt x="59" y="289"/>
                </a:lnTo>
                <a:lnTo>
                  <a:pt x="59" y="272"/>
                </a:lnTo>
                <a:lnTo>
                  <a:pt x="55" y="265"/>
                </a:lnTo>
                <a:lnTo>
                  <a:pt x="53" y="259"/>
                </a:lnTo>
                <a:lnTo>
                  <a:pt x="57" y="248"/>
                </a:lnTo>
                <a:lnTo>
                  <a:pt x="51" y="242"/>
                </a:lnTo>
                <a:lnTo>
                  <a:pt x="49" y="234"/>
                </a:lnTo>
                <a:lnTo>
                  <a:pt x="47" y="225"/>
                </a:lnTo>
                <a:lnTo>
                  <a:pt x="43" y="215"/>
                </a:lnTo>
                <a:lnTo>
                  <a:pt x="37" y="210"/>
                </a:lnTo>
                <a:lnTo>
                  <a:pt x="37" y="204"/>
                </a:lnTo>
                <a:lnTo>
                  <a:pt x="37" y="189"/>
                </a:lnTo>
                <a:lnTo>
                  <a:pt x="35" y="172"/>
                </a:lnTo>
                <a:lnTo>
                  <a:pt x="24" y="153"/>
                </a:lnTo>
                <a:lnTo>
                  <a:pt x="20" y="146"/>
                </a:lnTo>
                <a:lnTo>
                  <a:pt x="16" y="138"/>
                </a:lnTo>
                <a:lnTo>
                  <a:pt x="2" y="106"/>
                </a:lnTo>
                <a:lnTo>
                  <a:pt x="4" y="106"/>
                </a:lnTo>
                <a:lnTo>
                  <a:pt x="2" y="94"/>
                </a:lnTo>
                <a:lnTo>
                  <a:pt x="2" y="74"/>
                </a:lnTo>
                <a:lnTo>
                  <a:pt x="8" y="57"/>
                </a:lnTo>
                <a:lnTo>
                  <a:pt x="12" y="45"/>
                </a:lnTo>
                <a:lnTo>
                  <a:pt x="12" y="42"/>
                </a:lnTo>
                <a:lnTo>
                  <a:pt x="8" y="38"/>
                </a:lnTo>
                <a:lnTo>
                  <a:pt x="0" y="32"/>
                </a:lnTo>
                <a:lnTo>
                  <a:pt x="2" y="26"/>
                </a:lnTo>
                <a:lnTo>
                  <a:pt x="8" y="19"/>
                </a:lnTo>
                <a:lnTo>
                  <a:pt x="8" y="9"/>
                </a:lnTo>
                <a:lnTo>
                  <a:pt x="14" y="7"/>
                </a:lnTo>
                <a:lnTo>
                  <a:pt x="260" y="4"/>
                </a:lnTo>
                <a:lnTo>
                  <a:pt x="407" y="0"/>
                </a:lnTo>
                <a:lnTo>
                  <a:pt x="409" y="2"/>
                </a:lnTo>
                <a:lnTo>
                  <a:pt x="409" y="4"/>
                </a:lnTo>
                <a:lnTo>
                  <a:pt x="411" y="7"/>
                </a:lnTo>
                <a:lnTo>
                  <a:pt x="415" y="13"/>
                </a:lnTo>
                <a:lnTo>
                  <a:pt x="421" y="19"/>
                </a:lnTo>
                <a:lnTo>
                  <a:pt x="419" y="26"/>
                </a:lnTo>
                <a:lnTo>
                  <a:pt x="415" y="38"/>
                </a:lnTo>
                <a:lnTo>
                  <a:pt x="417" y="57"/>
                </a:lnTo>
                <a:lnTo>
                  <a:pt x="427" y="76"/>
                </a:lnTo>
                <a:lnTo>
                  <a:pt x="441" y="85"/>
                </a:lnTo>
                <a:lnTo>
                  <a:pt x="452" y="89"/>
                </a:lnTo>
                <a:lnTo>
                  <a:pt x="458" y="96"/>
                </a:lnTo>
                <a:lnTo>
                  <a:pt x="460" y="104"/>
                </a:lnTo>
                <a:lnTo>
                  <a:pt x="466" y="110"/>
                </a:lnTo>
                <a:lnTo>
                  <a:pt x="472" y="113"/>
                </a:lnTo>
                <a:lnTo>
                  <a:pt x="474" y="117"/>
                </a:lnTo>
                <a:lnTo>
                  <a:pt x="482" y="127"/>
                </a:lnTo>
                <a:lnTo>
                  <a:pt x="493" y="134"/>
                </a:lnTo>
                <a:lnTo>
                  <a:pt x="499" y="138"/>
                </a:lnTo>
                <a:lnTo>
                  <a:pt x="501" y="144"/>
                </a:lnTo>
                <a:lnTo>
                  <a:pt x="503" y="151"/>
                </a:lnTo>
                <a:lnTo>
                  <a:pt x="499" y="163"/>
                </a:lnTo>
                <a:lnTo>
                  <a:pt x="491" y="178"/>
                </a:lnTo>
                <a:lnTo>
                  <a:pt x="488" y="189"/>
                </a:lnTo>
                <a:lnTo>
                  <a:pt x="482" y="197"/>
                </a:lnTo>
                <a:lnTo>
                  <a:pt x="472" y="200"/>
                </a:lnTo>
                <a:lnTo>
                  <a:pt x="448" y="208"/>
                </a:lnTo>
                <a:lnTo>
                  <a:pt x="437" y="217"/>
                </a:lnTo>
                <a:lnTo>
                  <a:pt x="433" y="225"/>
                </a:lnTo>
                <a:lnTo>
                  <a:pt x="435" y="234"/>
                </a:lnTo>
                <a:lnTo>
                  <a:pt x="443" y="253"/>
                </a:lnTo>
                <a:lnTo>
                  <a:pt x="443" y="261"/>
                </a:lnTo>
                <a:lnTo>
                  <a:pt x="435" y="266"/>
                </a:lnTo>
                <a:lnTo>
                  <a:pt x="433" y="270"/>
                </a:lnTo>
                <a:lnTo>
                  <a:pt x="435" y="276"/>
                </a:lnTo>
                <a:lnTo>
                  <a:pt x="433" y="282"/>
                </a:lnTo>
                <a:lnTo>
                  <a:pt x="425" y="291"/>
                </a:lnTo>
                <a:lnTo>
                  <a:pt x="411" y="299"/>
                </a:lnTo>
                <a:lnTo>
                  <a:pt x="409" y="304"/>
                </a:lnTo>
                <a:lnTo>
                  <a:pt x="411" y="312"/>
                </a:lnTo>
                <a:lnTo>
                  <a:pt x="411" y="318"/>
                </a:lnTo>
                <a:lnTo>
                  <a:pt x="409" y="325"/>
                </a:lnTo>
                <a:lnTo>
                  <a:pt x="405" y="321"/>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5" name="Freeform 12">
            <a:extLst>
              <a:ext uri="{FF2B5EF4-FFF2-40B4-BE49-F238E27FC236}">
                <a16:creationId xmlns:a16="http://schemas.microsoft.com/office/drawing/2014/main" id="{C645421F-D88A-7B59-C276-6022E7A87109}"/>
              </a:ext>
            </a:extLst>
          </p:cNvPr>
          <p:cNvSpPr>
            <a:spLocks/>
          </p:cNvSpPr>
          <p:nvPr/>
        </p:nvSpPr>
        <p:spPr bwMode="auto">
          <a:xfrm>
            <a:off x="5010117" y="1382646"/>
            <a:ext cx="661226" cy="781067"/>
          </a:xfrm>
          <a:custGeom>
            <a:avLst/>
            <a:gdLst>
              <a:gd name="T0" fmla="*/ 2147483647 w 533"/>
              <a:gd name="T1" fmla="*/ 2147483647 h 591"/>
              <a:gd name="T2" fmla="*/ 2147483647 w 533"/>
              <a:gd name="T3" fmla="*/ 2147483647 h 591"/>
              <a:gd name="T4" fmla="*/ 2147483647 w 533"/>
              <a:gd name="T5" fmla="*/ 2147483647 h 591"/>
              <a:gd name="T6" fmla="*/ 2147483647 w 533"/>
              <a:gd name="T7" fmla="*/ 2147483647 h 591"/>
              <a:gd name="T8" fmla="*/ 2147483647 w 533"/>
              <a:gd name="T9" fmla="*/ 2147483647 h 591"/>
              <a:gd name="T10" fmla="*/ 2147483647 w 533"/>
              <a:gd name="T11" fmla="*/ 2147483647 h 591"/>
              <a:gd name="T12" fmla="*/ 2147483647 w 533"/>
              <a:gd name="T13" fmla="*/ 2147483647 h 591"/>
              <a:gd name="T14" fmla="*/ 2147483647 w 533"/>
              <a:gd name="T15" fmla="*/ 2147483647 h 591"/>
              <a:gd name="T16" fmla="*/ 2147483647 w 533"/>
              <a:gd name="T17" fmla="*/ 2147483647 h 591"/>
              <a:gd name="T18" fmla="*/ 2147483647 w 533"/>
              <a:gd name="T19" fmla="*/ 2147483647 h 591"/>
              <a:gd name="T20" fmla="*/ 2147483647 w 533"/>
              <a:gd name="T21" fmla="*/ 2147483647 h 591"/>
              <a:gd name="T22" fmla="*/ 2147483647 w 533"/>
              <a:gd name="T23" fmla="*/ 2147483647 h 591"/>
              <a:gd name="T24" fmla="*/ 2147483647 w 533"/>
              <a:gd name="T25" fmla="*/ 2147483647 h 591"/>
              <a:gd name="T26" fmla="*/ 2147483647 w 533"/>
              <a:gd name="T27" fmla="*/ 2147483647 h 591"/>
              <a:gd name="T28" fmla="*/ 2147483647 w 533"/>
              <a:gd name="T29" fmla="*/ 2147483647 h 591"/>
              <a:gd name="T30" fmla="*/ 2147483647 w 533"/>
              <a:gd name="T31" fmla="*/ 2147483647 h 591"/>
              <a:gd name="T32" fmla="*/ 2147483647 w 533"/>
              <a:gd name="T33" fmla="*/ 2147483647 h 591"/>
              <a:gd name="T34" fmla="*/ 2147483647 w 533"/>
              <a:gd name="T35" fmla="*/ 2147483647 h 591"/>
              <a:gd name="T36" fmla="*/ 2147483647 w 533"/>
              <a:gd name="T37" fmla="*/ 2147483647 h 591"/>
              <a:gd name="T38" fmla="*/ 2147483647 w 533"/>
              <a:gd name="T39" fmla="*/ 2147483647 h 591"/>
              <a:gd name="T40" fmla="*/ 2147483647 w 533"/>
              <a:gd name="T41" fmla="*/ 2147483647 h 591"/>
              <a:gd name="T42" fmla="*/ 2147483647 w 533"/>
              <a:gd name="T43" fmla="*/ 2147483647 h 591"/>
              <a:gd name="T44" fmla="*/ 2147483647 w 533"/>
              <a:gd name="T45" fmla="*/ 2147483647 h 591"/>
              <a:gd name="T46" fmla="*/ 2147483647 w 533"/>
              <a:gd name="T47" fmla="*/ 2147483647 h 591"/>
              <a:gd name="T48" fmla="*/ 2147483647 w 533"/>
              <a:gd name="T49" fmla="*/ 2147483647 h 591"/>
              <a:gd name="T50" fmla="*/ 2147483647 w 533"/>
              <a:gd name="T51" fmla="*/ 2147483647 h 591"/>
              <a:gd name="T52" fmla="*/ 2147483647 w 533"/>
              <a:gd name="T53" fmla="*/ 2147483647 h 591"/>
              <a:gd name="T54" fmla="*/ 2147483647 w 533"/>
              <a:gd name="T55" fmla="*/ 2147483647 h 591"/>
              <a:gd name="T56" fmla="*/ 2147483647 w 533"/>
              <a:gd name="T57" fmla="*/ 2147483647 h 591"/>
              <a:gd name="T58" fmla="*/ 2147483647 w 533"/>
              <a:gd name="T59" fmla="*/ 2147483647 h 591"/>
              <a:gd name="T60" fmla="*/ 2147483647 w 533"/>
              <a:gd name="T61" fmla="*/ 2147483647 h 591"/>
              <a:gd name="T62" fmla="*/ 2147483647 w 533"/>
              <a:gd name="T63" fmla="*/ 2147483647 h 591"/>
              <a:gd name="T64" fmla="*/ 2147483647 w 533"/>
              <a:gd name="T65" fmla="*/ 2147483647 h 591"/>
              <a:gd name="T66" fmla="*/ 2147483647 w 533"/>
              <a:gd name="T67" fmla="*/ 2147483647 h 591"/>
              <a:gd name="T68" fmla="*/ 2147483647 w 533"/>
              <a:gd name="T69" fmla="*/ 2147483647 h 591"/>
              <a:gd name="T70" fmla="*/ 2147483647 w 533"/>
              <a:gd name="T71" fmla="*/ 2147483647 h 591"/>
              <a:gd name="T72" fmla="*/ 2147483647 w 533"/>
              <a:gd name="T73" fmla="*/ 2147483647 h 591"/>
              <a:gd name="T74" fmla="*/ 2147483647 w 533"/>
              <a:gd name="T75" fmla="*/ 0 h 591"/>
              <a:gd name="T76" fmla="*/ 0 w 533"/>
              <a:gd name="T77" fmla="*/ 2147483647 h 591"/>
              <a:gd name="T78" fmla="*/ 2147483647 w 533"/>
              <a:gd name="T79" fmla="*/ 2147483647 h 591"/>
              <a:gd name="T80" fmla="*/ 2147483647 w 533"/>
              <a:gd name="T81" fmla="*/ 2147483647 h 591"/>
              <a:gd name="T82" fmla="*/ 2147483647 w 533"/>
              <a:gd name="T83" fmla="*/ 2147483647 h 591"/>
              <a:gd name="T84" fmla="*/ 2147483647 w 533"/>
              <a:gd name="T85" fmla="*/ 2147483647 h 591"/>
              <a:gd name="T86" fmla="*/ 2147483647 w 533"/>
              <a:gd name="T87" fmla="*/ 2147483647 h 591"/>
              <a:gd name="T88" fmla="*/ 2147483647 w 533"/>
              <a:gd name="T89" fmla="*/ 2147483647 h 591"/>
              <a:gd name="T90" fmla="*/ 2147483647 w 533"/>
              <a:gd name="T91" fmla="*/ 2147483647 h 591"/>
              <a:gd name="T92" fmla="*/ 2147483647 w 533"/>
              <a:gd name="T93" fmla="*/ 2147483647 h 591"/>
              <a:gd name="T94" fmla="*/ 2147483647 w 533"/>
              <a:gd name="T95" fmla="*/ 2147483647 h 591"/>
              <a:gd name="T96" fmla="*/ 2147483647 w 533"/>
              <a:gd name="T97" fmla="*/ 2147483647 h 591"/>
              <a:gd name="T98" fmla="*/ 2147483647 w 533"/>
              <a:gd name="T99" fmla="*/ 2147483647 h 591"/>
              <a:gd name="T100" fmla="*/ 2147483647 w 533"/>
              <a:gd name="T101" fmla="*/ 2147483647 h 5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3" h="591">
                <a:moveTo>
                  <a:pt x="57" y="591"/>
                </a:moveTo>
                <a:lnTo>
                  <a:pt x="182" y="591"/>
                </a:lnTo>
                <a:lnTo>
                  <a:pt x="303" y="588"/>
                </a:lnTo>
                <a:lnTo>
                  <a:pt x="450" y="584"/>
                </a:lnTo>
                <a:lnTo>
                  <a:pt x="448" y="573"/>
                </a:lnTo>
                <a:lnTo>
                  <a:pt x="448" y="561"/>
                </a:lnTo>
                <a:lnTo>
                  <a:pt x="444" y="554"/>
                </a:lnTo>
                <a:lnTo>
                  <a:pt x="442" y="546"/>
                </a:lnTo>
                <a:lnTo>
                  <a:pt x="439" y="540"/>
                </a:lnTo>
                <a:lnTo>
                  <a:pt x="435" y="537"/>
                </a:lnTo>
                <a:lnTo>
                  <a:pt x="429" y="533"/>
                </a:lnTo>
                <a:lnTo>
                  <a:pt x="425" y="531"/>
                </a:lnTo>
                <a:lnTo>
                  <a:pt x="415" y="525"/>
                </a:lnTo>
                <a:lnTo>
                  <a:pt x="407" y="522"/>
                </a:lnTo>
                <a:lnTo>
                  <a:pt x="403" y="518"/>
                </a:lnTo>
                <a:lnTo>
                  <a:pt x="401" y="516"/>
                </a:lnTo>
                <a:lnTo>
                  <a:pt x="399" y="512"/>
                </a:lnTo>
                <a:lnTo>
                  <a:pt x="399" y="506"/>
                </a:lnTo>
                <a:lnTo>
                  <a:pt x="397" y="503"/>
                </a:lnTo>
                <a:lnTo>
                  <a:pt x="397" y="501"/>
                </a:lnTo>
                <a:lnTo>
                  <a:pt x="394" y="497"/>
                </a:lnTo>
                <a:lnTo>
                  <a:pt x="390" y="493"/>
                </a:lnTo>
                <a:lnTo>
                  <a:pt x="382" y="489"/>
                </a:lnTo>
                <a:lnTo>
                  <a:pt x="370" y="484"/>
                </a:lnTo>
                <a:lnTo>
                  <a:pt x="349" y="474"/>
                </a:lnTo>
                <a:lnTo>
                  <a:pt x="339" y="469"/>
                </a:lnTo>
                <a:lnTo>
                  <a:pt x="337" y="465"/>
                </a:lnTo>
                <a:lnTo>
                  <a:pt x="335" y="461"/>
                </a:lnTo>
                <a:lnTo>
                  <a:pt x="329" y="459"/>
                </a:lnTo>
                <a:lnTo>
                  <a:pt x="327" y="455"/>
                </a:lnTo>
                <a:lnTo>
                  <a:pt x="327" y="452"/>
                </a:lnTo>
                <a:lnTo>
                  <a:pt x="329" y="448"/>
                </a:lnTo>
                <a:lnTo>
                  <a:pt x="327" y="438"/>
                </a:lnTo>
                <a:lnTo>
                  <a:pt x="327" y="427"/>
                </a:lnTo>
                <a:lnTo>
                  <a:pt x="327" y="410"/>
                </a:lnTo>
                <a:lnTo>
                  <a:pt x="331" y="395"/>
                </a:lnTo>
                <a:lnTo>
                  <a:pt x="333" y="391"/>
                </a:lnTo>
                <a:lnTo>
                  <a:pt x="333" y="389"/>
                </a:lnTo>
                <a:lnTo>
                  <a:pt x="335" y="387"/>
                </a:lnTo>
                <a:lnTo>
                  <a:pt x="337" y="387"/>
                </a:lnTo>
                <a:lnTo>
                  <a:pt x="337" y="385"/>
                </a:lnTo>
                <a:lnTo>
                  <a:pt x="335" y="384"/>
                </a:lnTo>
                <a:lnTo>
                  <a:pt x="327" y="376"/>
                </a:lnTo>
                <a:lnTo>
                  <a:pt x="321" y="372"/>
                </a:lnTo>
                <a:lnTo>
                  <a:pt x="317" y="368"/>
                </a:lnTo>
                <a:lnTo>
                  <a:pt x="315" y="365"/>
                </a:lnTo>
                <a:lnTo>
                  <a:pt x="317" y="363"/>
                </a:lnTo>
                <a:lnTo>
                  <a:pt x="317" y="359"/>
                </a:lnTo>
                <a:lnTo>
                  <a:pt x="325" y="350"/>
                </a:lnTo>
                <a:lnTo>
                  <a:pt x="333" y="338"/>
                </a:lnTo>
                <a:lnTo>
                  <a:pt x="343" y="329"/>
                </a:lnTo>
                <a:lnTo>
                  <a:pt x="354" y="319"/>
                </a:lnTo>
                <a:lnTo>
                  <a:pt x="354" y="263"/>
                </a:lnTo>
                <a:lnTo>
                  <a:pt x="360" y="255"/>
                </a:lnTo>
                <a:lnTo>
                  <a:pt x="368" y="246"/>
                </a:lnTo>
                <a:lnTo>
                  <a:pt x="376" y="238"/>
                </a:lnTo>
                <a:lnTo>
                  <a:pt x="382" y="234"/>
                </a:lnTo>
                <a:lnTo>
                  <a:pt x="388" y="232"/>
                </a:lnTo>
                <a:lnTo>
                  <a:pt x="390" y="229"/>
                </a:lnTo>
                <a:lnTo>
                  <a:pt x="394" y="223"/>
                </a:lnTo>
                <a:lnTo>
                  <a:pt x="397" y="219"/>
                </a:lnTo>
                <a:lnTo>
                  <a:pt x="399" y="219"/>
                </a:lnTo>
                <a:lnTo>
                  <a:pt x="405" y="213"/>
                </a:lnTo>
                <a:lnTo>
                  <a:pt x="411" y="208"/>
                </a:lnTo>
                <a:lnTo>
                  <a:pt x="429" y="189"/>
                </a:lnTo>
                <a:lnTo>
                  <a:pt x="439" y="176"/>
                </a:lnTo>
                <a:lnTo>
                  <a:pt x="452" y="164"/>
                </a:lnTo>
                <a:lnTo>
                  <a:pt x="468" y="151"/>
                </a:lnTo>
                <a:lnTo>
                  <a:pt x="486" y="136"/>
                </a:lnTo>
                <a:lnTo>
                  <a:pt x="495" y="132"/>
                </a:lnTo>
                <a:lnTo>
                  <a:pt x="503" y="126"/>
                </a:lnTo>
                <a:lnTo>
                  <a:pt x="517" y="117"/>
                </a:lnTo>
                <a:lnTo>
                  <a:pt x="527" y="111"/>
                </a:lnTo>
                <a:lnTo>
                  <a:pt x="531" y="109"/>
                </a:lnTo>
                <a:lnTo>
                  <a:pt x="533" y="109"/>
                </a:lnTo>
                <a:lnTo>
                  <a:pt x="523" y="108"/>
                </a:lnTo>
                <a:lnTo>
                  <a:pt x="519" y="108"/>
                </a:lnTo>
                <a:lnTo>
                  <a:pt x="515" y="108"/>
                </a:lnTo>
                <a:lnTo>
                  <a:pt x="511" y="106"/>
                </a:lnTo>
                <a:lnTo>
                  <a:pt x="507" y="104"/>
                </a:lnTo>
                <a:lnTo>
                  <a:pt x="499" y="102"/>
                </a:lnTo>
                <a:lnTo>
                  <a:pt x="489" y="102"/>
                </a:lnTo>
                <a:lnTo>
                  <a:pt x="480" y="102"/>
                </a:lnTo>
                <a:lnTo>
                  <a:pt x="472" y="102"/>
                </a:lnTo>
                <a:lnTo>
                  <a:pt x="462" y="102"/>
                </a:lnTo>
                <a:lnTo>
                  <a:pt x="454" y="98"/>
                </a:lnTo>
                <a:lnTo>
                  <a:pt x="446" y="94"/>
                </a:lnTo>
                <a:lnTo>
                  <a:pt x="444" y="92"/>
                </a:lnTo>
                <a:lnTo>
                  <a:pt x="441" y="92"/>
                </a:lnTo>
                <a:lnTo>
                  <a:pt x="437" y="94"/>
                </a:lnTo>
                <a:lnTo>
                  <a:pt x="427" y="102"/>
                </a:lnTo>
                <a:lnTo>
                  <a:pt x="419" y="108"/>
                </a:lnTo>
                <a:lnTo>
                  <a:pt x="415" y="108"/>
                </a:lnTo>
                <a:lnTo>
                  <a:pt x="411" y="109"/>
                </a:lnTo>
                <a:lnTo>
                  <a:pt x="401" y="108"/>
                </a:lnTo>
                <a:lnTo>
                  <a:pt x="397" y="106"/>
                </a:lnTo>
                <a:lnTo>
                  <a:pt x="392" y="100"/>
                </a:lnTo>
                <a:lnTo>
                  <a:pt x="376" y="91"/>
                </a:lnTo>
                <a:lnTo>
                  <a:pt x="370" y="87"/>
                </a:lnTo>
                <a:lnTo>
                  <a:pt x="364" y="83"/>
                </a:lnTo>
                <a:lnTo>
                  <a:pt x="358" y="81"/>
                </a:lnTo>
                <a:lnTo>
                  <a:pt x="354" y="81"/>
                </a:lnTo>
                <a:lnTo>
                  <a:pt x="352" y="83"/>
                </a:lnTo>
                <a:lnTo>
                  <a:pt x="350" y="85"/>
                </a:lnTo>
                <a:lnTo>
                  <a:pt x="349" y="92"/>
                </a:lnTo>
                <a:lnTo>
                  <a:pt x="343" y="92"/>
                </a:lnTo>
                <a:lnTo>
                  <a:pt x="339" y="91"/>
                </a:lnTo>
                <a:lnTo>
                  <a:pt x="337" y="89"/>
                </a:lnTo>
                <a:lnTo>
                  <a:pt x="333" y="85"/>
                </a:lnTo>
                <a:lnTo>
                  <a:pt x="331" y="83"/>
                </a:lnTo>
                <a:lnTo>
                  <a:pt x="327" y="81"/>
                </a:lnTo>
                <a:lnTo>
                  <a:pt x="323" y="79"/>
                </a:lnTo>
                <a:lnTo>
                  <a:pt x="317" y="77"/>
                </a:lnTo>
                <a:lnTo>
                  <a:pt x="305" y="77"/>
                </a:lnTo>
                <a:lnTo>
                  <a:pt x="300" y="75"/>
                </a:lnTo>
                <a:lnTo>
                  <a:pt x="298" y="75"/>
                </a:lnTo>
                <a:lnTo>
                  <a:pt x="296" y="74"/>
                </a:lnTo>
                <a:lnTo>
                  <a:pt x="296" y="72"/>
                </a:lnTo>
                <a:lnTo>
                  <a:pt x="294" y="68"/>
                </a:lnTo>
                <a:lnTo>
                  <a:pt x="292" y="64"/>
                </a:lnTo>
                <a:lnTo>
                  <a:pt x="286" y="62"/>
                </a:lnTo>
                <a:lnTo>
                  <a:pt x="278" y="62"/>
                </a:lnTo>
                <a:lnTo>
                  <a:pt x="270" y="64"/>
                </a:lnTo>
                <a:lnTo>
                  <a:pt x="253" y="68"/>
                </a:lnTo>
                <a:lnTo>
                  <a:pt x="247" y="70"/>
                </a:lnTo>
                <a:lnTo>
                  <a:pt x="243" y="70"/>
                </a:lnTo>
                <a:lnTo>
                  <a:pt x="239" y="70"/>
                </a:lnTo>
                <a:lnTo>
                  <a:pt x="237" y="68"/>
                </a:lnTo>
                <a:lnTo>
                  <a:pt x="231" y="60"/>
                </a:lnTo>
                <a:lnTo>
                  <a:pt x="229" y="56"/>
                </a:lnTo>
                <a:lnTo>
                  <a:pt x="225" y="55"/>
                </a:lnTo>
                <a:lnTo>
                  <a:pt x="221" y="55"/>
                </a:lnTo>
                <a:lnTo>
                  <a:pt x="217" y="56"/>
                </a:lnTo>
                <a:lnTo>
                  <a:pt x="213" y="56"/>
                </a:lnTo>
                <a:lnTo>
                  <a:pt x="211" y="56"/>
                </a:lnTo>
                <a:lnTo>
                  <a:pt x="208" y="53"/>
                </a:lnTo>
                <a:lnTo>
                  <a:pt x="204" y="51"/>
                </a:lnTo>
                <a:lnTo>
                  <a:pt x="198" y="49"/>
                </a:lnTo>
                <a:lnTo>
                  <a:pt x="192" y="49"/>
                </a:lnTo>
                <a:lnTo>
                  <a:pt x="184" y="49"/>
                </a:lnTo>
                <a:lnTo>
                  <a:pt x="180" y="49"/>
                </a:lnTo>
                <a:lnTo>
                  <a:pt x="178" y="47"/>
                </a:lnTo>
                <a:lnTo>
                  <a:pt x="176" y="41"/>
                </a:lnTo>
                <a:lnTo>
                  <a:pt x="174" y="34"/>
                </a:lnTo>
                <a:lnTo>
                  <a:pt x="174" y="24"/>
                </a:lnTo>
                <a:lnTo>
                  <a:pt x="172" y="15"/>
                </a:lnTo>
                <a:lnTo>
                  <a:pt x="170" y="11"/>
                </a:lnTo>
                <a:lnTo>
                  <a:pt x="168" y="7"/>
                </a:lnTo>
                <a:lnTo>
                  <a:pt x="166" y="4"/>
                </a:lnTo>
                <a:lnTo>
                  <a:pt x="164" y="2"/>
                </a:lnTo>
                <a:lnTo>
                  <a:pt x="161" y="0"/>
                </a:lnTo>
                <a:lnTo>
                  <a:pt x="157" y="0"/>
                </a:lnTo>
                <a:lnTo>
                  <a:pt x="157" y="21"/>
                </a:lnTo>
                <a:lnTo>
                  <a:pt x="71" y="21"/>
                </a:lnTo>
                <a:lnTo>
                  <a:pt x="2" y="21"/>
                </a:lnTo>
                <a:lnTo>
                  <a:pt x="0" y="22"/>
                </a:lnTo>
                <a:lnTo>
                  <a:pt x="0" y="24"/>
                </a:lnTo>
                <a:lnTo>
                  <a:pt x="0" y="28"/>
                </a:lnTo>
                <a:lnTo>
                  <a:pt x="6" y="39"/>
                </a:lnTo>
                <a:lnTo>
                  <a:pt x="8" y="47"/>
                </a:lnTo>
                <a:lnTo>
                  <a:pt x="8" y="55"/>
                </a:lnTo>
                <a:lnTo>
                  <a:pt x="8" y="64"/>
                </a:lnTo>
                <a:lnTo>
                  <a:pt x="4" y="75"/>
                </a:lnTo>
                <a:lnTo>
                  <a:pt x="6" y="94"/>
                </a:lnTo>
                <a:lnTo>
                  <a:pt x="8" y="106"/>
                </a:lnTo>
                <a:lnTo>
                  <a:pt x="10" y="113"/>
                </a:lnTo>
                <a:lnTo>
                  <a:pt x="12" y="117"/>
                </a:lnTo>
                <a:lnTo>
                  <a:pt x="12" y="119"/>
                </a:lnTo>
                <a:lnTo>
                  <a:pt x="14" y="123"/>
                </a:lnTo>
                <a:lnTo>
                  <a:pt x="12" y="132"/>
                </a:lnTo>
                <a:lnTo>
                  <a:pt x="18" y="143"/>
                </a:lnTo>
                <a:lnTo>
                  <a:pt x="22" y="155"/>
                </a:lnTo>
                <a:lnTo>
                  <a:pt x="25" y="166"/>
                </a:lnTo>
                <a:lnTo>
                  <a:pt x="25" y="177"/>
                </a:lnTo>
                <a:lnTo>
                  <a:pt x="27" y="208"/>
                </a:lnTo>
                <a:lnTo>
                  <a:pt x="27" y="227"/>
                </a:lnTo>
                <a:lnTo>
                  <a:pt x="29" y="249"/>
                </a:lnTo>
                <a:lnTo>
                  <a:pt x="29" y="263"/>
                </a:lnTo>
                <a:lnTo>
                  <a:pt x="31" y="272"/>
                </a:lnTo>
                <a:lnTo>
                  <a:pt x="35" y="278"/>
                </a:lnTo>
                <a:lnTo>
                  <a:pt x="37" y="281"/>
                </a:lnTo>
                <a:lnTo>
                  <a:pt x="41" y="289"/>
                </a:lnTo>
                <a:lnTo>
                  <a:pt x="43" y="293"/>
                </a:lnTo>
                <a:lnTo>
                  <a:pt x="45" y="298"/>
                </a:lnTo>
                <a:lnTo>
                  <a:pt x="45" y="304"/>
                </a:lnTo>
                <a:lnTo>
                  <a:pt x="47" y="314"/>
                </a:lnTo>
                <a:lnTo>
                  <a:pt x="49" y="336"/>
                </a:lnTo>
                <a:lnTo>
                  <a:pt x="47" y="344"/>
                </a:lnTo>
                <a:lnTo>
                  <a:pt x="45" y="351"/>
                </a:lnTo>
                <a:lnTo>
                  <a:pt x="43" y="355"/>
                </a:lnTo>
                <a:lnTo>
                  <a:pt x="39" y="359"/>
                </a:lnTo>
                <a:lnTo>
                  <a:pt x="35" y="363"/>
                </a:lnTo>
                <a:lnTo>
                  <a:pt x="33" y="367"/>
                </a:lnTo>
                <a:lnTo>
                  <a:pt x="31" y="372"/>
                </a:lnTo>
                <a:lnTo>
                  <a:pt x="31" y="378"/>
                </a:lnTo>
                <a:lnTo>
                  <a:pt x="31" y="382"/>
                </a:lnTo>
                <a:lnTo>
                  <a:pt x="33" y="384"/>
                </a:lnTo>
                <a:lnTo>
                  <a:pt x="35" y="385"/>
                </a:lnTo>
                <a:lnTo>
                  <a:pt x="39" y="387"/>
                </a:lnTo>
                <a:lnTo>
                  <a:pt x="43" y="389"/>
                </a:lnTo>
                <a:lnTo>
                  <a:pt x="49" y="391"/>
                </a:lnTo>
                <a:lnTo>
                  <a:pt x="53" y="393"/>
                </a:lnTo>
                <a:lnTo>
                  <a:pt x="55" y="397"/>
                </a:lnTo>
                <a:lnTo>
                  <a:pt x="57" y="404"/>
                </a:lnTo>
                <a:lnTo>
                  <a:pt x="57" y="591"/>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6" name="Freeform 13">
            <a:extLst>
              <a:ext uri="{FF2B5EF4-FFF2-40B4-BE49-F238E27FC236}">
                <a16:creationId xmlns:a16="http://schemas.microsoft.com/office/drawing/2014/main" id="{A0F41BFF-5046-1915-FDF4-1FFE06381A73}"/>
              </a:ext>
            </a:extLst>
          </p:cNvPr>
          <p:cNvSpPr>
            <a:spLocks/>
          </p:cNvSpPr>
          <p:nvPr/>
        </p:nvSpPr>
        <p:spPr bwMode="auto">
          <a:xfrm>
            <a:off x="5010117" y="1382646"/>
            <a:ext cx="661226" cy="781067"/>
          </a:xfrm>
          <a:custGeom>
            <a:avLst/>
            <a:gdLst>
              <a:gd name="T0" fmla="*/ 2147483647 w 533"/>
              <a:gd name="T1" fmla="*/ 2147483647 h 591"/>
              <a:gd name="T2" fmla="*/ 2147483647 w 533"/>
              <a:gd name="T3" fmla="*/ 2147483647 h 591"/>
              <a:gd name="T4" fmla="*/ 2147483647 w 533"/>
              <a:gd name="T5" fmla="*/ 2147483647 h 591"/>
              <a:gd name="T6" fmla="*/ 2147483647 w 533"/>
              <a:gd name="T7" fmla="*/ 2147483647 h 591"/>
              <a:gd name="T8" fmla="*/ 2147483647 w 533"/>
              <a:gd name="T9" fmla="*/ 2147483647 h 591"/>
              <a:gd name="T10" fmla="*/ 2147483647 w 533"/>
              <a:gd name="T11" fmla="*/ 2147483647 h 591"/>
              <a:gd name="T12" fmla="*/ 2147483647 w 533"/>
              <a:gd name="T13" fmla="*/ 2147483647 h 591"/>
              <a:gd name="T14" fmla="*/ 2147483647 w 533"/>
              <a:gd name="T15" fmla="*/ 2147483647 h 591"/>
              <a:gd name="T16" fmla="*/ 2147483647 w 533"/>
              <a:gd name="T17" fmla="*/ 2147483647 h 591"/>
              <a:gd name="T18" fmla="*/ 2147483647 w 533"/>
              <a:gd name="T19" fmla="*/ 2147483647 h 591"/>
              <a:gd name="T20" fmla="*/ 2147483647 w 533"/>
              <a:gd name="T21" fmla="*/ 2147483647 h 591"/>
              <a:gd name="T22" fmla="*/ 2147483647 w 533"/>
              <a:gd name="T23" fmla="*/ 2147483647 h 591"/>
              <a:gd name="T24" fmla="*/ 2147483647 w 533"/>
              <a:gd name="T25" fmla="*/ 2147483647 h 591"/>
              <a:gd name="T26" fmla="*/ 2147483647 w 533"/>
              <a:gd name="T27" fmla="*/ 2147483647 h 591"/>
              <a:gd name="T28" fmla="*/ 2147483647 w 533"/>
              <a:gd name="T29" fmla="*/ 2147483647 h 591"/>
              <a:gd name="T30" fmla="*/ 2147483647 w 533"/>
              <a:gd name="T31" fmla="*/ 2147483647 h 591"/>
              <a:gd name="T32" fmla="*/ 2147483647 w 533"/>
              <a:gd name="T33" fmla="*/ 2147483647 h 591"/>
              <a:gd name="T34" fmla="*/ 2147483647 w 533"/>
              <a:gd name="T35" fmla="*/ 2147483647 h 591"/>
              <a:gd name="T36" fmla="*/ 2147483647 w 533"/>
              <a:gd name="T37" fmla="*/ 2147483647 h 591"/>
              <a:gd name="T38" fmla="*/ 2147483647 w 533"/>
              <a:gd name="T39" fmla="*/ 2147483647 h 591"/>
              <a:gd name="T40" fmla="*/ 2147483647 w 533"/>
              <a:gd name="T41" fmla="*/ 2147483647 h 591"/>
              <a:gd name="T42" fmla="*/ 2147483647 w 533"/>
              <a:gd name="T43" fmla="*/ 2147483647 h 591"/>
              <a:gd name="T44" fmla="*/ 2147483647 w 533"/>
              <a:gd name="T45" fmla="*/ 2147483647 h 591"/>
              <a:gd name="T46" fmla="*/ 2147483647 w 533"/>
              <a:gd name="T47" fmla="*/ 2147483647 h 591"/>
              <a:gd name="T48" fmla="*/ 2147483647 w 533"/>
              <a:gd name="T49" fmla="*/ 2147483647 h 591"/>
              <a:gd name="T50" fmla="*/ 2147483647 w 533"/>
              <a:gd name="T51" fmla="*/ 2147483647 h 591"/>
              <a:gd name="T52" fmla="*/ 2147483647 w 533"/>
              <a:gd name="T53" fmla="*/ 2147483647 h 591"/>
              <a:gd name="T54" fmla="*/ 2147483647 w 533"/>
              <a:gd name="T55" fmla="*/ 2147483647 h 591"/>
              <a:gd name="T56" fmla="*/ 2147483647 w 533"/>
              <a:gd name="T57" fmla="*/ 2147483647 h 591"/>
              <a:gd name="T58" fmla="*/ 2147483647 w 533"/>
              <a:gd name="T59" fmla="*/ 2147483647 h 591"/>
              <a:gd name="T60" fmla="*/ 2147483647 w 533"/>
              <a:gd name="T61" fmla="*/ 2147483647 h 591"/>
              <a:gd name="T62" fmla="*/ 2147483647 w 533"/>
              <a:gd name="T63" fmla="*/ 2147483647 h 591"/>
              <a:gd name="T64" fmla="*/ 2147483647 w 533"/>
              <a:gd name="T65" fmla="*/ 2147483647 h 591"/>
              <a:gd name="T66" fmla="*/ 2147483647 w 533"/>
              <a:gd name="T67" fmla="*/ 2147483647 h 591"/>
              <a:gd name="T68" fmla="*/ 2147483647 w 533"/>
              <a:gd name="T69" fmla="*/ 2147483647 h 591"/>
              <a:gd name="T70" fmla="*/ 2147483647 w 533"/>
              <a:gd name="T71" fmla="*/ 2147483647 h 591"/>
              <a:gd name="T72" fmla="*/ 2147483647 w 533"/>
              <a:gd name="T73" fmla="*/ 2147483647 h 591"/>
              <a:gd name="T74" fmla="*/ 2147483647 w 533"/>
              <a:gd name="T75" fmla="*/ 2147483647 h 591"/>
              <a:gd name="T76" fmla="*/ 2147483647 w 533"/>
              <a:gd name="T77" fmla="*/ 2147483647 h 591"/>
              <a:gd name="T78" fmla="*/ 2147483647 w 533"/>
              <a:gd name="T79" fmla="*/ 2147483647 h 591"/>
              <a:gd name="T80" fmla="*/ 2147483647 w 533"/>
              <a:gd name="T81" fmla="*/ 2147483647 h 591"/>
              <a:gd name="T82" fmla="*/ 2147483647 w 533"/>
              <a:gd name="T83" fmla="*/ 2147483647 h 591"/>
              <a:gd name="T84" fmla="*/ 0 w 533"/>
              <a:gd name="T85" fmla="*/ 2147483647 h 591"/>
              <a:gd name="T86" fmla="*/ 2147483647 w 533"/>
              <a:gd name="T87" fmla="*/ 2147483647 h 591"/>
              <a:gd name="T88" fmla="*/ 2147483647 w 533"/>
              <a:gd name="T89" fmla="*/ 2147483647 h 591"/>
              <a:gd name="T90" fmla="*/ 2147483647 w 533"/>
              <a:gd name="T91" fmla="*/ 2147483647 h 591"/>
              <a:gd name="T92" fmla="*/ 2147483647 w 533"/>
              <a:gd name="T93" fmla="*/ 2147483647 h 591"/>
              <a:gd name="T94" fmla="*/ 2147483647 w 533"/>
              <a:gd name="T95" fmla="*/ 2147483647 h 591"/>
              <a:gd name="T96" fmla="*/ 2147483647 w 533"/>
              <a:gd name="T97" fmla="*/ 2147483647 h 591"/>
              <a:gd name="T98" fmla="*/ 2147483647 w 533"/>
              <a:gd name="T99" fmla="*/ 2147483647 h 591"/>
              <a:gd name="T100" fmla="*/ 2147483647 w 533"/>
              <a:gd name="T101" fmla="*/ 2147483647 h 591"/>
              <a:gd name="T102" fmla="*/ 2147483647 w 533"/>
              <a:gd name="T103" fmla="*/ 2147483647 h 591"/>
              <a:gd name="T104" fmla="*/ 2147483647 w 533"/>
              <a:gd name="T105" fmla="*/ 2147483647 h 591"/>
              <a:gd name="T106" fmla="*/ 2147483647 w 533"/>
              <a:gd name="T107" fmla="*/ 2147483647 h 591"/>
              <a:gd name="T108" fmla="*/ 2147483647 w 533"/>
              <a:gd name="T109" fmla="*/ 2147483647 h 5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3" h="591">
                <a:moveTo>
                  <a:pt x="57" y="591"/>
                </a:moveTo>
                <a:lnTo>
                  <a:pt x="303" y="588"/>
                </a:lnTo>
                <a:lnTo>
                  <a:pt x="450" y="584"/>
                </a:lnTo>
                <a:lnTo>
                  <a:pt x="446" y="561"/>
                </a:lnTo>
                <a:lnTo>
                  <a:pt x="442" y="546"/>
                </a:lnTo>
                <a:lnTo>
                  <a:pt x="433" y="537"/>
                </a:lnTo>
                <a:lnTo>
                  <a:pt x="425" y="529"/>
                </a:lnTo>
                <a:lnTo>
                  <a:pt x="407" y="522"/>
                </a:lnTo>
                <a:lnTo>
                  <a:pt x="401" y="516"/>
                </a:lnTo>
                <a:lnTo>
                  <a:pt x="397" y="506"/>
                </a:lnTo>
                <a:lnTo>
                  <a:pt x="395" y="499"/>
                </a:lnTo>
                <a:lnTo>
                  <a:pt x="390" y="493"/>
                </a:lnTo>
                <a:lnTo>
                  <a:pt x="370" y="484"/>
                </a:lnTo>
                <a:lnTo>
                  <a:pt x="347" y="472"/>
                </a:lnTo>
                <a:lnTo>
                  <a:pt x="335" y="461"/>
                </a:lnTo>
                <a:lnTo>
                  <a:pt x="327" y="455"/>
                </a:lnTo>
                <a:lnTo>
                  <a:pt x="327" y="452"/>
                </a:lnTo>
                <a:lnTo>
                  <a:pt x="329" y="448"/>
                </a:lnTo>
                <a:lnTo>
                  <a:pt x="327" y="408"/>
                </a:lnTo>
                <a:lnTo>
                  <a:pt x="331" y="395"/>
                </a:lnTo>
                <a:lnTo>
                  <a:pt x="335" y="387"/>
                </a:lnTo>
                <a:lnTo>
                  <a:pt x="337" y="385"/>
                </a:lnTo>
                <a:lnTo>
                  <a:pt x="335" y="384"/>
                </a:lnTo>
                <a:lnTo>
                  <a:pt x="325" y="376"/>
                </a:lnTo>
                <a:lnTo>
                  <a:pt x="317" y="368"/>
                </a:lnTo>
                <a:lnTo>
                  <a:pt x="315" y="365"/>
                </a:lnTo>
                <a:lnTo>
                  <a:pt x="317" y="359"/>
                </a:lnTo>
                <a:lnTo>
                  <a:pt x="333" y="338"/>
                </a:lnTo>
                <a:lnTo>
                  <a:pt x="354" y="319"/>
                </a:lnTo>
                <a:lnTo>
                  <a:pt x="354" y="263"/>
                </a:lnTo>
                <a:lnTo>
                  <a:pt x="382" y="234"/>
                </a:lnTo>
                <a:lnTo>
                  <a:pt x="390" y="229"/>
                </a:lnTo>
                <a:lnTo>
                  <a:pt x="394" y="223"/>
                </a:lnTo>
                <a:lnTo>
                  <a:pt x="399" y="217"/>
                </a:lnTo>
                <a:lnTo>
                  <a:pt x="411" y="208"/>
                </a:lnTo>
                <a:lnTo>
                  <a:pt x="429" y="187"/>
                </a:lnTo>
                <a:lnTo>
                  <a:pt x="452" y="162"/>
                </a:lnTo>
                <a:lnTo>
                  <a:pt x="466" y="149"/>
                </a:lnTo>
                <a:lnTo>
                  <a:pt x="486" y="136"/>
                </a:lnTo>
                <a:lnTo>
                  <a:pt x="517" y="117"/>
                </a:lnTo>
                <a:lnTo>
                  <a:pt x="527" y="111"/>
                </a:lnTo>
                <a:lnTo>
                  <a:pt x="533" y="109"/>
                </a:lnTo>
                <a:lnTo>
                  <a:pt x="515" y="108"/>
                </a:lnTo>
                <a:lnTo>
                  <a:pt x="499" y="102"/>
                </a:lnTo>
                <a:lnTo>
                  <a:pt x="480" y="102"/>
                </a:lnTo>
                <a:lnTo>
                  <a:pt x="462" y="102"/>
                </a:lnTo>
                <a:lnTo>
                  <a:pt x="452" y="98"/>
                </a:lnTo>
                <a:lnTo>
                  <a:pt x="446" y="94"/>
                </a:lnTo>
                <a:lnTo>
                  <a:pt x="441" y="92"/>
                </a:lnTo>
                <a:lnTo>
                  <a:pt x="437" y="92"/>
                </a:lnTo>
                <a:lnTo>
                  <a:pt x="425" y="102"/>
                </a:lnTo>
                <a:lnTo>
                  <a:pt x="411" y="109"/>
                </a:lnTo>
                <a:lnTo>
                  <a:pt x="390" y="100"/>
                </a:lnTo>
                <a:lnTo>
                  <a:pt x="364" y="83"/>
                </a:lnTo>
                <a:lnTo>
                  <a:pt x="354" y="81"/>
                </a:lnTo>
                <a:lnTo>
                  <a:pt x="350" y="85"/>
                </a:lnTo>
                <a:lnTo>
                  <a:pt x="349" y="92"/>
                </a:lnTo>
                <a:lnTo>
                  <a:pt x="339" y="91"/>
                </a:lnTo>
                <a:lnTo>
                  <a:pt x="333" y="85"/>
                </a:lnTo>
                <a:lnTo>
                  <a:pt x="327" y="79"/>
                </a:lnTo>
                <a:lnTo>
                  <a:pt x="317" y="77"/>
                </a:lnTo>
                <a:lnTo>
                  <a:pt x="300" y="75"/>
                </a:lnTo>
                <a:lnTo>
                  <a:pt x="296" y="74"/>
                </a:lnTo>
                <a:lnTo>
                  <a:pt x="294" y="68"/>
                </a:lnTo>
                <a:lnTo>
                  <a:pt x="292" y="62"/>
                </a:lnTo>
                <a:lnTo>
                  <a:pt x="286" y="62"/>
                </a:lnTo>
                <a:lnTo>
                  <a:pt x="270" y="62"/>
                </a:lnTo>
                <a:lnTo>
                  <a:pt x="253" y="68"/>
                </a:lnTo>
                <a:lnTo>
                  <a:pt x="241" y="70"/>
                </a:lnTo>
                <a:lnTo>
                  <a:pt x="237" y="68"/>
                </a:lnTo>
                <a:lnTo>
                  <a:pt x="231" y="60"/>
                </a:lnTo>
                <a:lnTo>
                  <a:pt x="225" y="55"/>
                </a:lnTo>
                <a:lnTo>
                  <a:pt x="217" y="56"/>
                </a:lnTo>
                <a:lnTo>
                  <a:pt x="211" y="56"/>
                </a:lnTo>
                <a:lnTo>
                  <a:pt x="206" y="53"/>
                </a:lnTo>
                <a:lnTo>
                  <a:pt x="198" y="49"/>
                </a:lnTo>
                <a:lnTo>
                  <a:pt x="182" y="49"/>
                </a:lnTo>
                <a:lnTo>
                  <a:pt x="178" y="47"/>
                </a:lnTo>
                <a:lnTo>
                  <a:pt x="176" y="41"/>
                </a:lnTo>
                <a:lnTo>
                  <a:pt x="172" y="24"/>
                </a:lnTo>
                <a:lnTo>
                  <a:pt x="168" y="7"/>
                </a:lnTo>
                <a:lnTo>
                  <a:pt x="164" y="2"/>
                </a:lnTo>
                <a:lnTo>
                  <a:pt x="155" y="0"/>
                </a:lnTo>
                <a:lnTo>
                  <a:pt x="157" y="21"/>
                </a:lnTo>
                <a:lnTo>
                  <a:pt x="2" y="19"/>
                </a:lnTo>
                <a:lnTo>
                  <a:pt x="0" y="28"/>
                </a:lnTo>
                <a:lnTo>
                  <a:pt x="4" y="39"/>
                </a:lnTo>
                <a:lnTo>
                  <a:pt x="8" y="55"/>
                </a:lnTo>
                <a:lnTo>
                  <a:pt x="8" y="64"/>
                </a:lnTo>
                <a:lnTo>
                  <a:pt x="4" y="75"/>
                </a:lnTo>
                <a:lnTo>
                  <a:pt x="6" y="106"/>
                </a:lnTo>
                <a:lnTo>
                  <a:pt x="10" y="117"/>
                </a:lnTo>
                <a:lnTo>
                  <a:pt x="14" y="123"/>
                </a:lnTo>
                <a:lnTo>
                  <a:pt x="10" y="132"/>
                </a:lnTo>
                <a:lnTo>
                  <a:pt x="22" y="155"/>
                </a:lnTo>
                <a:lnTo>
                  <a:pt x="25" y="177"/>
                </a:lnTo>
                <a:lnTo>
                  <a:pt x="29" y="249"/>
                </a:lnTo>
                <a:lnTo>
                  <a:pt x="31" y="272"/>
                </a:lnTo>
                <a:lnTo>
                  <a:pt x="37" y="281"/>
                </a:lnTo>
                <a:lnTo>
                  <a:pt x="45" y="298"/>
                </a:lnTo>
                <a:lnTo>
                  <a:pt x="47" y="336"/>
                </a:lnTo>
                <a:lnTo>
                  <a:pt x="45" y="351"/>
                </a:lnTo>
                <a:lnTo>
                  <a:pt x="39" y="359"/>
                </a:lnTo>
                <a:lnTo>
                  <a:pt x="33" y="367"/>
                </a:lnTo>
                <a:lnTo>
                  <a:pt x="31" y="378"/>
                </a:lnTo>
                <a:lnTo>
                  <a:pt x="35" y="385"/>
                </a:lnTo>
                <a:lnTo>
                  <a:pt x="43" y="389"/>
                </a:lnTo>
                <a:lnTo>
                  <a:pt x="53" y="393"/>
                </a:lnTo>
                <a:lnTo>
                  <a:pt x="55" y="404"/>
                </a:lnTo>
                <a:lnTo>
                  <a:pt x="57" y="591"/>
                </a:lnTo>
              </a:path>
            </a:pathLst>
          </a:custGeom>
          <a:solidFill>
            <a:schemeClr val="bg1">
              <a:lumMod val="8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7" name="Freeform 14">
            <a:extLst>
              <a:ext uri="{FF2B5EF4-FFF2-40B4-BE49-F238E27FC236}">
                <a16:creationId xmlns:a16="http://schemas.microsoft.com/office/drawing/2014/main" id="{83E4D78E-9FDA-4AC3-0E49-E18F3359EB1C}"/>
              </a:ext>
            </a:extLst>
          </p:cNvPr>
          <p:cNvSpPr>
            <a:spLocks/>
          </p:cNvSpPr>
          <p:nvPr/>
        </p:nvSpPr>
        <p:spPr bwMode="auto">
          <a:xfrm>
            <a:off x="5401131" y="1672512"/>
            <a:ext cx="507045" cy="609719"/>
          </a:xfrm>
          <a:custGeom>
            <a:avLst/>
            <a:gdLst>
              <a:gd name="T0" fmla="*/ 2147483647 w 409"/>
              <a:gd name="T1" fmla="*/ 2147483647 h 461"/>
              <a:gd name="T2" fmla="*/ 2147483647 w 409"/>
              <a:gd name="T3" fmla="*/ 2147483647 h 461"/>
              <a:gd name="T4" fmla="*/ 2147483647 w 409"/>
              <a:gd name="T5" fmla="*/ 2147483647 h 461"/>
              <a:gd name="T6" fmla="*/ 2147483647 w 409"/>
              <a:gd name="T7" fmla="*/ 2147483647 h 461"/>
              <a:gd name="T8" fmla="*/ 2147483647 w 409"/>
              <a:gd name="T9" fmla="*/ 2147483647 h 461"/>
              <a:gd name="T10" fmla="*/ 2147483647 w 409"/>
              <a:gd name="T11" fmla="*/ 2147483647 h 461"/>
              <a:gd name="T12" fmla="*/ 2147483647 w 409"/>
              <a:gd name="T13" fmla="*/ 2147483647 h 461"/>
              <a:gd name="T14" fmla="*/ 2147483647 w 409"/>
              <a:gd name="T15" fmla="*/ 2147483647 h 461"/>
              <a:gd name="T16" fmla="*/ 2147483647 w 409"/>
              <a:gd name="T17" fmla="*/ 2147483647 h 461"/>
              <a:gd name="T18" fmla="*/ 2147483647 w 409"/>
              <a:gd name="T19" fmla="*/ 2147483647 h 461"/>
              <a:gd name="T20" fmla="*/ 2147483647 w 409"/>
              <a:gd name="T21" fmla="*/ 2147483647 h 461"/>
              <a:gd name="T22" fmla="*/ 2147483647 w 409"/>
              <a:gd name="T23" fmla="*/ 2147483647 h 461"/>
              <a:gd name="T24" fmla="*/ 2147483647 w 409"/>
              <a:gd name="T25" fmla="*/ 2147483647 h 461"/>
              <a:gd name="T26" fmla="*/ 2147483647 w 409"/>
              <a:gd name="T27" fmla="*/ 2147483647 h 461"/>
              <a:gd name="T28" fmla="*/ 2147483647 w 409"/>
              <a:gd name="T29" fmla="*/ 2147483647 h 461"/>
              <a:gd name="T30" fmla="*/ 0 w 409"/>
              <a:gd name="T31" fmla="*/ 2147483647 h 461"/>
              <a:gd name="T32" fmla="*/ 2147483647 w 409"/>
              <a:gd name="T33" fmla="*/ 2147483647 h 461"/>
              <a:gd name="T34" fmla="*/ 2147483647 w 409"/>
              <a:gd name="T35" fmla="*/ 2147483647 h 461"/>
              <a:gd name="T36" fmla="*/ 2147483647 w 409"/>
              <a:gd name="T37" fmla="*/ 2147483647 h 461"/>
              <a:gd name="T38" fmla="*/ 2147483647 w 409"/>
              <a:gd name="T39" fmla="*/ 2147483647 h 461"/>
              <a:gd name="T40" fmla="*/ 2147483647 w 409"/>
              <a:gd name="T41" fmla="*/ 2147483647 h 461"/>
              <a:gd name="T42" fmla="*/ 2147483647 w 409"/>
              <a:gd name="T43" fmla="*/ 2147483647 h 461"/>
              <a:gd name="T44" fmla="*/ 2147483647 w 409"/>
              <a:gd name="T45" fmla="*/ 2147483647 h 461"/>
              <a:gd name="T46" fmla="*/ 2147483647 w 409"/>
              <a:gd name="T47" fmla="*/ 2147483647 h 461"/>
              <a:gd name="T48" fmla="*/ 2147483647 w 409"/>
              <a:gd name="T49" fmla="*/ 2147483647 h 461"/>
              <a:gd name="T50" fmla="*/ 2147483647 w 409"/>
              <a:gd name="T51" fmla="*/ 2147483647 h 461"/>
              <a:gd name="T52" fmla="*/ 2147483647 w 409"/>
              <a:gd name="T53" fmla="*/ 2147483647 h 461"/>
              <a:gd name="T54" fmla="*/ 2147483647 w 409"/>
              <a:gd name="T55" fmla="*/ 2147483647 h 461"/>
              <a:gd name="T56" fmla="*/ 2147483647 w 409"/>
              <a:gd name="T57" fmla="*/ 2147483647 h 461"/>
              <a:gd name="T58" fmla="*/ 2147483647 w 409"/>
              <a:gd name="T59" fmla="*/ 2147483647 h 461"/>
              <a:gd name="T60" fmla="*/ 2147483647 w 409"/>
              <a:gd name="T61" fmla="*/ 2147483647 h 461"/>
              <a:gd name="T62" fmla="*/ 2147483647 w 409"/>
              <a:gd name="T63" fmla="*/ 2147483647 h 461"/>
              <a:gd name="T64" fmla="*/ 2147483647 w 409"/>
              <a:gd name="T65" fmla="*/ 2147483647 h 461"/>
              <a:gd name="T66" fmla="*/ 2147483647 w 409"/>
              <a:gd name="T67" fmla="*/ 2147483647 h 461"/>
              <a:gd name="T68" fmla="*/ 2147483647 w 409"/>
              <a:gd name="T69" fmla="*/ 2147483647 h 461"/>
              <a:gd name="T70" fmla="*/ 2147483647 w 409"/>
              <a:gd name="T71" fmla="*/ 2147483647 h 461"/>
              <a:gd name="T72" fmla="*/ 2147483647 w 409"/>
              <a:gd name="T73" fmla="*/ 2147483647 h 461"/>
              <a:gd name="T74" fmla="*/ 2147483647 w 409"/>
              <a:gd name="T75" fmla="*/ 2147483647 h 461"/>
              <a:gd name="T76" fmla="*/ 2147483647 w 409"/>
              <a:gd name="T77" fmla="*/ 2147483647 h 461"/>
              <a:gd name="T78" fmla="*/ 2147483647 w 409"/>
              <a:gd name="T79" fmla="*/ 2147483647 h 461"/>
              <a:gd name="T80" fmla="*/ 2147483647 w 409"/>
              <a:gd name="T81" fmla="*/ 2147483647 h 461"/>
              <a:gd name="T82" fmla="*/ 2147483647 w 409"/>
              <a:gd name="T83" fmla="*/ 2147483647 h 461"/>
              <a:gd name="T84" fmla="*/ 2147483647 w 409"/>
              <a:gd name="T85" fmla="*/ 2147483647 h 461"/>
              <a:gd name="T86" fmla="*/ 2147483647 w 409"/>
              <a:gd name="T87" fmla="*/ 2147483647 h 461"/>
              <a:gd name="T88" fmla="*/ 2147483647 w 409"/>
              <a:gd name="T89" fmla="*/ 2147483647 h 461"/>
              <a:gd name="T90" fmla="*/ 2147483647 w 409"/>
              <a:gd name="T91" fmla="*/ 2147483647 h 461"/>
              <a:gd name="T92" fmla="*/ 2147483647 w 409"/>
              <a:gd name="T93" fmla="*/ 2147483647 h 461"/>
              <a:gd name="T94" fmla="*/ 2147483647 w 409"/>
              <a:gd name="T95" fmla="*/ 2147483647 h 461"/>
              <a:gd name="T96" fmla="*/ 2147483647 w 409"/>
              <a:gd name="T97" fmla="*/ 2147483647 h 461"/>
              <a:gd name="T98" fmla="*/ 2147483647 w 409"/>
              <a:gd name="T99" fmla="*/ 2147483647 h 461"/>
              <a:gd name="T100" fmla="*/ 2147483647 w 409"/>
              <a:gd name="T101" fmla="*/ 2147483647 h 461"/>
              <a:gd name="T102" fmla="*/ 2147483647 w 409"/>
              <a:gd name="T103" fmla="*/ 2147483647 h 461"/>
              <a:gd name="T104" fmla="*/ 2147483647 w 409"/>
              <a:gd name="T105" fmla="*/ 2147483647 h 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9" h="461">
                <a:moveTo>
                  <a:pt x="186" y="461"/>
                </a:moveTo>
                <a:lnTo>
                  <a:pt x="184" y="458"/>
                </a:lnTo>
                <a:lnTo>
                  <a:pt x="180" y="456"/>
                </a:lnTo>
                <a:lnTo>
                  <a:pt x="169" y="450"/>
                </a:lnTo>
                <a:lnTo>
                  <a:pt x="163" y="446"/>
                </a:lnTo>
                <a:lnTo>
                  <a:pt x="157" y="441"/>
                </a:lnTo>
                <a:lnTo>
                  <a:pt x="151" y="433"/>
                </a:lnTo>
                <a:lnTo>
                  <a:pt x="147" y="429"/>
                </a:lnTo>
                <a:lnTo>
                  <a:pt x="145" y="424"/>
                </a:lnTo>
                <a:lnTo>
                  <a:pt x="143" y="410"/>
                </a:lnTo>
                <a:lnTo>
                  <a:pt x="145" y="403"/>
                </a:lnTo>
                <a:lnTo>
                  <a:pt x="145" y="395"/>
                </a:lnTo>
                <a:lnTo>
                  <a:pt x="147" y="391"/>
                </a:lnTo>
                <a:lnTo>
                  <a:pt x="149" y="388"/>
                </a:lnTo>
                <a:lnTo>
                  <a:pt x="149" y="384"/>
                </a:lnTo>
                <a:lnTo>
                  <a:pt x="147" y="382"/>
                </a:lnTo>
                <a:lnTo>
                  <a:pt x="143" y="378"/>
                </a:lnTo>
                <a:lnTo>
                  <a:pt x="139" y="372"/>
                </a:lnTo>
                <a:lnTo>
                  <a:pt x="139" y="369"/>
                </a:lnTo>
                <a:lnTo>
                  <a:pt x="137" y="367"/>
                </a:lnTo>
                <a:lnTo>
                  <a:pt x="137" y="365"/>
                </a:lnTo>
                <a:lnTo>
                  <a:pt x="135" y="365"/>
                </a:lnTo>
                <a:lnTo>
                  <a:pt x="133" y="354"/>
                </a:lnTo>
                <a:lnTo>
                  <a:pt x="133" y="342"/>
                </a:lnTo>
                <a:lnTo>
                  <a:pt x="129" y="335"/>
                </a:lnTo>
                <a:lnTo>
                  <a:pt x="127" y="327"/>
                </a:lnTo>
                <a:lnTo>
                  <a:pt x="124" y="321"/>
                </a:lnTo>
                <a:lnTo>
                  <a:pt x="120" y="318"/>
                </a:lnTo>
                <a:lnTo>
                  <a:pt x="114" y="314"/>
                </a:lnTo>
                <a:lnTo>
                  <a:pt x="110" y="312"/>
                </a:lnTo>
                <a:lnTo>
                  <a:pt x="100" y="306"/>
                </a:lnTo>
                <a:lnTo>
                  <a:pt x="92" y="303"/>
                </a:lnTo>
                <a:lnTo>
                  <a:pt x="88" y="299"/>
                </a:lnTo>
                <a:lnTo>
                  <a:pt x="86" y="297"/>
                </a:lnTo>
                <a:lnTo>
                  <a:pt x="84" y="293"/>
                </a:lnTo>
                <a:lnTo>
                  <a:pt x="84" y="287"/>
                </a:lnTo>
                <a:lnTo>
                  <a:pt x="82" y="284"/>
                </a:lnTo>
                <a:lnTo>
                  <a:pt x="82" y="282"/>
                </a:lnTo>
                <a:lnTo>
                  <a:pt x="79" y="278"/>
                </a:lnTo>
                <a:lnTo>
                  <a:pt x="75" y="274"/>
                </a:lnTo>
                <a:lnTo>
                  <a:pt x="67" y="270"/>
                </a:lnTo>
                <a:lnTo>
                  <a:pt x="55" y="265"/>
                </a:lnTo>
                <a:lnTo>
                  <a:pt x="34" y="255"/>
                </a:lnTo>
                <a:lnTo>
                  <a:pt x="24" y="250"/>
                </a:lnTo>
                <a:lnTo>
                  <a:pt x="22" y="246"/>
                </a:lnTo>
                <a:lnTo>
                  <a:pt x="20" y="242"/>
                </a:lnTo>
                <a:lnTo>
                  <a:pt x="14" y="240"/>
                </a:lnTo>
                <a:lnTo>
                  <a:pt x="12" y="236"/>
                </a:lnTo>
                <a:lnTo>
                  <a:pt x="12" y="233"/>
                </a:lnTo>
                <a:lnTo>
                  <a:pt x="14" y="229"/>
                </a:lnTo>
                <a:lnTo>
                  <a:pt x="12" y="219"/>
                </a:lnTo>
                <a:lnTo>
                  <a:pt x="12" y="208"/>
                </a:lnTo>
                <a:lnTo>
                  <a:pt x="12" y="191"/>
                </a:lnTo>
                <a:lnTo>
                  <a:pt x="16" y="176"/>
                </a:lnTo>
                <a:lnTo>
                  <a:pt x="18" y="172"/>
                </a:lnTo>
                <a:lnTo>
                  <a:pt x="18" y="170"/>
                </a:lnTo>
                <a:lnTo>
                  <a:pt x="20" y="168"/>
                </a:lnTo>
                <a:lnTo>
                  <a:pt x="22" y="168"/>
                </a:lnTo>
                <a:lnTo>
                  <a:pt x="22" y="166"/>
                </a:lnTo>
                <a:lnTo>
                  <a:pt x="20" y="165"/>
                </a:lnTo>
                <a:lnTo>
                  <a:pt x="12" y="157"/>
                </a:lnTo>
                <a:lnTo>
                  <a:pt x="6" y="153"/>
                </a:lnTo>
                <a:lnTo>
                  <a:pt x="2" y="149"/>
                </a:lnTo>
                <a:lnTo>
                  <a:pt x="0" y="146"/>
                </a:lnTo>
                <a:lnTo>
                  <a:pt x="2" y="144"/>
                </a:lnTo>
                <a:lnTo>
                  <a:pt x="2" y="140"/>
                </a:lnTo>
                <a:lnTo>
                  <a:pt x="10" y="131"/>
                </a:lnTo>
                <a:lnTo>
                  <a:pt x="18" y="119"/>
                </a:lnTo>
                <a:lnTo>
                  <a:pt x="28" y="110"/>
                </a:lnTo>
                <a:lnTo>
                  <a:pt x="39" y="100"/>
                </a:lnTo>
                <a:lnTo>
                  <a:pt x="39" y="44"/>
                </a:lnTo>
                <a:lnTo>
                  <a:pt x="39" y="42"/>
                </a:lnTo>
                <a:lnTo>
                  <a:pt x="41" y="44"/>
                </a:lnTo>
                <a:lnTo>
                  <a:pt x="43" y="42"/>
                </a:lnTo>
                <a:lnTo>
                  <a:pt x="45" y="42"/>
                </a:lnTo>
                <a:lnTo>
                  <a:pt x="47" y="40"/>
                </a:lnTo>
                <a:lnTo>
                  <a:pt x="49" y="38"/>
                </a:lnTo>
                <a:lnTo>
                  <a:pt x="53" y="38"/>
                </a:lnTo>
                <a:lnTo>
                  <a:pt x="63" y="36"/>
                </a:lnTo>
                <a:lnTo>
                  <a:pt x="73" y="34"/>
                </a:lnTo>
                <a:lnTo>
                  <a:pt x="82" y="30"/>
                </a:lnTo>
                <a:lnTo>
                  <a:pt x="92" y="27"/>
                </a:lnTo>
                <a:lnTo>
                  <a:pt x="110" y="19"/>
                </a:lnTo>
                <a:lnTo>
                  <a:pt x="118" y="15"/>
                </a:lnTo>
                <a:lnTo>
                  <a:pt x="126" y="13"/>
                </a:lnTo>
                <a:lnTo>
                  <a:pt x="131" y="11"/>
                </a:lnTo>
                <a:lnTo>
                  <a:pt x="137" y="10"/>
                </a:lnTo>
                <a:lnTo>
                  <a:pt x="143" y="4"/>
                </a:lnTo>
                <a:lnTo>
                  <a:pt x="149" y="0"/>
                </a:lnTo>
                <a:lnTo>
                  <a:pt x="151" y="0"/>
                </a:lnTo>
                <a:lnTo>
                  <a:pt x="153" y="2"/>
                </a:lnTo>
                <a:lnTo>
                  <a:pt x="155" y="4"/>
                </a:lnTo>
                <a:lnTo>
                  <a:pt x="155" y="6"/>
                </a:lnTo>
                <a:lnTo>
                  <a:pt x="153" y="10"/>
                </a:lnTo>
                <a:lnTo>
                  <a:pt x="151" y="11"/>
                </a:lnTo>
                <a:lnTo>
                  <a:pt x="141" y="25"/>
                </a:lnTo>
                <a:lnTo>
                  <a:pt x="141" y="27"/>
                </a:lnTo>
                <a:lnTo>
                  <a:pt x="143" y="28"/>
                </a:lnTo>
                <a:lnTo>
                  <a:pt x="145" y="30"/>
                </a:lnTo>
                <a:lnTo>
                  <a:pt x="145" y="32"/>
                </a:lnTo>
                <a:lnTo>
                  <a:pt x="141" y="42"/>
                </a:lnTo>
                <a:lnTo>
                  <a:pt x="143" y="45"/>
                </a:lnTo>
                <a:lnTo>
                  <a:pt x="143" y="47"/>
                </a:lnTo>
                <a:lnTo>
                  <a:pt x="145" y="47"/>
                </a:lnTo>
                <a:lnTo>
                  <a:pt x="147" y="45"/>
                </a:lnTo>
                <a:lnTo>
                  <a:pt x="149" y="44"/>
                </a:lnTo>
                <a:lnTo>
                  <a:pt x="151" y="40"/>
                </a:lnTo>
                <a:lnTo>
                  <a:pt x="153" y="36"/>
                </a:lnTo>
                <a:lnTo>
                  <a:pt x="157" y="36"/>
                </a:lnTo>
                <a:lnTo>
                  <a:pt x="161" y="38"/>
                </a:lnTo>
                <a:lnTo>
                  <a:pt x="165" y="42"/>
                </a:lnTo>
                <a:lnTo>
                  <a:pt x="167" y="44"/>
                </a:lnTo>
                <a:lnTo>
                  <a:pt x="171" y="45"/>
                </a:lnTo>
                <a:lnTo>
                  <a:pt x="173" y="44"/>
                </a:lnTo>
                <a:lnTo>
                  <a:pt x="176" y="42"/>
                </a:lnTo>
                <a:lnTo>
                  <a:pt x="178" y="40"/>
                </a:lnTo>
                <a:lnTo>
                  <a:pt x="180" y="40"/>
                </a:lnTo>
                <a:lnTo>
                  <a:pt x="186" y="44"/>
                </a:lnTo>
                <a:lnTo>
                  <a:pt x="192" y="47"/>
                </a:lnTo>
                <a:lnTo>
                  <a:pt x="196" y="53"/>
                </a:lnTo>
                <a:lnTo>
                  <a:pt x="196" y="55"/>
                </a:lnTo>
                <a:lnTo>
                  <a:pt x="196" y="59"/>
                </a:lnTo>
                <a:lnTo>
                  <a:pt x="196" y="64"/>
                </a:lnTo>
                <a:lnTo>
                  <a:pt x="196" y="66"/>
                </a:lnTo>
                <a:lnTo>
                  <a:pt x="196" y="68"/>
                </a:lnTo>
                <a:lnTo>
                  <a:pt x="198" y="68"/>
                </a:lnTo>
                <a:lnTo>
                  <a:pt x="202" y="70"/>
                </a:lnTo>
                <a:lnTo>
                  <a:pt x="214" y="70"/>
                </a:lnTo>
                <a:lnTo>
                  <a:pt x="218" y="70"/>
                </a:lnTo>
                <a:lnTo>
                  <a:pt x="223" y="70"/>
                </a:lnTo>
                <a:lnTo>
                  <a:pt x="237" y="74"/>
                </a:lnTo>
                <a:lnTo>
                  <a:pt x="268" y="83"/>
                </a:lnTo>
                <a:lnTo>
                  <a:pt x="298" y="93"/>
                </a:lnTo>
                <a:lnTo>
                  <a:pt x="311" y="95"/>
                </a:lnTo>
                <a:lnTo>
                  <a:pt x="323" y="95"/>
                </a:lnTo>
                <a:lnTo>
                  <a:pt x="331" y="93"/>
                </a:lnTo>
                <a:lnTo>
                  <a:pt x="337" y="93"/>
                </a:lnTo>
                <a:lnTo>
                  <a:pt x="345" y="93"/>
                </a:lnTo>
                <a:lnTo>
                  <a:pt x="347" y="93"/>
                </a:lnTo>
                <a:lnTo>
                  <a:pt x="349" y="95"/>
                </a:lnTo>
                <a:lnTo>
                  <a:pt x="349" y="96"/>
                </a:lnTo>
                <a:lnTo>
                  <a:pt x="349" y="98"/>
                </a:lnTo>
                <a:lnTo>
                  <a:pt x="347" y="106"/>
                </a:lnTo>
                <a:lnTo>
                  <a:pt x="347" y="110"/>
                </a:lnTo>
                <a:lnTo>
                  <a:pt x="349" y="112"/>
                </a:lnTo>
                <a:lnTo>
                  <a:pt x="351" y="112"/>
                </a:lnTo>
                <a:lnTo>
                  <a:pt x="357" y="112"/>
                </a:lnTo>
                <a:lnTo>
                  <a:pt x="360" y="114"/>
                </a:lnTo>
                <a:lnTo>
                  <a:pt x="362" y="115"/>
                </a:lnTo>
                <a:lnTo>
                  <a:pt x="364" y="117"/>
                </a:lnTo>
                <a:lnTo>
                  <a:pt x="366" y="123"/>
                </a:lnTo>
                <a:lnTo>
                  <a:pt x="368" y="129"/>
                </a:lnTo>
                <a:lnTo>
                  <a:pt x="368" y="138"/>
                </a:lnTo>
                <a:lnTo>
                  <a:pt x="368" y="142"/>
                </a:lnTo>
                <a:lnTo>
                  <a:pt x="366" y="144"/>
                </a:lnTo>
                <a:lnTo>
                  <a:pt x="364" y="148"/>
                </a:lnTo>
                <a:lnTo>
                  <a:pt x="362" y="151"/>
                </a:lnTo>
                <a:lnTo>
                  <a:pt x="360" y="153"/>
                </a:lnTo>
                <a:lnTo>
                  <a:pt x="360" y="155"/>
                </a:lnTo>
                <a:lnTo>
                  <a:pt x="368" y="155"/>
                </a:lnTo>
                <a:lnTo>
                  <a:pt x="372" y="155"/>
                </a:lnTo>
                <a:lnTo>
                  <a:pt x="374" y="155"/>
                </a:lnTo>
                <a:lnTo>
                  <a:pt x="376" y="159"/>
                </a:lnTo>
                <a:lnTo>
                  <a:pt x="376" y="163"/>
                </a:lnTo>
                <a:lnTo>
                  <a:pt x="376" y="170"/>
                </a:lnTo>
                <a:lnTo>
                  <a:pt x="378" y="176"/>
                </a:lnTo>
                <a:lnTo>
                  <a:pt x="380" y="178"/>
                </a:lnTo>
                <a:lnTo>
                  <a:pt x="382" y="180"/>
                </a:lnTo>
                <a:lnTo>
                  <a:pt x="384" y="180"/>
                </a:lnTo>
                <a:lnTo>
                  <a:pt x="386" y="178"/>
                </a:lnTo>
                <a:lnTo>
                  <a:pt x="386" y="180"/>
                </a:lnTo>
                <a:lnTo>
                  <a:pt x="386" y="182"/>
                </a:lnTo>
                <a:lnTo>
                  <a:pt x="386" y="189"/>
                </a:lnTo>
                <a:lnTo>
                  <a:pt x="378" y="199"/>
                </a:lnTo>
                <a:lnTo>
                  <a:pt x="368" y="210"/>
                </a:lnTo>
                <a:lnTo>
                  <a:pt x="362" y="221"/>
                </a:lnTo>
                <a:lnTo>
                  <a:pt x="360" y="229"/>
                </a:lnTo>
                <a:lnTo>
                  <a:pt x="360" y="234"/>
                </a:lnTo>
                <a:lnTo>
                  <a:pt x="360" y="240"/>
                </a:lnTo>
                <a:lnTo>
                  <a:pt x="362" y="242"/>
                </a:lnTo>
                <a:lnTo>
                  <a:pt x="364" y="246"/>
                </a:lnTo>
                <a:lnTo>
                  <a:pt x="366" y="246"/>
                </a:lnTo>
                <a:lnTo>
                  <a:pt x="368" y="246"/>
                </a:lnTo>
                <a:lnTo>
                  <a:pt x="370" y="244"/>
                </a:lnTo>
                <a:lnTo>
                  <a:pt x="372" y="242"/>
                </a:lnTo>
                <a:lnTo>
                  <a:pt x="374" y="238"/>
                </a:lnTo>
                <a:lnTo>
                  <a:pt x="376" y="233"/>
                </a:lnTo>
                <a:lnTo>
                  <a:pt x="382" y="225"/>
                </a:lnTo>
                <a:lnTo>
                  <a:pt x="388" y="217"/>
                </a:lnTo>
                <a:lnTo>
                  <a:pt x="394" y="210"/>
                </a:lnTo>
                <a:lnTo>
                  <a:pt x="400" y="204"/>
                </a:lnTo>
                <a:lnTo>
                  <a:pt x="405" y="204"/>
                </a:lnTo>
                <a:lnTo>
                  <a:pt x="407" y="204"/>
                </a:lnTo>
                <a:lnTo>
                  <a:pt x="409" y="206"/>
                </a:lnTo>
                <a:lnTo>
                  <a:pt x="409" y="210"/>
                </a:lnTo>
                <a:lnTo>
                  <a:pt x="409" y="216"/>
                </a:lnTo>
                <a:lnTo>
                  <a:pt x="407" y="223"/>
                </a:lnTo>
                <a:lnTo>
                  <a:pt x="407" y="231"/>
                </a:lnTo>
                <a:lnTo>
                  <a:pt x="402" y="248"/>
                </a:lnTo>
                <a:lnTo>
                  <a:pt x="398" y="267"/>
                </a:lnTo>
                <a:lnTo>
                  <a:pt x="392" y="289"/>
                </a:lnTo>
                <a:lnTo>
                  <a:pt x="388" y="316"/>
                </a:lnTo>
                <a:lnTo>
                  <a:pt x="386" y="346"/>
                </a:lnTo>
                <a:lnTo>
                  <a:pt x="386" y="363"/>
                </a:lnTo>
                <a:lnTo>
                  <a:pt x="388" y="382"/>
                </a:lnTo>
                <a:lnTo>
                  <a:pt x="390" y="401"/>
                </a:lnTo>
                <a:lnTo>
                  <a:pt x="394" y="422"/>
                </a:lnTo>
                <a:lnTo>
                  <a:pt x="398" y="429"/>
                </a:lnTo>
                <a:lnTo>
                  <a:pt x="398" y="435"/>
                </a:lnTo>
                <a:lnTo>
                  <a:pt x="398" y="442"/>
                </a:lnTo>
                <a:lnTo>
                  <a:pt x="398" y="450"/>
                </a:lnTo>
                <a:lnTo>
                  <a:pt x="186" y="461"/>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8" name="Freeform 15">
            <a:extLst>
              <a:ext uri="{FF2B5EF4-FFF2-40B4-BE49-F238E27FC236}">
                <a16:creationId xmlns:a16="http://schemas.microsoft.com/office/drawing/2014/main" id="{A0A116E2-12AA-87BC-A931-8CA91BAFD6CA}"/>
              </a:ext>
            </a:extLst>
          </p:cNvPr>
          <p:cNvSpPr>
            <a:spLocks/>
          </p:cNvSpPr>
          <p:nvPr/>
        </p:nvSpPr>
        <p:spPr bwMode="auto">
          <a:xfrm>
            <a:off x="5401131" y="1672512"/>
            <a:ext cx="507045" cy="609719"/>
          </a:xfrm>
          <a:custGeom>
            <a:avLst/>
            <a:gdLst>
              <a:gd name="T0" fmla="*/ 184 w 409"/>
              <a:gd name="T1" fmla="*/ 458 h 461"/>
              <a:gd name="T2" fmla="*/ 169 w 409"/>
              <a:gd name="T3" fmla="*/ 450 h 461"/>
              <a:gd name="T4" fmla="*/ 155 w 409"/>
              <a:gd name="T5" fmla="*/ 441 h 461"/>
              <a:gd name="T6" fmla="*/ 145 w 409"/>
              <a:gd name="T7" fmla="*/ 422 h 461"/>
              <a:gd name="T8" fmla="*/ 147 w 409"/>
              <a:gd name="T9" fmla="*/ 391 h 461"/>
              <a:gd name="T10" fmla="*/ 143 w 409"/>
              <a:gd name="T11" fmla="*/ 378 h 461"/>
              <a:gd name="T12" fmla="*/ 137 w 409"/>
              <a:gd name="T13" fmla="*/ 369 h 461"/>
              <a:gd name="T14" fmla="*/ 135 w 409"/>
              <a:gd name="T15" fmla="*/ 365 h 461"/>
              <a:gd name="T16" fmla="*/ 127 w 409"/>
              <a:gd name="T17" fmla="*/ 327 h 461"/>
              <a:gd name="T18" fmla="*/ 110 w 409"/>
              <a:gd name="T19" fmla="*/ 310 h 461"/>
              <a:gd name="T20" fmla="*/ 86 w 409"/>
              <a:gd name="T21" fmla="*/ 297 h 461"/>
              <a:gd name="T22" fmla="*/ 80 w 409"/>
              <a:gd name="T23" fmla="*/ 280 h 461"/>
              <a:gd name="T24" fmla="*/ 55 w 409"/>
              <a:gd name="T25" fmla="*/ 265 h 461"/>
              <a:gd name="T26" fmla="*/ 20 w 409"/>
              <a:gd name="T27" fmla="*/ 242 h 461"/>
              <a:gd name="T28" fmla="*/ 12 w 409"/>
              <a:gd name="T29" fmla="*/ 233 h 461"/>
              <a:gd name="T30" fmla="*/ 12 w 409"/>
              <a:gd name="T31" fmla="*/ 189 h 461"/>
              <a:gd name="T32" fmla="*/ 20 w 409"/>
              <a:gd name="T33" fmla="*/ 168 h 461"/>
              <a:gd name="T34" fmla="*/ 20 w 409"/>
              <a:gd name="T35" fmla="*/ 165 h 461"/>
              <a:gd name="T36" fmla="*/ 2 w 409"/>
              <a:gd name="T37" fmla="*/ 149 h 461"/>
              <a:gd name="T38" fmla="*/ 2 w 409"/>
              <a:gd name="T39" fmla="*/ 140 h 461"/>
              <a:gd name="T40" fmla="*/ 39 w 409"/>
              <a:gd name="T41" fmla="*/ 100 h 461"/>
              <a:gd name="T42" fmla="*/ 41 w 409"/>
              <a:gd name="T43" fmla="*/ 42 h 461"/>
              <a:gd name="T44" fmla="*/ 49 w 409"/>
              <a:gd name="T45" fmla="*/ 38 h 461"/>
              <a:gd name="T46" fmla="*/ 73 w 409"/>
              <a:gd name="T47" fmla="*/ 34 h 461"/>
              <a:gd name="T48" fmla="*/ 126 w 409"/>
              <a:gd name="T49" fmla="*/ 13 h 461"/>
              <a:gd name="T50" fmla="*/ 149 w 409"/>
              <a:gd name="T51" fmla="*/ 0 h 461"/>
              <a:gd name="T52" fmla="*/ 153 w 409"/>
              <a:gd name="T53" fmla="*/ 6 h 461"/>
              <a:gd name="T54" fmla="*/ 141 w 409"/>
              <a:gd name="T55" fmla="*/ 25 h 461"/>
              <a:gd name="T56" fmla="*/ 143 w 409"/>
              <a:gd name="T57" fmla="*/ 28 h 461"/>
              <a:gd name="T58" fmla="*/ 141 w 409"/>
              <a:gd name="T59" fmla="*/ 42 h 461"/>
              <a:gd name="T60" fmla="*/ 149 w 409"/>
              <a:gd name="T61" fmla="*/ 42 h 461"/>
              <a:gd name="T62" fmla="*/ 161 w 409"/>
              <a:gd name="T63" fmla="*/ 38 h 461"/>
              <a:gd name="T64" fmla="*/ 173 w 409"/>
              <a:gd name="T65" fmla="*/ 44 h 461"/>
              <a:gd name="T66" fmla="*/ 190 w 409"/>
              <a:gd name="T67" fmla="*/ 47 h 461"/>
              <a:gd name="T68" fmla="*/ 196 w 409"/>
              <a:gd name="T69" fmla="*/ 59 h 461"/>
              <a:gd name="T70" fmla="*/ 214 w 409"/>
              <a:gd name="T71" fmla="*/ 70 h 461"/>
              <a:gd name="T72" fmla="*/ 268 w 409"/>
              <a:gd name="T73" fmla="*/ 83 h 461"/>
              <a:gd name="T74" fmla="*/ 311 w 409"/>
              <a:gd name="T75" fmla="*/ 95 h 461"/>
              <a:gd name="T76" fmla="*/ 337 w 409"/>
              <a:gd name="T77" fmla="*/ 93 h 461"/>
              <a:gd name="T78" fmla="*/ 349 w 409"/>
              <a:gd name="T79" fmla="*/ 95 h 461"/>
              <a:gd name="T80" fmla="*/ 347 w 409"/>
              <a:gd name="T81" fmla="*/ 106 h 461"/>
              <a:gd name="T82" fmla="*/ 362 w 409"/>
              <a:gd name="T83" fmla="*/ 114 h 461"/>
              <a:gd name="T84" fmla="*/ 368 w 409"/>
              <a:gd name="T85" fmla="*/ 138 h 461"/>
              <a:gd name="T86" fmla="*/ 360 w 409"/>
              <a:gd name="T87" fmla="*/ 155 h 461"/>
              <a:gd name="T88" fmla="*/ 376 w 409"/>
              <a:gd name="T89" fmla="*/ 159 h 461"/>
              <a:gd name="T90" fmla="*/ 378 w 409"/>
              <a:gd name="T91" fmla="*/ 178 h 461"/>
              <a:gd name="T92" fmla="*/ 386 w 409"/>
              <a:gd name="T93" fmla="*/ 180 h 461"/>
              <a:gd name="T94" fmla="*/ 368 w 409"/>
              <a:gd name="T95" fmla="*/ 210 h 461"/>
              <a:gd name="T96" fmla="*/ 360 w 409"/>
              <a:gd name="T97" fmla="*/ 234 h 461"/>
              <a:gd name="T98" fmla="*/ 364 w 409"/>
              <a:gd name="T99" fmla="*/ 246 h 461"/>
              <a:gd name="T100" fmla="*/ 374 w 409"/>
              <a:gd name="T101" fmla="*/ 238 h 461"/>
              <a:gd name="T102" fmla="*/ 400 w 409"/>
              <a:gd name="T103" fmla="*/ 204 h 461"/>
              <a:gd name="T104" fmla="*/ 407 w 409"/>
              <a:gd name="T105" fmla="*/ 206 h 461"/>
              <a:gd name="T106" fmla="*/ 402 w 409"/>
              <a:gd name="T107" fmla="*/ 246 h 461"/>
              <a:gd name="T108" fmla="*/ 388 w 409"/>
              <a:gd name="T109" fmla="*/ 316 h 461"/>
              <a:gd name="T110" fmla="*/ 388 w 409"/>
              <a:gd name="T111" fmla="*/ 382 h 461"/>
              <a:gd name="T112" fmla="*/ 398 w 409"/>
              <a:gd name="T113" fmla="*/ 435 h 461"/>
              <a:gd name="T114" fmla="*/ 186 w 409"/>
              <a:gd name="T115"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9" h="461">
                <a:moveTo>
                  <a:pt x="186" y="461"/>
                </a:moveTo>
                <a:lnTo>
                  <a:pt x="184" y="458"/>
                </a:lnTo>
                <a:lnTo>
                  <a:pt x="180" y="454"/>
                </a:lnTo>
                <a:lnTo>
                  <a:pt x="169" y="450"/>
                </a:lnTo>
                <a:lnTo>
                  <a:pt x="163" y="446"/>
                </a:lnTo>
                <a:lnTo>
                  <a:pt x="155" y="441"/>
                </a:lnTo>
                <a:lnTo>
                  <a:pt x="149" y="433"/>
                </a:lnTo>
                <a:lnTo>
                  <a:pt x="145" y="422"/>
                </a:lnTo>
                <a:lnTo>
                  <a:pt x="143" y="403"/>
                </a:lnTo>
                <a:lnTo>
                  <a:pt x="147" y="391"/>
                </a:lnTo>
                <a:lnTo>
                  <a:pt x="149" y="384"/>
                </a:lnTo>
                <a:lnTo>
                  <a:pt x="143" y="378"/>
                </a:lnTo>
                <a:lnTo>
                  <a:pt x="139" y="372"/>
                </a:lnTo>
                <a:lnTo>
                  <a:pt x="137" y="369"/>
                </a:lnTo>
                <a:lnTo>
                  <a:pt x="137" y="367"/>
                </a:lnTo>
                <a:lnTo>
                  <a:pt x="135" y="365"/>
                </a:lnTo>
                <a:lnTo>
                  <a:pt x="131" y="342"/>
                </a:lnTo>
                <a:lnTo>
                  <a:pt x="127" y="327"/>
                </a:lnTo>
                <a:lnTo>
                  <a:pt x="118" y="318"/>
                </a:lnTo>
                <a:lnTo>
                  <a:pt x="110" y="310"/>
                </a:lnTo>
                <a:lnTo>
                  <a:pt x="92" y="303"/>
                </a:lnTo>
                <a:lnTo>
                  <a:pt x="86" y="297"/>
                </a:lnTo>
                <a:lnTo>
                  <a:pt x="82" y="287"/>
                </a:lnTo>
                <a:lnTo>
                  <a:pt x="80" y="280"/>
                </a:lnTo>
                <a:lnTo>
                  <a:pt x="75" y="274"/>
                </a:lnTo>
                <a:lnTo>
                  <a:pt x="55" y="265"/>
                </a:lnTo>
                <a:lnTo>
                  <a:pt x="32" y="253"/>
                </a:lnTo>
                <a:lnTo>
                  <a:pt x="20" y="242"/>
                </a:lnTo>
                <a:lnTo>
                  <a:pt x="12" y="236"/>
                </a:lnTo>
                <a:lnTo>
                  <a:pt x="12" y="233"/>
                </a:lnTo>
                <a:lnTo>
                  <a:pt x="14" y="229"/>
                </a:lnTo>
                <a:lnTo>
                  <a:pt x="12" y="189"/>
                </a:lnTo>
                <a:lnTo>
                  <a:pt x="16" y="176"/>
                </a:lnTo>
                <a:lnTo>
                  <a:pt x="20" y="168"/>
                </a:lnTo>
                <a:lnTo>
                  <a:pt x="22" y="166"/>
                </a:lnTo>
                <a:lnTo>
                  <a:pt x="20" y="165"/>
                </a:lnTo>
                <a:lnTo>
                  <a:pt x="10" y="157"/>
                </a:lnTo>
                <a:lnTo>
                  <a:pt x="2" y="149"/>
                </a:lnTo>
                <a:lnTo>
                  <a:pt x="0" y="146"/>
                </a:lnTo>
                <a:lnTo>
                  <a:pt x="2" y="140"/>
                </a:lnTo>
                <a:lnTo>
                  <a:pt x="18" y="119"/>
                </a:lnTo>
                <a:lnTo>
                  <a:pt x="39" y="100"/>
                </a:lnTo>
                <a:lnTo>
                  <a:pt x="39" y="44"/>
                </a:lnTo>
                <a:lnTo>
                  <a:pt x="41" y="42"/>
                </a:lnTo>
                <a:lnTo>
                  <a:pt x="45" y="40"/>
                </a:lnTo>
                <a:lnTo>
                  <a:pt x="49" y="38"/>
                </a:lnTo>
                <a:lnTo>
                  <a:pt x="53" y="38"/>
                </a:lnTo>
                <a:lnTo>
                  <a:pt x="73" y="34"/>
                </a:lnTo>
                <a:lnTo>
                  <a:pt x="92" y="27"/>
                </a:lnTo>
                <a:lnTo>
                  <a:pt x="126" y="13"/>
                </a:lnTo>
                <a:lnTo>
                  <a:pt x="143" y="4"/>
                </a:lnTo>
                <a:lnTo>
                  <a:pt x="149" y="0"/>
                </a:lnTo>
                <a:lnTo>
                  <a:pt x="153" y="2"/>
                </a:lnTo>
                <a:lnTo>
                  <a:pt x="153" y="6"/>
                </a:lnTo>
                <a:lnTo>
                  <a:pt x="151" y="11"/>
                </a:lnTo>
                <a:lnTo>
                  <a:pt x="141" y="25"/>
                </a:lnTo>
                <a:lnTo>
                  <a:pt x="141" y="27"/>
                </a:lnTo>
                <a:lnTo>
                  <a:pt x="143" y="28"/>
                </a:lnTo>
                <a:lnTo>
                  <a:pt x="145" y="32"/>
                </a:lnTo>
                <a:lnTo>
                  <a:pt x="141" y="42"/>
                </a:lnTo>
                <a:lnTo>
                  <a:pt x="145" y="47"/>
                </a:lnTo>
                <a:lnTo>
                  <a:pt x="149" y="42"/>
                </a:lnTo>
                <a:lnTo>
                  <a:pt x="153" y="36"/>
                </a:lnTo>
                <a:lnTo>
                  <a:pt x="161" y="38"/>
                </a:lnTo>
                <a:lnTo>
                  <a:pt x="167" y="44"/>
                </a:lnTo>
                <a:lnTo>
                  <a:pt x="173" y="44"/>
                </a:lnTo>
                <a:lnTo>
                  <a:pt x="180" y="40"/>
                </a:lnTo>
                <a:lnTo>
                  <a:pt x="190" y="47"/>
                </a:lnTo>
                <a:lnTo>
                  <a:pt x="194" y="51"/>
                </a:lnTo>
                <a:lnTo>
                  <a:pt x="196" y="59"/>
                </a:lnTo>
                <a:lnTo>
                  <a:pt x="196" y="68"/>
                </a:lnTo>
                <a:lnTo>
                  <a:pt x="214" y="70"/>
                </a:lnTo>
                <a:lnTo>
                  <a:pt x="237" y="74"/>
                </a:lnTo>
                <a:lnTo>
                  <a:pt x="268" y="83"/>
                </a:lnTo>
                <a:lnTo>
                  <a:pt x="298" y="93"/>
                </a:lnTo>
                <a:lnTo>
                  <a:pt x="311" y="95"/>
                </a:lnTo>
                <a:lnTo>
                  <a:pt x="323" y="95"/>
                </a:lnTo>
                <a:lnTo>
                  <a:pt x="337" y="93"/>
                </a:lnTo>
                <a:lnTo>
                  <a:pt x="345" y="93"/>
                </a:lnTo>
                <a:lnTo>
                  <a:pt x="349" y="95"/>
                </a:lnTo>
                <a:lnTo>
                  <a:pt x="349" y="98"/>
                </a:lnTo>
                <a:lnTo>
                  <a:pt x="347" y="106"/>
                </a:lnTo>
                <a:lnTo>
                  <a:pt x="349" y="112"/>
                </a:lnTo>
                <a:lnTo>
                  <a:pt x="362" y="114"/>
                </a:lnTo>
                <a:lnTo>
                  <a:pt x="366" y="121"/>
                </a:lnTo>
                <a:lnTo>
                  <a:pt x="368" y="138"/>
                </a:lnTo>
                <a:lnTo>
                  <a:pt x="364" y="148"/>
                </a:lnTo>
                <a:lnTo>
                  <a:pt x="360" y="155"/>
                </a:lnTo>
                <a:lnTo>
                  <a:pt x="372" y="155"/>
                </a:lnTo>
                <a:lnTo>
                  <a:pt x="376" y="159"/>
                </a:lnTo>
                <a:lnTo>
                  <a:pt x="376" y="168"/>
                </a:lnTo>
                <a:lnTo>
                  <a:pt x="378" y="178"/>
                </a:lnTo>
                <a:lnTo>
                  <a:pt x="384" y="178"/>
                </a:lnTo>
                <a:lnTo>
                  <a:pt x="386" y="180"/>
                </a:lnTo>
                <a:lnTo>
                  <a:pt x="386" y="187"/>
                </a:lnTo>
                <a:lnTo>
                  <a:pt x="368" y="210"/>
                </a:lnTo>
                <a:lnTo>
                  <a:pt x="362" y="221"/>
                </a:lnTo>
                <a:lnTo>
                  <a:pt x="360" y="234"/>
                </a:lnTo>
                <a:lnTo>
                  <a:pt x="362" y="242"/>
                </a:lnTo>
                <a:lnTo>
                  <a:pt x="364" y="246"/>
                </a:lnTo>
                <a:lnTo>
                  <a:pt x="370" y="244"/>
                </a:lnTo>
                <a:lnTo>
                  <a:pt x="374" y="238"/>
                </a:lnTo>
                <a:lnTo>
                  <a:pt x="394" y="210"/>
                </a:lnTo>
                <a:lnTo>
                  <a:pt x="400" y="204"/>
                </a:lnTo>
                <a:lnTo>
                  <a:pt x="405" y="204"/>
                </a:lnTo>
                <a:lnTo>
                  <a:pt x="407" y="206"/>
                </a:lnTo>
                <a:lnTo>
                  <a:pt x="409" y="216"/>
                </a:lnTo>
                <a:lnTo>
                  <a:pt x="402" y="246"/>
                </a:lnTo>
                <a:lnTo>
                  <a:pt x="392" y="289"/>
                </a:lnTo>
                <a:lnTo>
                  <a:pt x="388" y="316"/>
                </a:lnTo>
                <a:lnTo>
                  <a:pt x="386" y="346"/>
                </a:lnTo>
                <a:lnTo>
                  <a:pt x="388" y="382"/>
                </a:lnTo>
                <a:lnTo>
                  <a:pt x="394" y="422"/>
                </a:lnTo>
                <a:lnTo>
                  <a:pt x="398" y="435"/>
                </a:lnTo>
                <a:lnTo>
                  <a:pt x="398" y="450"/>
                </a:lnTo>
                <a:lnTo>
                  <a:pt x="186" y="461"/>
                </a:lnTo>
              </a:path>
            </a:pathLst>
          </a:custGeom>
          <a:solidFill>
            <a:srgbClr val="E7D2F6"/>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9" name="Freeform 16">
            <a:extLst>
              <a:ext uri="{FF2B5EF4-FFF2-40B4-BE49-F238E27FC236}">
                <a16:creationId xmlns:a16="http://schemas.microsoft.com/office/drawing/2014/main" id="{AE6A0128-7407-885C-9879-EC64F6E0EB9F}"/>
              </a:ext>
            </a:extLst>
          </p:cNvPr>
          <p:cNvSpPr>
            <a:spLocks/>
          </p:cNvSpPr>
          <p:nvPr/>
        </p:nvSpPr>
        <p:spPr bwMode="auto">
          <a:xfrm>
            <a:off x="5561668" y="2267952"/>
            <a:ext cx="405319" cy="763932"/>
          </a:xfrm>
          <a:custGeom>
            <a:avLst/>
            <a:gdLst>
              <a:gd name="T0" fmla="*/ 2147483647 w 325"/>
              <a:gd name="T1" fmla="*/ 2147483647 h 577"/>
              <a:gd name="T2" fmla="*/ 2147483647 w 325"/>
              <a:gd name="T3" fmla="*/ 2147483647 h 577"/>
              <a:gd name="T4" fmla="*/ 2147483647 w 325"/>
              <a:gd name="T5" fmla="*/ 2147483647 h 577"/>
              <a:gd name="T6" fmla="*/ 2147483647 w 325"/>
              <a:gd name="T7" fmla="*/ 2147483647 h 577"/>
              <a:gd name="T8" fmla="*/ 2147483647 w 325"/>
              <a:gd name="T9" fmla="*/ 2147483647 h 577"/>
              <a:gd name="T10" fmla="*/ 2147483647 w 325"/>
              <a:gd name="T11" fmla="*/ 2147483647 h 577"/>
              <a:gd name="T12" fmla="*/ 2147483647 w 325"/>
              <a:gd name="T13" fmla="*/ 2147483647 h 577"/>
              <a:gd name="T14" fmla="*/ 2147483647 w 325"/>
              <a:gd name="T15" fmla="*/ 2147483647 h 577"/>
              <a:gd name="T16" fmla="*/ 2147483647 w 325"/>
              <a:gd name="T17" fmla="*/ 2147483647 h 577"/>
              <a:gd name="T18" fmla="*/ 2147483647 w 325"/>
              <a:gd name="T19" fmla="*/ 2147483647 h 577"/>
              <a:gd name="T20" fmla="*/ 2147483647 w 325"/>
              <a:gd name="T21" fmla="*/ 2147483647 h 577"/>
              <a:gd name="T22" fmla="*/ 2147483647 w 325"/>
              <a:gd name="T23" fmla="*/ 2147483647 h 577"/>
              <a:gd name="T24" fmla="*/ 2147483647 w 325"/>
              <a:gd name="T25" fmla="*/ 2147483647 h 577"/>
              <a:gd name="T26" fmla="*/ 2147483647 w 325"/>
              <a:gd name="T27" fmla="*/ 2147483647 h 577"/>
              <a:gd name="T28" fmla="*/ 2147483647 w 325"/>
              <a:gd name="T29" fmla="*/ 2147483647 h 577"/>
              <a:gd name="T30" fmla="*/ 2147483647 w 325"/>
              <a:gd name="T31" fmla="*/ 2147483647 h 577"/>
              <a:gd name="T32" fmla="*/ 2147483647 w 325"/>
              <a:gd name="T33" fmla="*/ 2147483647 h 577"/>
              <a:gd name="T34" fmla="*/ 0 w 325"/>
              <a:gd name="T35" fmla="*/ 2147483647 h 577"/>
              <a:gd name="T36" fmla="*/ 2147483647 w 325"/>
              <a:gd name="T37" fmla="*/ 2147483647 h 577"/>
              <a:gd name="T38" fmla="*/ 2147483647 w 325"/>
              <a:gd name="T39" fmla="*/ 2147483647 h 577"/>
              <a:gd name="T40" fmla="*/ 2147483647 w 325"/>
              <a:gd name="T41" fmla="*/ 2147483647 h 577"/>
              <a:gd name="T42" fmla="*/ 2147483647 w 325"/>
              <a:gd name="T43" fmla="*/ 2147483647 h 577"/>
              <a:gd name="T44" fmla="*/ 2147483647 w 325"/>
              <a:gd name="T45" fmla="*/ 2147483647 h 577"/>
              <a:gd name="T46" fmla="*/ 2147483647 w 325"/>
              <a:gd name="T47" fmla="*/ 2147483647 h 577"/>
              <a:gd name="T48" fmla="*/ 2147483647 w 325"/>
              <a:gd name="T49" fmla="*/ 2147483647 h 577"/>
              <a:gd name="T50" fmla="*/ 2147483647 w 325"/>
              <a:gd name="T51" fmla="*/ 2147483647 h 577"/>
              <a:gd name="T52" fmla="*/ 2147483647 w 325"/>
              <a:gd name="T53" fmla="*/ 2147483647 h 577"/>
              <a:gd name="T54" fmla="*/ 2147483647 w 325"/>
              <a:gd name="T55" fmla="*/ 2147483647 h 577"/>
              <a:gd name="T56" fmla="*/ 2147483647 w 325"/>
              <a:gd name="T57" fmla="*/ 2147483647 h 577"/>
              <a:gd name="T58" fmla="*/ 2147483647 w 325"/>
              <a:gd name="T59" fmla="*/ 2147483647 h 577"/>
              <a:gd name="T60" fmla="*/ 2147483647 w 325"/>
              <a:gd name="T61" fmla="*/ 2147483647 h 577"/>
              <a:gd name="T62" fmla="*/ 2147483647 w 325"/>
              <a:gd name="T63" fmla="*/ 2147483647 h 577"/>
              <a:gd name="T64" fmla="*/ 2147483647 w 325"/>
              <a:gd name="T65" fmla="*/ 0 h 577"/>
              <a:gd name="T66" fmla="*/ 2147483647 w 325"/>
              <a:gd name="T67" fmla="*/ 2147483647 h 577"/>
              <a:gd name="T68" fmla="*/ 2147483647 w 325"/>
              <a:gd name="T69" fmla="*/ 2147483647 h 577"/>
              <a:gd name="T70" fmla="*/ 2147483647 w 325"/>
              <a:gd name="T71" fmla="*/ 2147483647 h 577"/>
              <a:gd name="T72" fmla="*/ 2147483647 w 325"/>
              <a:gd name="T73" fmla="*/ 2147483647 h 577"/>
              <a:gd name="T74" fmla="*/ 2147483647 w 325"/>
              <a:gd name="T75" fmla="*/ 2147483647 h 577"/>
              <a:gd name="T76" fmla="*/ 2147483647 w 325"/>
              <a:gd name="T77" fmla="*/ 2147483647 h 577"/>
              <a:gd name="T78" fmla="*/ 2147483647 w 325"/>
              <a:gd name="T79" fmla="*/ 2147483647 h 577"/>
              <a:gd name="T80" fmla="*/ 2147483647 w 325"/>
              <a:gd name="T81" fmla="*/ 2147483647 h 577"/>
              <a:gd name="T82" fmla="*/ 2147483647 w 325"/>
              <a:gd name="T83" fmla="*/ 2147483647 h 577"/>
              <a:gd name="T84" fmla="*/ 2147483647 w 325"/>
              <a:gd name="T85" fmla="*/ 2147483647 h 577"/>
              <a:gd name="T86" fmla="*/ 2147483647 w 325"/>
              <a:gd name="T87" fmla="*/ 2147483647 h 577"/>
              <a:gd name="T88" fmla="*/ 2147483647 w 325"/>
              <a:gd name="T89" fmla="*/ 2147483647 h 577"/>
              <a:gd name="T90" fmla="*/ 2147483647 w 325"/>
              <a:gd name="T91" fmla="*/ 2147483647 h 577"/>
              <a:gd name="T92" fmla="*/ 2147483647 w 325"/>
              <a:gd name="T93" fmla="*/ 2147483647 h 577"/>
              <a:gd name="T94" fmla="*/ 2147483647 w 325"/>
              <a:gd name="T95" fmla="*/ 2147483647 h 577"/>
              <a:gd name="T96" fmla="*/ 2147483647 w 325"/>
              <a:gd name="T97" fmla="*/ 2147483647 h 577"/>
              <a:gd name="T98" fmla="*/ 2147483647 w 325"/>
              <a:gd name="T99" fmla="*/ 2147483647 h 577"/>
              <a:gd name="T100" fmla="*/ 2147483647 w 325"/>
              <a:gd name="T101" fmla="*/ 2147483647 h 577"/>
              <a:gd name="T102" fmla="*/ 2147483647 w 325"/>
              <a:gd name="T103" fmla="*/ 2147483647 h 577"/>
              <a:gd name="T104" fmla="*/ 2147483647 w 325"/>
              <a:gd name="T105" fmla="*/ 2147483647 h 577"/>
              <a:gd name="T106" fmla="*/ 2147483647 w 325"/>
              <a:gd name="T107" fmla="*/ 2147483647 h 577"/>
              <a:gd name="T108" fmla="*/ 2147483647 w 325"/>
              <a:gd name="T109" fmla="*/ 2147483647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25" h="577">
                <a:moveTo>
                  <a:pt x="208" y="577"/>
                </a:moveTo>
                <a:lnTo>
                  <a:pt x="202" y="565"/>
                </a:lnTo>
                <a:lnTo>
                  <a:pt x="200" y="565"/>
                </a:lnTo>
                <a:lnTo>
                  <a:pt x="202" y="569"/>
                </a:lnTo>
                <a:lnTo>
                  <a:pt x="200" y="573"/>
                </a:lnTo>
                <a:lnTo>
                  <a:pt x="198" y="575"/>
                </a:lnTo>
                <a:lnTo>
                  <a:pt x="196" y="575"/>
                </a:lnTo>
                <a:lnTo>
                  <a:pt x="192" y="571"/>
                </a:lnTo>
                <a:lnTo>
                  <a:pt x="188" y="567"/>
                </a:lnTo>
                <a:lnTo>
                  <a:pt x="179" y="556"/>
                </a:lnTo>
                <a:lnTo>
                  <a:pt x="173" y="546"/>
                </a:lnTo>
                <a:lnTo>
                  <a:pt x="173" y="544"/>
                </a:lnTo>
                <a:lnTo>
                  <a:pt x="173" y="543"/>
                </a:lnTo>
                <a:lnTo>
                  <a:pt x="177" y="543"/>
                </a:lnTo>
                <a:lnTo>
                  <a:pt x="177" y="541"/>
                </a:lnTo>
                <a:lnTo>
                  <a:pt x="179" y="539"/>
                </a:lnTo>
                <a:lnTo>
                  <a:pt x="179" y="533"/>
                </a:lnTo>
                <a:lnTo>
                  <a:pt x="179" y="526"/>
                </a:lnTo>
                <a:lnTo>
                  <a:pt x="179" y="518"/>
                </a:lnTo>
                <a:lnTo>
                  <a:pt x="177" y="516"/>
                </a:lnTo>
                <a:lnTo>
                  <a:pt x="177" y="514"/>
                </a:lnTo>
                <a:lnTo>
                  <a:pt x="175" y="510"/>
                </a:lnTo>
                <a:lnTo>
                  <a:pt x="171" y="507"/>
                </a:lnTo>
                <a:lnTo>
                  <a:pt x="163" y="499"/>
                </a:lnTo>
                <a:lnTo>
                  <a:pt x="159" y="495"/>
                </a:lnTo>
                <a:lnTo>
                  <a:pt x="157" y="490"/>
                </a:lnTo>
                <a:lnTo>
                  <a:pt x="155" y="488"/>
                </a:lnTo>
                <a:lnTo>
                  <a:pt x="153" y="486"/>
                </a:lnTo>
                <a:lnTo>
                  <a:pt x="147" y="482"/>
                </a:lnTo>
                <a:lnTo>
                  <a:pt x="130" y="475"/>
                </a:lnTo>
                <a:lnTo>
                  <a:pt x="122" y="471"/>
                </a:lnTo>
                <a:lnTo>
                  <a:pt x="112" y="465"/>
                </a:lnTo>
                <a:lnTo>
                  <a:pt x="108" y="461"/>
                </a:lnTo>
                <a:lnTo>
                  <a:pt x="106" y="458"/>
                </a:lnTo>
                <a:lnTo>
                  <a:pt x="104" y="452"/>
                </a:lnTo>
                <a:lnTo>
                  <a:pt x="102" y="446"/>
                </a:lnTo>
                <a:lnTo>
                  <a:pt x="102" y="439"/>
                </a:lnTo>
                <a:lnTo>
                  <a:pt x="104" y="433"/>
                </a:lnTo>
                <a:lnTo>
                  <a:pt x="110" y="423"/>
                </a:lnTo>
                <a:lnTo>
                  <a:pt x="114" y="420"/>
                </a:lnTo>
                <a:lnTo>
                  <a:pt x="116" y="412"/>
                </a:lnTo>
                <a:lnTo>
                  <a:pt x="118" y="408"/>
                </a:lnTo>
                <a:lnTo>
                  <a:pt x="118" y="405"/>
                </a:lnTo>
                <a:lnTo>
                  <a:pt x="116" y="399"/>
                </a:lnTo>
                <a:lnTo>
                  <a:pt x="116" y="393"/>
                </a:lnTo>
                <a:lnTo>
                  <a:pt x="114" y="388"/>
                </a:lnTo>
                <a:lnTo>
                  <a:pt x="110" y="382"/>
                </a:lnTo>
                <a:lnTo>
                  <a:pt x="106" y="378"/>
                </a:lnTo>
                <a:lnTo>
                  <a:pt x="102" y="376"/>
                </a:lnTo>
                <a:lnTo>
                  <a:pt x="98" y="376"/>
                </a:lnTo>
                <a:lnTo>
                  <a:pt x="94" y="378"/>
                </a:lnTo>
                <a:lnTo>
                  <a:pt x="88" y="380"/>
                </a:lnTo>
                <a:lnTo>
                  <a:pt x="85" y="382"/>
                </a:lnTo>
                <a:lnTo>
                  <a:pt x="79" y="384"/>
                </a:lnTo>
                <a:lnTo>
                  <a:pt x="75" y="386"/>
                </a:lnTo>
                <a:lnTo>
                  <a:pt x="73" y="384"/>
                </a:lnTo>
                <a:lnTo>
                  <a:pt x="71" y="382"/>
                </a:lnTo>
                <a:lnTo>
                  <a:pt x="69" y="374"/>
                </a:lnTo>
                <a:lnTo>
                  <a:pt x="69" y="361"/>
                </a:lnTo>
                <a:lnTo>
                  <a:pt x="67" y="355"/>
                </a:lnTo>
                <a:lnTo>
                  <a:pt x="65" y="350"/>
                </a:lnTo>
                <a:lnTo>
                  <a:pt x="61" y="346"/>
                </a:lnTo>
                <a:lnTo>
                  <a:pt x="57" y="340"/>
                </a:lnTo>
                <a:lnTo>
                  <a:pt x="45" y="331"/>
                </a:lnTo>
                <a:lnTo>
                  <a:pt x="32" y="320"/>
                </a:lnTo>
                <a:lnTo>
                  <a:pt x="26" y="312"/>
                </a:lnTo>
                <a:lnTo>
                  <a:pt x="18" y="304"/>
                </a:lnTo>
                <a:lnTo>
                  <a:pt x="14" y="297"/>
                </a:lnTo>
                <a:lnTo>
                  <a:pt x="8" y="287"/>
                </a:lnTo>
                <a:lnTo>
                  <a:pt x="4" y="276"/>
                </a:lnTo>
                <a:lnTo>
                  <a:pt x="2" y="265"/>
                </a:lnTo>
                <a:lnTo>
                  <a:pt x="0" y="251"/>
                </a:lnTo>
                <a:lnTo>
                  <a:pt x="2" y="236"/>
                </a:lnTo>
                <a:lnTo>
                  <a:pt x="4" y="238"/>
                </a:lnTo>
                <a:lnTo>
                  <a:pt x="6" y="240"/>
                </a:lnTo>
                <a:lnTo>
                  <a:pt x="8" y="238"/>
                </a:lnTo>
                <a:lnTo>
                  <a:pt x="10" y="233"/>
                </a:lnTo>
                <a:lnTo>
                  <a:pt x="10" y="231"/>
                </a:lnTo>
                <a:lnTo>
                  <a:pt x="8" y="227"/>
                </a:lnTo>
                <a:lnTo>
                  <a:pt x="8" y="223"/>
                </a:lnTo>
                <a:lnTo>
                  <a:pt x="6" y="221"/>
                </a:lnTo>
                <a:lnTo>
                  <a:pt x="6" y="217"/>
                </a:lnTo>
                <a:lnTo>
                  <a:pt x="8" y="216"/>
                </a:lnTo>
                <a:lnTo>
                  <a:pt x="10" y="214"/>
                </a:lnTo>
                <a:lnTo>
                  <a:pt x="14" y="210"/>
                </a:lnTo>
                <a:lnTo>
                  <a:pt x="22" y="206"/>
                </a:lnTo>
                <a:lnTo>
                  <a:pt x="28" y="202"/>
                </a:lnTo>
                <a:lnTo>
                  <a:pt x="30" y="200"/>
                </a:lnTo>
                <a:lnTo>
                  <a:pt x="30" y="197"/>
                </a:lnTo>
                <a:lnTo>
                  <a:pt x="32" y="193"/>
                </a:lnTo>
                <a:lnTo>
                  <a:pt x="32" y="191"/>
                </a:lnTo>
                <a:lnTo>
                  <a:pt x="30" y="185"/>
                </a:lnTo>
                <a:lnTo>
                  <a:pt x="32" y="183"/>
                </a:lnTo>
                <a:lnTo>
                  <a:pt x="34" y="181"/>
                </a:lnTo>
                <a:lnTo>
                  <a:pt x="38" y="180"/>
                </a:lnTo>
                <a:lnTo>
                  <a:pt x="40" y="176"/>
                </a:lnTo>
                <a:lnTo>
                  <a:pt x="40" y="172"/>
                </a:lnTo>
                <a:lnTo>
                  <a:pt x="40" y="168"/>
                </a:lnTo>
                <a:lnTo>
                  <a:pt x="36" y="159"/>
                </a:lnTo>
                <a:lnTo>
                  <a:pt x="32" y="151"/>
                </a:lnTo>
                <a:lnTo>
                  <a:pt x="30" y="146"/>
                </a:lnTo>
                <a:lnTo>
                  <a:pt x="30" y="142"/>
                </a:lnTo>
                <a:lnTo>
                  <a:pt x="30" y="136"/>
                </a:lnTo>
                <a:lnTo>
                  <a:pt x="34" y="132"/>
                </a:lnTo>
                <a:lnTo>
                  <a:pt x="38" y="127"/>
                </a:lnTo>
                <a:lnTo>
                  <a:pt x="45" y="123"/>
                </a:lnTo>
                <a:lnTo>
                  <a:pt x="55" y="119"/>
                </a:lnTo>
                <a:lnTo>
                  <a:pt x="69" y="115"/>
                </a:lnTo>
                <a:lnTo>
                  <a:pt x="75" y="113"/>
                </a:lnTo>
                <a:lnTo>
                  <a:pt x="79" y="112"/>
                </a:lnTo>
                <a:lnTo>
                  <a:pt x="83" y="110"/>
                </a:lnTo>
                <a:lnTo>
                  <a:pt x="85" y="104"/>
                </a:lnTo>
                <a:lnTo>
                  <a:pt x="88" y="93"/>
                </a:lnTo>
                <a:lnTo>
                  <a:pt x="90" y="85"/>
                </a:lnTo>
                <a:lnTo>
                  <a:pt x="96" y="78"/>
                </a:lnTo>
                <a:lnTo>
                  <a:pt x="100" y="66"/>
                </a:lnTo>
                <a:lnTo>
                  <a:pt x="100" y="59"/>
                </a:lnTo>
                <a:lnTo>
                  <a:pt x="98" y="55"/>
                </a:lnTo>
                <a:lnTo>
                  <a:pt x="96" y="53"/>
                </a:lnTo>
                <a:lnTo>
                  <a:pt x="94" y="51"/>
                </a:lnTo>
                <a:lnTo>
                  <a:pt x="90" y="49"/>
                </a:lnTo>
                <a:lnTo>
                  <a:pt x="79" y="42"/>
                </a:lnTo>
                <a:lnTo>
                  <a:pt x="75" y="38"/>
                </a:lnTo>
                <a:lnTo>
                  <a:pt x="73" y="34"/>
                </a:lnTo>
                <a:lnTo>
                  <a:pt x="71" y="32"/>
                </a:lnTo>
                <a:lnTo>
                  <a:pt x="71" y="30"/>
                </a:lnTo>
                <a:lnTo>
                  <a:pt x="69" y="28"/>
                </a:lnTo>
                <a:lnTo>
                  <a:pt x="63" y="25"/>
                </a:lnTo>
                <a:lnTo>
                  <a:pt x="57" y="19"/>
                </a:lnTo>
                <a:lnTo>
                  <a:pt x="55" y="17"/>
                </a:lnTo>
                <a:lnTo>
                  <a:pt x="55" y="11"/>
                </a:lnTo>
                <a:lnTo>
                  <a:pt x="267" y="0"/>
                </a:lnTo>
                <a:lnTo>
                  <a:pt x="267" y="13"/>
                </a:lnTo>
                <a:lnTo>
                  <a:pt x="267" y="19"/>
                </a:lnTo>
                <a:lnTo>
                  <a:pt x="269" y="23"/>
                </a:lnTo>
                <a:lnTo>
                  <a:pt x="269" y="26"/>
                </a:lnTo>
                <a:lnTo>
                  <a:pt x="271" y="30"/>
                </a:lnTo>
                <a:lnTo>
                  <a:pt x="274" y="36"/>
                </a:lnTo>
                <a:lnTo>
                  <a:pt x="282" y="45"/>
                </a:lnTo>
                <a:lnTo>
                  <a:pt x="284" y="51"/>
                </a:lnTo>
                <a:lnTo>
                  <a:pt x="286" y="59"/>
                </a:lnTo>
                <a:lnTo>
                  <a:pt x="286" y="64"/>
                </a:lnTo>
                <a:lnTo>
                  <a:pt x="288" y="70"/>
                </a:lnTo>
                <a:lnTo>
                  <a:pt x="292" y="76"/>
                </a:lnTo>
                <a:lnTo>
                  <a:pt x="294" y="79"/>
                </a:lnTo>
                <a:lnTo>
                  <a:pt x="314" y="304"/>
                </a:lnTo>
                <a:lnTo>
                  <a:pt x="316" y="312"/>
                </a:lnTo>
                <a:lnTo>
                  <a:pt x="316" y="321"/>
                </a:lnTo>
                <a:lnTo>
                  <a:pt x="314" y="325"/>
                </a:lnTo>
                <a:lnTo>
                  <a:pt x="314" y="329"/>
                </a:lnTo>
                <a:lnTo>
                  <a:pt x="312" y="333"/>
                </a:lnTo>
                <a:lnTo>
                  <a:pt x="308" y="335"/>
                </a:lnTo>
                <a:lnTo>
                  <a:pt x="308" y="338"/>
                </a:lnTo>
                <a:lnTo>
                  <a:pt x="308" y="342"/>
                </a:lnTo>
                <a:lnTo>
                  <a:pt x="310" y="346"/>
                </a:lnTo>
                <a:lnTo>
                  <a:pt x="314" y="350"/>
                </a:lnTo>
                <a:lnTo>
                  <a:pt x="318" y="354"/>
                </a:lnTo>
                <a:lnTo>
                  <a:pt x="321" y="359"/>
                </a:lnTo>
                <a:lnTo>
                  <a:pt x="323" y="363"/>
                </a:lnTo>
                <a:lnTo>
                  <a:pt x="325" y="369"/>
                </a:lnTo>
                <a:lnTo>
                  <a:pt x="325" y="376"/>
                </a:lnTo>
                <a:lnTo>
                  <a:pt x="323" y="384"/>
                </a:lnTo>
                <a:lnTo>
                  <a:pt x="318" y="395"/>
                </a:lnTo>
                <a:lnTo>
                  <a:pt x="314" y="403"/>
                </a:lnTo>
                <a:lnTo>
                  <a:pt x="312" y="406"/>
                </a:lnTo>
                <a:lnTo>
                  <a:pt x="310" y="410"/>
                </a:lnTo>
                <a:lnTo>
                  <a:pt x="310" y="414"/>
                </a:lnTo>
                <a:lnTo>
                  <a:pt x="308" y="418"/>
                </a:lnTo>
                <a:lnTo>
                  <a:pt x="302" y="423"/>
                </a:lnTo>
                <a:lnTo>
                  <a:pt x="294" y="431"/>
                </a:lnTo>
                <a:lnTo>
                  <a:pt x="292" y="433"/>
                </a:lnTo>
                <a:lnTo>
                  <a:pt x="292" y="439"/>
                </a:lnTo>
                <a:lnTo>
                  <a:pt x="294" y="442"/>
                </a:lnTo>
                <a:lnTo>
                  <a:pt x="294" y="446"/>
                </a:lnTo>
                <a:lnTo>
                  <a:pt x="292" y="452"/>
                </a:lnTo>
                <a:lnTo>
                  <a:pt x="290" y="454"/>
                </a:lnTo>
                <a:lnTo>
                  <a:pt x="286" y="454"/>
                </a:lnTo>
                <a:lnTo>
                  <a:pt x="284" y="461"/>
                </a:lnTo>
                <a:lnTo>
                  <a:pt x="284" y="471"/>
                </a:lnTo>
                <a:lnTo>
                  <a:pt x="286" y="482"/>
                </a:lnTo>
                <a:lnTo>
                  <a:pt x="284" y="488"/>
                </a:lnTo>
                <a:lnTo>
                  <a:pt x="280" y="492"/>
                </a:lnTo>
                <a:lnTo>
                  <a:pt x="278" y="497"/>
                </a:lnTo>
                <a:lnTo>
                  <a:pt x="278" y="499"/>
                </a:lnTo>
                <a:lnTo>
                  <a:pt x="278" y="501"/>
                </a:lnTo>
                <a:lnTo>
                  <a:pt x="282" y="505"/>
                </a:lnTo>
                <a:lnTo>
                  <a:pt x="286" y="507"/>
                </a:lnTo>
                <a:lnTo>
                  <a:pt x="286" y="509"/>
                </a:lnTo>
                <a:lnTo>
                  <a:pt x="286" y="510"/>
                </a:lnTo>
                <a:lnTo>
                  <a:pt x="284" y="512"/>
                </a:lnTo>
                <a:lnTo>
                  <a:pt x="280" y="514"/>
                </a:lnTo>
                <a:lnTo>
                  <a:pt x="269" y="520"/>
                </a:lnTo>
                <a:lnTo>
                  <a:pt x="261" y="524"/>
                </a:lnTo>
                <a:lnTo>
                  <a:pt x="255" y="529"/>
                </a:lnTo>
                <a:lnTo>
                  <a:pt x="255" y="533"/>
                </a:lnTo>
                <a:lnTo>
                  <a:pt x="255" y="535"/>
                </a:lnTo>
                <a:lnTo>
                  <a:pt x="261" y="539"/>
                </a:lnTo>
                <a:lnTo>
                  <a:pt x="261" y="541"/>
                </a:lnTo>
                <a:lnTo>
                  <a:pt x="263" y="544"/>
                </a:lnTo>
                <a:lnTo>
                  <a:pt x="263" y="546"/>
                </a:lnTo>
                <a:lnTo>
                  <a:pt x="263" y="550"/>
                </a:lnTo>
                <a:lnTo>
                  <a:pt x="263" y="554"/>
                </a:lnTo>
                <a:lnTo>
                  <a:pt x="261" y="560"/>
                </a:lnTo>
                <a:lnTo>
                  <a:pt x="259" y="561"/>
                </a:lnTo>
                <a:lnTo>
                  <a:pt x="257" y="561"/>
                </a:lnTo>
                <a:lnTo>
                  <a:pt x="255" y="561"/>
                </a:lnTo>
                <a:lnTo>
                  <a:pt x="253" y="561"/>
                </a:lnTo>
                <a:lnTo>
                  <a:pt x="241" y="554"/>
                </a:lnTo>
                <a:lnTo>
                  <a:pt x="235" y="550"/>
                </a:lnTo>
                <a:lnTo>
                  <a:pt x="227" y="548"/>
                </a:lnTo>
                <a:lnTo>
                  <a:pt x="224" y="548"/>
                </a:lnTo>
                <a:lnTo>
                  <a:pt x="220" y="550"/>
                </a:lnTo>
                <a:lnTo>
                  <a:pt x="216" y="554"/>
                </a:lnTo>
                <a:lnTo>
                  <a:pt x="210" y="558"/>
                </a:lnTo>
                <a:lnTo>
                  <a:pt x="210" y="561"/>
                </a:lnTo>
                <a:lnTo>
                  <a:pt x="210" y="565"/>
                </a:lnTo>
                <a:lnTo>
                  <a:pt x="212" y="571"/>
                </a:lnTo>
                <a:lnTo>
                  <a:pt x="212" y="575"/>
                </a:lnTo>
                <a:lnTo>
                  <a:pt x="210" y="577"/>
                </a:lnTo>
                <a:lnTo>
                  <a:pt x="208" y="577"/>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0" name="Freeform 17">
            <a:extLst>
              <a:ext uri="{FF2B5EF4-FFF2-40B4-BE49-F238E27FC236}">
                <a16:creationId xmlns:a16="http://schemas.microsoft.com/office/drawing/2014/main" id="{E4FCF204-5886-5C73-E570-A2723D4A023D}"/>
              </a:ext>
            </a:extLst>
          </p:cNvPr>
          <p:cNvSpPr>
            <a:spLocks/>
          </p:cNvSpPr>
          <p:nvPr/>
        </p:nvSpPr>
        <p:spPr bwMode="auto">
          <a:xfrm>
            <a:off x="5566437" y="2267952"/>
            <a:ext cx="400550" cy="763932"/>
          </a:xfrm>
          <a:custGeom>
            <a:avLst/>
            <a:gdLst>
              <a:gd name="T0" fmla="*/ 2147483647 w 323"/>
              <a:gd name="T1" fmla="*/ 2147483647 h 577"/>
              <a:gd name="T2" fmla="*/ 2147483647 w 323"/>
              <a:gd name="T3" fmla="*/ 2147483647 h 577"/>
              <a:gd name="T4" fmla="*/ 2147483647 w 323"/>
              <a:gd name="T5" fmla="*/ 2147483647 h 577"/>
              <a:gd name="T6" fmla="*/ 2147483647 w 323"/>
              <a:gd name="T7" fmla="*/ 2147483647 h 577"/>
              <a:gd name="T8" fmla="*/ 2147483647 w 323"/>
              <a:gd name="T9" fmla="*/ 2147483647 h 577"/>
              <a:gd name="T10" fmla="*/ 2147483647 w 323"/>
              <a:gd name="T11" fmla="*/ 2147483647 h 577"/>
              <a:gd name="T12" fmla="*/ 2147483647 w 323"/>
              <a:gd name="T13" fmla="*/ 2147483647 h 577"/>
              <a:gd name="T14" fmla="*/ 2147483647 w 323"/>
              <a:gd name="T15" fmla="*/ 2147483647 h 577"/>
              <a:gd name="T16" fmla="*/ 2147483647 w 323"/>
              <a:gd name="T17" fmla="*/ 2147483647 h 577"/>
              <a:gd name="T18" fmla="*/ 2147483647 w 323"/>
              <a:gd name="T19" fmla="*/ 2147483647 h 577"/>
              <a:gd name="T20" fmla="*/ 2147483647 w 323"/>
              <a:gd name="T21" fmla="*/ 2147483647 h 577"/>
              <a:gd name="T22" fmla="*/ 2147483647 w 323"/>
              <a:gd name="T23" fmla="*/ 2147483647 h 577"/>
              <a:gd name="T24" fmla="*/ 2147483647 w 323"/>
              <a:gd name="T25" fmla="*/ 2147483647 h 577"/>
              <a:gd name="T26" fmla="*/ 2147483647 w 323"/>
              <a:gd name="T27" fmla="*/ 2147483647 h 577"/>
              <a:gd name="T28" fmla="*/ 2147483647 w 323"/>
              <a:gd name="T29" fmla="*/ 2147483647 h 577"/>
              <a:gd name="T30" fmla="*/ 2147483647 w 323"/>
              <a:gd name="T31" fmla="*/ 2147483647 h 577"/>
              <a:gd name="T32" fmla="*/ 2147483647 w 323"/>
              <a:gd name="T33" fmla="*/ 2147483647 h 577"/>
              <a:gd name="T34" fmla="*/ 2147483647 w 323"/>
              <a:gd name="T35" fmla="*/ 2147483647 h 577"/>
              <a:gd name="T36" fmla="*/ 0 w 323"/>
              <a:gd name="T37" fmla="*/ 2147483647 h 577"/>
              <a:gd name="T38" fmla="*/ 2147483647 w 323"/>
              <a:gd name="T39" fmla="*/ 2147483647 h 577"/>
              <a:gd name="T40" fmla="*/ 2147483647 w 323"/>
              <a:gd name="T41" fmla="*/ 2147483647 h 577"/>
              <a:gd name="T42" fmla="*/ 2147483647 w 323"/>
              <a:gd name="T43" fmla="*/ 2147483647 h 577"/>
              <a:gd name="T44" fmla="*/ 2147483647 w 323"/>
              <a:gd name="T45" fmla="*/ 2147483647 h 577"/>
              <a:gd name="T46" fmla="*/ 2147483647 w 323"/>
              <a:gd name="T47" fmla="*/ 2147483647 h 577"/>
              <a:gd name="T48" fmla="*/ 2147483647 w 323"/>
              <a:gd name="T49" fmla="*/ 2147483647 h 577"/>
              <a:gd name="T50" fmla="*/ 2147483647 w 323"/>
              <a:gd name="T51" fmla="*/ 2147483647 h 577"/>
              <a:gd name="T52" fmla="*/ 2147483647 w 323"/>
              <a:gd name="T53" fmla="*/ 2147483647 h 577"/>
              <a:gd name="T54" fmla="*/ 2147483647 w 323"/>
              <a:gd name="T55" fmla="*/ 2147483647 h 577"/>
              <a:gd name="T56" fmla="*/ 2147483647 w 323"/>
              <a:gd name="T57" fmla="*/ 2147483647 h 577"/>
              <a:gd name="T58" fmla="*/ 2147483647 w 323"/>
              <a:gd name="T59" fmla="*/ 2147483647 h 577"/>
              <a:gd name="T60" fmla="*/ 2147483647 w 323"/>
              <a:gd name="T61" fmla="*/ 2147483647 h 577"/>
              <a:gd name="T62" fmla="*/ 2147483647 w 323"/>
              <a:gd name="T63" fmla="*/ 2147483647 h 577"/>
              <a:gd name="T64" fmla="*/ 2147483647 w 323"/>
              <a:gd name="T65" fmla="*/ 2147483647 h 577"/>
              <a:gd name="T66" fmla="*/ 2147483647 w 323"/>
              <a:gd name="T67" fmla="*/ 2147483647 h 577"/>
              <a:gd name="T68" fmla="*/ 2147483647 w 323"/>
              <a:gd name="T69" fmla="*/ 0 h 577"/>
              <a:gd name="T70" fmla="*/ 2147483647 w 323"/>
              <a:gd name="T71" fmla="*/ 2147483647 h 577"/>
              <a:gd name="T72" fmla="*/ 2147483647 w 323"/>
              <a:gd name="T73" fmla="*/ 2147483647 h 577"/>
              <a:gd name="T74" fmla="*/ 2147483647 w 323"/>
              <a:gd name="T75" fmla="*/ 2147483647 h 577"/>
              <a:gd name="T76" fmla="*/ 2147483647 w 323"/>
              <a:gd name="T77" fmla="*/ 2147483647 h 577"/>
              <a:gd name="T78" fmla="*/ 2147483647 w 323"/>
              <a:gd name="T79" fmla="*/ 2147483647 h 577"/>
              <a:gd name="T80" fmla="*/ 2147483647 w 323"/>
              <a:gd name="T81" fmla="*/ 2147483647 h 577"/>
              <a:gd name="T82" fmla="*/ 2147483647 w 323"/>
              <a:gd name="T83" fmla="*/ 2147483647 h 577"/>
              <a:gd name="T84" fmla="*/ 2147483647 w 323"/>
              <a:gd name="T85" fmla="*/ 2147483647 h 577"/>
              <a:gd name="T86" fmla="*/ 2147483647 w 323"/>
              <a:gd name="T87" fmla="*/ 2147483647 h 577"/>
              <a:gd name="T88" fmla="*/ 2147483647 w 323"/>
              <a:gd name="T89" fmla="*/ 2147483647 h 577"/>
              <a:gd name="T90" fmla="*/ 2147483647 w 323"/>
              <a:gd name="T91" fmla="*/ 2147483647 h 577"/>
              <a:gd name="T92" fmla="*/ 2147483647 w 323"/>
              <a:gd name="T93" fmla="*/ 2147483647 h 577"/>
              <a:gd name="T94" fmla="*/ 2147483647 w 323"/>
              <a:gd name="T95" fmla="*/ 2147483647 h 577"/>
              <a:gd name="T96" fmla="*/ 2147483647 w 323"/>
              <a:gd name="T97" fmla="*/ 2147483647 h 577"/>
              <a:gd name="T98" fmla="*/ 2147483647 w 323"/>
              <a:gd name="T99" fmla="*/ 2147483647 h 577"/>
              <a:gd name="T100" fmla="*/ 2147483647 w 323"/>
              <a:gd name="T101" fmla="*/ 2147483647 h 577"/>
              <a:gd name="T102" fmla="*/ 2147483647 w 323"/>
              <a:gd name="T103" fmla="*/ 2147483647 h 577"/>
              <a:gd name="T104" fmla="*/ 2147483647 w 323"/>
              <a:gd name="T105" fmla="*/ 2147483647 h 577"/>
              <a:gd name="T106" fmla="*/ 2147483647 w 323"/>
              <a:gd name="T107" fmla="*/ 2147483647 h 577"/>
              <a:gd name="T108" fmla="*/ 2147483647 w 323"/>
              <a:gd name="T109" fmla="*/ 2147483647 h 577"/>
              <a:gd name="T110" fmla="*/ 2147483647 w 323"/>
              <a:gd name="T111" fmla="*/ 2147483647 h 577"/>
              <a:gd name="T112" fmla="*/ 2147483647 w 323"/>
              <a:gd name="T113" fmla="*/ 2147483647 h 577"/>
              <a:gd name="T114" fmla="*/ 2147483647 w 323"/>
              <a:gd name="T115" fmla="*/ 2147483647 h 577"/>
              <a:gd name="T116" fmla="*/ 2147483647 w 323"/>
              <a:gd name="T117" fmla="*/ 2147483647 h 5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3" h="577">
                <a:moveTo>
                  <a:pt x="206" y="577"/>
                </a:moveTo>
                <a:lnTo>
                  <a:pt x="200" y="565"/>
                </a:lnTo>
                <a:lnTo>
                  <a:pt x="198" y="569"/>
                </a:lnTo>
                <a:lnTo>
                  <a:pt x="194" y="573"/>
                </a:lnTo>
                <a:lnTo>
                  <a:pt x="184" y="567"/>
                </a:lnTo>
                <a:lnTo>
                  <a:pt x="171" y="546"/>
                </a:lnTo>
                <a:lnTo>
                  <a:pt x="171" y="543"/>
                </a:lnTo>
                <a:lnTo>
                  <a:pt x="173" y="543"/>
                </a:lnTo>
                <a:lnTo>
                  <a:pt x="177" y="539"/>
                </a:lnTo>
                <a:lnTo>
                  <a:pt x="175" y="526"/>
                </a:lnTo>
                <a:lnTo>
                  <a:pt x="175" y="514"/>
                </a:lnTo>
                <a:lnTo>
                  <a:pt x="169" y="507"/>
                </a:lnTo>
                <a:lnTo>
                  <a:pt x="161" y="499"/>
                </a:lnTo>
                <a:lnTo>
                  <a:pt x="155" y="490"/>
                </a:lnTo>
                <a:lnTo>
                  <a:pt x="145" y="482"/>
                </a:lnTo>
                <a:lnTo>
                  <a:pt x="128" y="475"/>
                </a:lnTo>
                <a:lnTo>
                  <a:pt x="110" y="465"/>
                </a:lnTo>
                <a:lnTo>
                  <a:pt x="104" y="456"/>
                </a:lnTo>
                <a:lnTo>
                  <a:pt x="98" y="446"/>
                </a:lnTo>
                <a:lnTo>
                  <a:pt x="102" y="433"/>
                </a:lnTo>
                <a:lnTo>
                  <a:pt x="108" y="423"/>
                </a:lnTo>
                <a:lnTo>
                  <a:pt x="114" y="412"/>
                </a:lnTo>
                <a:lnTo>
                  <a:pt x="116" y="405"/>
                </a:lnTo>
                <a:lnTo>
                  <a:pt x="114" y="393"/>
                </a:lnTo>
                <a:lnTo>
                  <a:pt x="108" y="382"/>
                </a:lnTo>
                <a:lnTo>
                  <a:pt x="100" y="376"/>
                </a:lnTo>
                <a:lnTo>
                  <a:pt x="92" y="376"/>
                </a:lnTo>
                <a:lnTo>
                  <a:pt x="81" y="382"/>
                </a:lnTo>
                <a:lnTo>
                  <a:pt x="73" y="384"/>
                </a:lnTo>
                <a:lnTo>
                  <a:pt x="67" y="382"/>
                </a:lnTo>
                <a:lnTo>
                  <a:pt x="67" y="361"/>
                </a:lnTo>
                <a:lnTo>
                  <a:pt x="63" y="350"/>
                </a:lnTo>
                <a:lnTo>
                  <a:pt x="55" y="340"/>
                </a:lnTo>
                <a:lnTo>
                  <a:pt x="30" y="320"/>
                </a:lnTo>
                <a:lnTo>
                  <a:pt x="16" y="304"/>
                </a:lnTo>
                <a:lnTo>
                  <a:pt x="6" y="287"/>
                </a:lnTo>
                <a:lnTo>
                  <a:pt x="2" y="276"/>
                </a:lnTo>
                <a:lnTo>
                  <a:pt x="0" y="265"/>
                </a:lnTo>
                <a:lnTo>
                  <a:pt x="0" y="236"/>
                </a:lnTo>
                <a:lnTo>
                  <a:pt x="4" y="240"/>
                </a:lnTo>
                <a:lnTo>
                  <a:pt x="6" y="233"/>
                </a:lnTo>
                <a:lnTo>
                  <a:pt x="6" y="227"/>
                </a:lnTo>
                <a:lnTo>
                  <a:pt x="4" y="219"/>
                </a:lnTo>
                <a:lnTo>
                  <a:pt x="6" y="214"/>
                </a:lnTo>
                <a:lnTo>
                  <a:pt x="20" y="206"/>
                </a:lnTo>
                <a:lnTo>
                  <a:pt x="28" y="197"/>
                </a:lnTo>
                <a:lnTo>
                  <a:pt x="30" y="191"/>
                </a:lnTo>
                <a:lnTo>
                  <a:pt x="28" y="185"/>
                </a:lnTo>
                <a:lnTo>
                  <a:pt x="30" y="181"/>
                </a:lnTo>
                <a:lnTo>
                  <a:pt x="38" y="176"/>
                </a:lnTo>
                <a:lnTo>
                  <a:pt x="38" y="168"/>
                </a:lnTo>
                <a:lnTo>
                  <a:pt x="30" y="149"/>
                </a:lnTo>
                <a:lnTo>
                  <a:pt x="28" y="140"/>
                </a:lnTo>
                <a:lnTo>
                  <a:pt x="32" y="132"/>
                </a:lnTo>
                <a:lnTo>
                  <a:pt x="43" y="123"/>
                </a:lnTo>
                <a:lnTo>
                  <a:pt x="67" y="115"/>
                </a:lnTo>
                <a:lnTo>
                  <a:pt x="77" y="112"/>
                </a:lnTo>
                <a:lnTo>
                  <a:pt x="83" y="104"/>
                </a:lnTo>
                <a:lnTo>
                  <a:pt x="94" y="78"/>
                </a:lnTo>
                <a:lnTo>
                  <a:pt x="98" y="66"/>
                </a:lnTo>
                <a:lnTo>
                  <a:pt x="96" y="59"/>
                </a:lnTo>
                <a:lnTo>
                  <a:pt x="88" y="49"/>
                </a:lnTo>
                <a:lnTo>
                  <a:pt x="77" y="42"/>
                </a:lnTo>
                <a:lnTo>
                  <a:pt x="73" y="38"/>
                </a:lnTo>
                <a:lnTo>
                  <a:pt x="69" y="32"/>
                </a:lnTo>
                <a:lnTo>
                  <a:pt x="67" y="28"/>
                </a:lnTo>
                <a:lnTo>
                  <a:pt x="61" y="25"/>
                </a:lnTo>
                <a:lnTo>
                  <a:pt x="55" y="19"/>
                </a:lnTo>
                <a:lnTo>
                  <a:pt x="53" y="11"/>
                </a:lnTo>
                <a:lnTo>
                  <a:pt x="265" y="0"/>
                </a:lnTo>
                <a:lnTo>
                  <a:pt x="265" y="23"/>
                </a:lnTo>
                <a:lnTo>
                  <a:pt x="272" y="36"/>
                </a:lnTo>
                <a:lnTo>
                  <a:pt x="278" y="45"/>
                </a:lnTo>
                <a:lnTo>
                  <a:pt x="284" y="59"/>
                </a:lnTo>
                <a:lnTo>
                  <a:pt x="286" y="70"/>
                </a:lnTo>
                <a:lnTo>
                  <a:pt x="292" y="79"/>
                </a:lnTo>
                <a:lnTo>
                  <a:pt x="312" y="302"/>
                </a:lnTo>
                <a:lnTo>
                  <a:pt x="314" y="321"/>
                </a:lnTo>
                <a:lnTo>
                  <a:pt x="312" y="329"/>
                </a:lnTo>
                <a:lnTo>
                  <a:pt x="306" y="335"/>
                </a:lnTo>
                <a:lnTo>
                  <a:pt x="306" y="342"/>
                </a:lnTo>
                <a:lnTo>
                  <a:pt x="312" y="350"/>
                </a:lnTo>
                <a:lnTo>
                  <a:pt x="319" y="359"/>
                </a:lnTo>
                <a:lnTo>
                  <a:pt x="323" y="369"/>
                </a:lnTo>
                <a:lnTo>
                  <a:pt x="321" y="384"/>
                </a:lnTo>
                <a:lnTo>
                  <a:pt x="316" y="395"/>
                </a:lnTo>
                <a:lnTo>
                  <a:pt x="308" y="408"/>
                </a:lnTo>
                <a:lnTo>
                  <a:pt x="306" y="418"/>
                </a:lnTo>
                <a:lnTo>
                  <a:pt x="298" y="423"/>
                </a:lnTo>
                <a:lnTo>
                  <a:pt x="292" y="429"/>
                </a:lnTo>
                <a:lnTo>
                  <a:pt x="290" y="437"/>
                </a:lnTo>
                <a:lnTo>
                  <a:pt x="292" y="442"/>
                </a:lnTo>
                <a:lnTo>
                  <a:pt x="292" y="446"/>
                </a:lnTo>
                <a:lnTo>
                  <a:pt x="290" y="450"/>
                </a:lnTo>
                <a:lnTo>
                  <a:pt x="282" y="454"/>
                </a:lnTo>
                <a:lnTo>
                  <a:pt x="282" y="471"/>
                </a:lnTo>
                <a:lnTo>
                  <a:pt x="284" y="482"/>
                </a:lnTo>
                <a:lnTo>
                  <a:pt x="278" y="492"/>
                </a:lnTo>
                <a:lnTo>
                  <a:pt x="276" y="497"/>
                </a:lnTo>
                <a:lnTo>
                  <a:pt x="276" y="501"/>
                </a:lnTo>
                <a:lnTo>
                  <a:pt x="284" y="507"/>
                </a:lnTo>
                <a:lnTo>
                  <a:pt x="284" y="510"/>
                </a:lnTo>
                <a:lnTo>
                  <a:pt x="278" y="514"/>
                </a:lnTo>
                <a:lnTo>
                  <a:pt x="257" y="524"/>
                </a:lnTo>
                <a:lnTo>
                  <a:pt x="253" y="529"/>
                </a:lnTo>
                <a:lnTo>
                  <a:pt x="253" y="535"/>
                </a:lnTo>
                <a:lnTo>
                  <a:pt x="261" y="543"/>
                </a:lnTo>
                <a:lnTo>
                  <a:pt x="261" y="550"/>
                </a:lnTo>
                <a:lnTo>
                  <a:pt x="259" y="560"/>
                </a:lnTo>
                <a:lnTo>
                  <a:pt x="255" y="561"/>
                </a:lnTo>
                <a:lnTo>
                  <a:pt x="251" y="561"/>
                </a:lnTo>
                <a:lnTo>
                  <a:pt x="239" y="554"/>
                </a:lnTo>
                <a:lnTo>
                  <a:pt x="225" y="548"/>
                </a:lnTo>
                <a:lnTo>
                  <a:pt x="218" y="550"/>
                </a:lnTo>
                <a:lnTo>
                  <a:pt x="208" y="558"/>
                </a:lnTo>
                <a:lnTo>
                  <a:pt x="208" y="565"/>
                </a:lnTo>
                <a:lnTo>
                  <a:pt x="210" y="571"/>
                </a:lnTo>
                <a:lnTo>
                  <a:pt x="210" y="575"/>
                </a:lnTo>
                <a:lnTo>
                  <a:pt x="206" y="577"/>
                </a:lnTo>
              </a:path>
            </a:pathLst>
          </a:custGeom>
          <a:solidFill>
            <a:schemeClr val="bg1">
              <a:lumMod val="65000"/>
            </a:schemeClr>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31" name="Freeform 18">
            <a:extLst>
              <a:ext uri="{FF2B5EF4-FFF2-40B4-BE49-F238E27FC236}">
                <a16:creationId xmlns:a16="http://schemas.microsoft.com/office/drawing/2014/main" id="{D661B0F0-895B-B387-5301-C0B0EBD856F4}"/>
              </a:ext>
            </a:extLst>
          </p:cNvPr>
          <p:cNvSpPr>
            <a:spLocks/>
          </p:cNvSpPr>
          <p:nvPr/>
        </p:nvSpPr>
        <p:spPr bwMode="auto">
          <a:xfrm>
            <a:off x="5916124" y="2335063"/>
            <a:ext cx="316307" cy="571165"/>
          </a:xfrm>
          <a:custGeom>
            <a:avLst/>
            <a:gdLst>
              <a:gd name="T0" fmla="*/ 0 w 255"/>
              <a:gd name="T1" fmla="*/ 410 h 431"/>
              <a:gd name="T2" fmla="*/ 6 w 255"/>
              <a:gd name="T3" fmla="*/ 403 h 431"/>
              <a:gd name="T4" fmla="*/ 10 w 255"/>
              <a:gd name="T5" fmla="*/ 391 h 431"/>
              <a:gd name="T6" fmla="*/ 10 w 255"/>
              <a:gd name="T7" fmla="*/ 380 h 431"/>
              <a:gd name="T8" fmla="*/ 20 w 255"/>
              <a:gd name="T9" fmla="*/ 371 h 431"/>
              <a:gd name="T10" fmla="*/ 26 w 255"/>
              <a:gd name="T11" fmla="*/ 359 h 431"/>
              <a:gd name="T12" fmla="*/ 34 w 255"/>
              <a:gd name="T13" fmla="*/ 344 h 431"/>
              <a:gd name="T14" fmla="*/ 41 w 255"/>
              <a:gd name="T15" fmla="*/ 325 h 431"/>
              <a:gd name="T16" fmla="*/ 37 w 255"/>
              <a:gd name="T17" fmla="*/ 308 h 431"/>
              <a:gd name="T18" fmla="*/ 24 w 255"/>
              <a:gd name="T19" fmla="*/ 291 h 431"/>
              <a:gd name="T20" fmla="*/ 24 w 255"/>
              <a:gd name="T21" fmla="*/ 286 h 431"/>
              <a:gd name="T22" fmla="*/ 30 w 255"/>
              <a:gd name="T23" fmla="*/ 278 h 431"/>
              <a:gd name="T24" fmla="*/ 30 w 255"/>
              <a:gd name="T25" fmla="*/ 253 h 431"/>
              <a:gd name="T26" fmla="*/ 14 w 255"/>
              <a:gd name="T27" fmla="*/ 32 h 431"/>
              <a:gd name="T28" fmla="*/ 26 w 255"/>
              <a:gd name="T29" fmla="*/ 34 h 431"/>
              <a:gd name="T30" fmla="*/ 47 w 255"/>
              <a:gd name="T31" fmla="*/ 27 h 431"/>
              <a:gd name="T32" fmla="*/ 218 w 255"/>
              <a:gd name="T33" fmla="*/ 0 h 431"/>
              <a:gd name="T34" fmla="*/ 245 w 255"/>
              <a:gd name="T35" fmla="*/ 276 h 431"/>
              <a:gd name="T36" fmla="*/ 251 w 255"/>
              <a:gd name="T37" fmla="*/ 282 h 431"/>
              <a:gd name="T38" fmla="*/ 255 w 255"/>
              <a:gd name="T39" fmla="*/ 289 h 431"/>
              <a:gd name="T40" fmla="*/ 251 w 255"/>
              <a:gd name="T41" fmla="*/ 303 h 431"/>
              <a:gd name="T42" fmla="*/ 239 w 255"/>
              <a:gd name="T43" fmla="*/ 303 h 431"/>
              <a:gd name="T44" fmla="*/ 229 w 255"/>
              <a:gd name="T45" fmla="*/ 310 h 431"/>
              <a:gd name="T46" fmla="*/ 214 w 255"/>
              <a:gd name="T47" fmla="*/ 316 h 431"/>
              <a:gd name="T48" fmla="*/ 204 w 255"/>
              <a:gd name="T49" fmla="*/ 320 h 431"/>
              <a:gd name="T50" fmla="*/ 202 w 255"/>
              <a:gd name="T51" fmla="*/ 333 h 431"/>
              <a:gd name="T52" fmla="*/ 194 w 255"/>
              <a:gd name="T53" fmla="*/ 344 h 431"/>
              <a:gd name="T54" fmla="*/ 186 w 255"/>
              <a:gd name="T55" fmla="*/ 355 h 431"/>
              <a:gd name="T56" fmla="*/ 174 w 255"/>
              <a:gd name="T57" fmla="*/ 363 h 431"/>
              <a:gd name="T58" fmla="*/ 167 w 255"/>
              <a:gd name="T59" fmla="*/ 389 h 431"/>
              <a:gd name="T60" fmla="*/ 161 w 255"/>
              <a:gd name="T61" fmla="*/ 397 h 431"/>
              <a:gd name="T62" fmla="*/ 149 w 255"/>
              <a:gd name="T63" fmla="*/ 395 h 431"/>
              <a:gd name="T64" fmla="*/ 145 w 255"/>
              <a:gd name="T65" fmla="*/ 389 h 431"/>
              <a:gd name="T66" fmla="*/ 131 w 255"/>
              <a:gd name="T67" fmla="*/ 388 h 431"/>
              <a:gd name="T68" fmla="*/ 124 w 255"/>
              <a:gd name="T69" fmla="*/ 395 h 431"/>
              <a:gd name="T70" fmla="*/ 122 w 255"/>
              <a:gd name="T71" fmla="*/ 407 h 431"/>
              <a:gd name="T72" fmla="*/ 120 w 255"/>
              <a:gd name="T73" fmla="*/ 414 h 431"/>
              <a:gd name="T74" fmla="*/ 104 w 255"/>
              <a:gd name="T75" fmla="*/ 407 h 431"/>
              <a:gd name="T76" fmla="*/ 94 w 255"/>
              <a:gd name="T77" fmla="*/ 403 h 431"/>
              <a:gd name="T78" fmla="*/ 84 w 255"/>
              <a:gd name="T79" fmla="*/ 420 h 431"/>
              <a:gd name="T80" fmla="*/ 77 w 255"/>
              <a:gd name="T81" fmla="*/ 424 h 431"/>
              <a:gd name="T82" fmla="*/ 59 w 255"/>
              <a:gd name="T83" fmla="*/ 414 h 431"/>
              <a:gd name="T84" fmla="*/ 47 w 255"/>
              <a:gd name="T85" fmla="*/ 420 h 431"/>
              <a:gd name="T86" fmla="*/ 37 w 255"/>
              <a:gd name="T87" fmla="*/ 425 h 431"/>
              <a:gd name="T88" fmla="*/ 20 w 255"/>
              <a:gd name="T89" fmla="*/ 418 h 431"/>
              <a:gd name="T90" fmla="*/ 18 w 255"/>
              <a:gd name="T91" fmla="*/ 429 h 431"/>
              <a:gd name="T92" fmla="*/ 2 w 255"/>
              <a:gd name="T93"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5" h="431">
                <a:moveTo>
                  <a:pt x="2" y="431"/>
                </a:moveTo>
                <a:lnTo>
                  <a:pt x="0" y="420"/>
                </a:lnTo>
                <a:lnTo>
                  <a:pt x="0" y="410"/>
                </a:lnTo>
                <a:lnTo>
                  <a:pt x="0" y="407"/>
                </a:lnTo>
                <a:lnTo>
                  <a:pt x="2" y="403"/>
                </a:lnTo>
                <a:lnTo>
                  <a:pt x="6" y="403"/>
                </a:lnTo>
                <a:lnTo>
                  <a:pt x="8" y="401"/>
                </a:lnTo>
                <a:lnTo>
                  <a:pt x="10" y="395"/>
                </a:lnTo>
                <a:lnTo>
                  <a:pt x="10" y="391"/>
                </a:lnTo>
                <a:lnTo>
                  <a:pt x="8" y="388"/>
                </a:lnTo>
                <a:lnTo>
                  <a:pt x="8" y="382"/>
                </a:lnTo>
                <a:lnTo>
                  <a:pt x="10" y="380"/>
                </a:lnTo>
                <a:lnTo>
                  <a:pt x="14" y="376"/>
                </a:lnTo>
                <a:lnTo>
                  <a:pt x="18" y="372"/>
                </a:lnTo>
                <a:lnTo>
                  <a:pt x="20" y="371"/>
                </a:lnTo>
                <a:lnTo>
                  <a:pt x="24" y="367"/>
                </a:lnTo>
                <a:lnTo>
                  <a:pt x="26" y="363"/>
                </a:lnTo>
                <a:lnTo>
                  <a:pt x="26" y="359"/>
                </a:lnTo>
                <a:lnTo>
                  <a:pt x="28" y="355"/>
                </a:lnTo>
                <a:lnTo>
                  <a:pt x="30" y="352"/>
                </a:lnTo>
                <a:lnTo>
                  <a:pt x="34" y="344"/>
                </a:lnTo>
                <a:lnTo>
                  <a:pt x="37" y="338"/>
                </a:lnTo>
                <a:lnTo>
                  <a:pt x="39" y="333"/>
                </a:lnTo>
                <a:lnTo>
                  <a:pt x="41" y="325"/>
                </a:lnTo>
                <a:lnTo>
                  <a:pt x="41" y="318"/>
                </a:lnTo>
                <a:lnTo>
                  <a:pt x="39" y="312"/>
                </a:lnTo>
                <a:lnTo>
                  <a:pt x="37" y="308"/>
                </a:lnTo>
                <a:lnTo>
                  <a:pt x="30" y="299"/>
                </a:lnTo>
                <a:lnTo>
                  <a:pt x="26" y="295"/>
                </a:lnTo>
                <a:lnTo>
                  <a:pt x="24" y="291"/>
                </a:lnTo>
                <a:lnTo>
                  <a:pt x="24" y="289"/>
                </a:lnTo>
                <a:lnTo>
                  <a:pt x="24" y="287"/>
                </a:lnTo>
                <a:lnTo>
                  <a:pt x="24" y="286"/>
                </a:lnTo>
                <a:lnTo>
                  <a:pt x="24" y="284"/>
                </a:lnTo>
                <a:lnTo>
                  <a:pt x="28" y="282"/>
                </a:lnTo>
                <a:lnTo>
                  <a:pt x="30" y="278"/>
                </a:lnTo>
                <a:lnTo>
                  <a:pt x="32" y="270"/>
                </a:lnTo>
                <a:lnTo>
                  <a:pt x="32" y="261"/>
                </a:lnTo>
                <a:lnTo>
                  <a:pt x="30" y="253"/>
                </a:lnTo>
                <a:lnTo>
                  <a:pt x="10" y="28"/>
                </a:lnTo>
                <a:lnTo>
                  <a:pt x="12" y="30"/>
                </a:lnTo>
                <a:lnTo>
                  <a:pt x="14" y="32"/>
                </a:lnTo>
                <a:lnTo>
                  <a:pt x="18" y="34"/>
                </a:lnTo>
                <a:lnTo>
                  <a:pt x="20" y="34"/>
                </a:lnTo>
                <a:lnTo>
                  <a:pt x="26" y="34"/>
                </a:lnTo>
                <a:lnTo>
                  <a:pt x="34" y="34"/>
                </a:lnTo>
                <a:lnTo>
                  <a:pt x="39" y="30"/>
                </a:lnTo>
                <a:lnTo>
                  <a:pt x="47" y="27"/>
                </a:lnTo>
                <a:lnTo>
                  <a:pt x="53" y="23"/>
                </a:lnTo>
                <a:lnTo>
                  <a:pt x="59" y="17"/>
                </a:lnTo>
                <a:lnTo>
                  <a:pt x="218" y="0"/>
                </a:lnTo>
                <a:lnTo>
                  <a:pt x="249" y="267"/>
                </a:lnTo>
                <a:lnTo>
                  <a:pt x="245" y="274"/>
                </a:lnTo>
                <a:lnTo>
                  <a:pt x="245" y="276"/>
                </a:lnTo>
                <a:lnTo>
                  <a:pt x="247" y="278"/>
                </a:lnTo>
                <a:lnTo>
                  <a:pt x="249" y="280"/>
                </a:lnTo>
                <a:lnTo>
                  <a:pt x="251" y="282"/>
                </a:lnTo>
                <a:lnTo>
                  <a:pt x="253" y="284"/>
                </a:lnTo>
                <a:lnTo>
                  <a:pt x="255" y="286"/>
                </a:lnTo>
                <a:lnTo>
                  <a:pt x="255" y="289"/>
                </a:lnTo>
                <a:lnTo>
                  <a:pt x="255" y="297"/>
                </a:lnTo>
                <a:lnTo>
                  <a:pt x="253" y="301"/>
                </a:lnTo>
                <a:lnTo>
                  <a:pt x="251" y="303"/>
                </a:lnTo>
                <a:lnTo>
                  <a:pt x="247" y="303"/>
                </a:lnTo>
                <a:lnTo>
                  <a:pt x="243" y="303"/>
                </a:lnTo>
                <a:lnTo>
                  <a:pt x="239" y="303"/>
                </a:lnTo>
                <a:lnTo>
                  <a:pt x="233" y="304"/>
                </a:lnTo>
                <a:lnTo>
                  <a:pt x="231" y="306"/>
                </a:lnTo>
                <a:lnTo>
                  <a:pt x="229" y="310"/>
                </a:lnTo>
                <a:lnTo>
                  <a:pt x="225" y="314"/>
                </a:lnTo>
                <a:lnTo>
                  <a:pt x="223" y="316"/>
                </a:lnTo>
                <a:lnTo>
                  <a:pt x="214" y="316"/>
                </a:lnTo>
                <a:lnTo>
                  <a:pt x="210" y="316"/>
                </a:lnTo>
                <a:lnTo>
                  <a:pt x="206" y="318"/>
                </a:lnTo>
                <a:lnTo>
                  <a:pt x="204" y="320"/>
                </a:lnTo>
                <a:lnTo>
                  <a:pt x="202" y="321"/>
                </a:lnTo>
                <a:lnTo>
                  <a:pt x="202" y="325"/>
                </a:lnTo>
                <a:lnTo>
                  <a:pt x="202" y="333"/>
                </a:lnTo>
                <a:lnTo>
                  <a:pt x="200" y="338"/>
                </a:lnTo>
                <a:lnTo>
                  <a:pt x="196" y="342"/>
                </a:lnTo>
                <a:lnTo>
                  <a:pt x="194" y="344"/>
                </a:lnTo>
                <a:lnTo>
                  <a:pt x="190" y="348"/>
                </a:lnTo>
                <a:lnTo>
                  <a:pt x="188" y="350"/>
                </a:lnTo>
                <a:lnTo>
                  <a:pt x="186" y="355"/>
                </a:lnTo>
                <a:lnTo>
                  <a:pt x="186" y="357"/>
                </a:lnTo>
                <a:lnTo>
                  <a:pt x="188" y="361"/>
                </a:lnTo>
                <a:lnTo>
                  <a:pt x="174" y="363"/>
                </a:lnTo>
                <a:lnTo>
                  <a:pt x="173" y="374"/>
                </a:lnTo>
                <a:lnTo>
                  <a:pt x="169" y="384"/>
                </a:lnTo>
                <a:lnTo>
                  <a:pt x="167" y="389"/>
                </a:lnTo>
                <a:lnTo>
                  <a:pt x="165" y="393"/>
                </a:lnTo>
                <a:lnTo>
                  <a:pt x="163" y="395"/>
                </a:lnTo>
                <a:lnTo>
                  <a:pt x="161" y="397"/>
                </a:lnTo>
                <a:lnTo>
                  <a:pt x="155" y="397"/>
                </a:lnTo>
                <a:lnTo>
                  <a:pt x="153" y="397"/>
                </a:lnTo>
                <a:lnTo>
                  <a:pt x="149" y="395"/>
                </a:lnTo>
                <a:lnTo>
                  <a:pt x="149" y="393"/>
                </a:lnTo>
                <a:lnTo>
                  <a:pt x="147" y="391"/>
                </a:lnTo>
                <a:lnTo>
                  <a:pt x="145" y="389"/>
                </a:lnTo>
                <a:lnTo>
                  <a:pt x="143" y="388"/>
                </a:lnTo>
                <a:lnTo>
                  <a:pt x="139" y="388"/>
                </a:lnTo>
                <a:lnTo>
                  <a:pt x="131" y="388"/>
                </a:lnTo>
                <a:lnTo>
                  <a:pt x="128" y="389"/>
                </a:lnTo>
                <a:lnTo>
                  <a:pt x="126" y="391"/>
                </a:lnTo>
                <a:lnTo>
                  <a:pt x="124" y="395"/>
                </a:lnTo>
                <a:lnTo>
                  <a:pt x="124" y="401"/>
                </a:lnTo>
                <a:lnTo>
                  <a:pt x="124" y="405"/>
                </a:lnTo>
                <a:lnTo>
                  <a:pt x="122" y="407"/>
                </a:lnTo>
                <a:lnTo>
                  <a:pt x="120" y="408"/>
                </a:lnTo>
                <a:lnTo>
                  <a:pt x="120" y="410"/>
                </a:lnTo>
                <a:lnTo>
                  <a:pt x="120" y="414"/>
                </a:lnTo>
                <a:lnTo>
                  <a:pt x="120" y="416"/>
                </a:lnTo>
                <a:lnTo>
                  <a:pt x="112" y="408"/>
                </a:lnTo>
                <a:lnTo>
                  <a:pt x="104" y="407"/>
                </a:lnTo>
                <a:lnTo>
                  <a:pt x="100" y="403"/>
                </a:lnTo>
                <a:lnTo>
                  <a:pt x="96" y="403"/>
                </a:lnTo>
                <a:lnTo>
                  <a:pt x="94" y="403"/>
                </a:lnTo>
                <a:lnTo>
                  <a:pt x="92" y="405"/>
                </a:lnTo>
                <a:lnTo>
                  <a:pt x="92" y="407"/>
                </a:lnTo>
                <a:lnTo>
                  <a:pt x="84" y="420"/>
                </a:lnTo>
                <a:lnTo>
                  <a:pt x="82" y="425"/>
                </a:lnTo>
                <a:lnTo>
                  <a:pt x="81" y="425"/>
                </a:lnTo>
                <a:lnTo>
                  <a:pt x="77" y="424"/>
                </a:lnTo>
                <a:lnTo>
                  <a:pt x="69" y="418"/>
                </a:lnTo>
                <a:lnTo>
                  <a:pt x="65" y="414"/>
                </a:lnTo>
                <a:lnTo>
                  <a:pt x="59" y="414"/>
                </a:lnTo>
                <a:lnTo>
                  <a:pt x="55" y="414"/>
                </a:lnTo>
                <a:lnTo>
                  <a:pt x="51" y="418"/>
                </a:lnTo>
                <a:lnTo>
                  <a:pt x="47" y="420"/>
                </a:lnTo>
                <a:lnTo>
                  <a:pt x="45" y="424"/>
                </a:lnTo>
                <a:lnTo>
                  <a:pt x="43" y="425"/>
                </a:lnTo>
                <a:lnTo>
                  <a:pt x="37" y="425"/>
                </a:lnTo>
                <a:lnTo>
                  <a:pt x="32" y="422"/>
                </a:lnTo>
                <a:lnTo>
                  <a:pt x="24" y="418"/>
                </a:lnTo>
                <a:lnTo>
                  <a:pt x="20" y="418"/>
                </a:lnTo>
                <a:lnTo>
                  <a:pt x="18" y="420"/>
                </a:lnTo>
                <a:lnTo>
                  <a:pt x="16" y="424"/>
                </a:lnTo>
                <a:lnTo>
                  <a:pt x="18" y="429"/>
                </a:lnTo>
                <a:lnTo>
                  <a:pt x="20" y="431"/>
                </a:lnTo>
                <a:lnTo>
                  <a:pt x="18" y="431"/>
                </a:lnTo>
                <a:lnTo>
                  <a:pt x="2" y="431"/>
                </a:lnTo>
                <a:close/>
              </a:path>
            </a:pathLst>
          </a:custGeom>
          <a:solidFill>
            <a:srgbClr val="2C0E42"/>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2" name="Freeform 19">
            <a:extLst>
              <a:ext uri="{FF2B5EF4-FFF2-40B4-BE49-F238E27FC236}">
                <a16:creationId xmlns:a16="http://schemas.microsoft.com/office/drawing/2014/main" id="{7B7921AC-7C72-4213-845D-E4497BD7B60F}"/>
              </a:ext>
            </a:extLst>
          </p:cNvPr>
          <p:cNvSpPr>
            <a:spLocks/>
          </p:cNvSpPr>
          <p:nvPr/>
        </p:nvSpPr>
        <p:spPr bwMode="auto">
          <a:xfrm>
            <a:off x="5987650" y="1793885"/>
            <a:ext cx="394192" cy="564025"/>
          </a:xfrm>
          <a:custGeom>
            <a:avLst/>
            <a:gdLst>
              <a:gd name="T0" fmla="*/ 2147483647 w 317"/>
              <a:gd name="T1" fmla="*/ 2147483647 h 427"/>
              <a:gd name="T2" fmla="*/ 2147483647 w 317"/>
              <a:gd name="T3" fmla="*/ 2147483647 h 427"/>
              <a:gd name="T4" fmla="*/ 2147483647 w 317"/>
              <a:gd name="T5" fmla="*/ 2147483647 h 427"/>
              <a:gd name="T6" fmla="*/ 2147483647 w 317"/>
              <a:gd name="T7" fmla="*/ 2147483647 h 427"/>
              <a:gd name="T8" fmla="*/ 2147483647 w 317"/>
              <a:gd name="T9" fmla="*/ 2147483647 h 427"/>
              <a:gd name="T10" fmla="*/ 2147483647 w 317"/>
              <a:gd name="T11" fmla="*/ 2147483647 h 427"/>
              <a:gd name="T12" fmla="*/ 2147483647 w 317"/>
              <a:gd name="T13" fmla="*/ 2147483647 h 427"/>
              <a:gd name="T14" fmla="*/ 2147483647 w 317"/>
              <a:gd name="T15" fmla="*/ 2147483647 h 427"/>
              <a:gd name="T16" fmla="*/ 2147483647 w 317"/>
              <a:gd name="T17" fmla="*/ 2147483647 h 427"/>
              <a:gd name="T18" fmla="*/ 2147483647 w 317"/>
              <a:gd name="T19" fmla="*/ 2147483647 h 427"/>
              <a:gd name="T20" fmla="*/ 2147483647 w 317"/>
              <a:gd name="T21" fmla="*/ 2147483647 h 427"/>
              <a:gd name="T22" fmla="*/ 2147483647 w 317"/>
              <a:gd name="T23" fmla="*/ 2147483647 h 427"/>
              <a:gd name="T24" fmla="*/ 2147483647 w 317"/>
              <a:gd name="T25" fmla="*/ 2147483647 h 427"/>
              <a:gd name="T26" fmla="*/ 2147483647 w 317"/>
              <a:gd name="T27" fmla="*/ 2147483647 h 427"/>
              <a:gd name="T28" fmla="*/ 2147483647 w 317"/>
              <a:gd name="T29" fmla="*/ 2147483647 h 427"/>
              <a:gd name="T30" fmla="*/ 2147483647 w 317"/>
              <a:gd name="T31" fmla="*/ 2147483647 h 427"/>
              <a:gd name="T32" fmla="*/ 2147483647 w 317"/>
              <a:gd name="T33" fmla="*/ 2147483647 h 427"/>
              <a:gd name="T34" fmla="*/ 2147483647 w 317"/>
              <a:gd name="T35" fmla="*/ 2147483647 h 427"/>
              <a:gd name="T36" fmla="*/ 2147483647 w 317"/>
              <a:gd name="T37" fmla="*/ 2147483647 h 427"/>
              <a:gd name="T38" fmla="*/ 2147483647 w 317"/>
              <a:gd name="T39" fmla="*/ 2147483647 h 427"/>
              <a:gd name="T40" fmla="*/ 2147483647 w 317"/>
              <a:gd name="T41" fmla="*/ 2147483647 h 427"/>
              <a:gd name="T42" fmla="*/ 2147483647 w 317"/>
              <a:gd name="T43" fmla="*/ 2147483647 h 427"/>
              <a:gd name="T44" fmla="*/ 2147483647 w 317"/>
              <a:gd name="T45" fmla="*/ 0 h 427"/>
              <a:gd name="T46" fmla="*/ 2147483647 w 317"/>
              <a:gd name="T47" fmla="*/ 2147483647 h 427"/>
              <a:gd name="T48" fmla="*/ 2147483647 w 317"/>
              <a:gd name="T49" fmla="*/ 2147483647 h 427"/>
              <a:gd name="T50" fmla="*/ 2147483647 w 317"/>
              <a:gd name="T51" fmla="*/ 2147483647 h 427"/>
              <a:gd name="T52" fmla="*/ 2147483647 w 317"/>
              <a:gd name="T53" fmla="*/ 2147483647 h 427"/>
              <a:gd name="T54" fmla="*/ 2147483647 w 317"/>
              <a:gd name="T55" fmla="*/ 2147483647 h 427"/>
              <a:gd name="T56" fmla="*/ 2147483647 w 317"/>
              <a:gd name="T57" fmla="*/ 2147483647 h 427"/>
              <a:gd name="T58" fmla="*/ 2147483647 w 317"/>
              <a:gd name="T59" fmla="*/ 2147483647 h 427"/>
              <a:gd name="T60" fmla="*/ 2147483647 w 317"/>
              <a:gd name="T61" fmla="*/ 2147483647 h 427"/>
              <a:gd name="T62" fmla="*/ 2147483647 w 317"/>
              <a:gd name="T63" fmla="*/ 2147483647 h 427"/>
              <a:gd name="T64" fmla="*/ 2147483647 w 317"/>
              <a:gd name="T65" fmla="*/ 2147483647 h 427"/>
              <a:gd name="T66" fmla="*/ 2147483647 w 317"/>
              <a:gd name="T67" fmla="*/ 2147483647 h 427"/>
              <a:gd name="T68" fmla="*/ 2147483647 w 317"/>
              <a:gd name="T69" fmla="*/ 2147483647 h 427"/>
              <a:gd name="T70" fmla="*/ 2147483647 w 317"/>
              <a:gd name="T71" fmla="*/ 2147483647 h 427"/>
              <a:gd name="T72" fmla="*/ 2147483647 w 317"/>
              <a:gd name="T73" fmla="*/ 2147483647 h 427"/>
              <a:gd name="T74" fmla="*/ 2147483647 w 317"/>
              <a:gd name="T75" fmla="*/ 2147483647 h 427"/>
              <a:gd name="T76" fmla="*/ 2147483647 w 317"/>
              <a:gd name="T77" fmla="*/ 2147483647 h 427"/>
              <a:gd name="T78" fmla="*/ 2147483647 w 317"/>
              <a:gd name="T79" fmla="*/ 2147483647 h 427"/>
              <a:gd name="T80" fmla="*/ 2147483647 w 317"/>
              <a:gd name="T81" fmla="*/ 2147483647 h 427"/>
              <a:gd name="T82" fmla="*/ 2147483647 w 317"/>
              <a:gd name="T83" fmla="*/ 2147483647 h 427"/>
              <a:gd name="T84" fmla="*/ 2147483647 w 317"/>
              <a:gd name="T85" fmla="*/ 2147483647 h 427"/>
              <a:gd name="T86" fmla="*/ 2147483647 w 317"/>
              <a:gd name="T87" fmla="*/ 2147483647 h 427"/>
              <a:gd name="T88" fmla="*/ 2147483647 w 317"/>
              <a:gd name="T89" fmla="*/ 2147483647 h 427"/>
              <a:gd name="T90" fmla="*/ 2147483647 w 317"/>
              <a:gd name="T91" fmla="*/ 2147483647 h 427"/>
              <a:gd name="T92" fmla="*/ 2147483647 w 317"/>
              <a:gd name="T93" fmla="*/ 2147483647 h 427"/>
              <a:gd name="T94" fmla="*/ 2147483647 w 317"/>
              <a:gd name="T95" fmla="*/ 2147483647 h 4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7" h="427">
                <a:moveTo>
                  <a:pt x="262" y="402"/>
                </a:moveTo>
                <a:lnTo>
                  <a:pt x="159" y="410"/>
                </a:lnTo>
                <a:lnTo>
                  <a:pt x="0" y="427"/>
                </a:lnTo>
                <a:lnTo>
                  <a:pt x="6" y="421"/>
                </a:lnTo>
                <a:lnTo>
                  <a:pt x="12" y="414"/>
                </a:lnTo>
                <a:lnTo>
                  <a:pt x="18" y="404"/>
                </a:lnTo>
                <a:lnTo>
                  <a:pt x="22" y="397"/>
                </a:lnTo>
                <a:lnTo>
                  <a:pt x="25" y="387"/>
                </a:lnTo>
                <a:lnTo>
                  <a:pt x="29" y="378"/>
                </a:lnTo>
                <a:lnTo>
                  <a:pt x="33" y="367"/>
                </a:lnTo>
                <a:lnTo>
                  <a:pt x="35" y="357"/>
                </a:lnTo>
                <a:lnTo>
                  <a:pt x="37" y="346"/>
                </a:lnTo>
                <a:lnTo>
                  <a:pt x="37" y="334"/>
                </a:lnTo>
                <a:lnTo>
                  <a:pt x="35" y="312"/>
                </a:lnTo>
                <a:lnTo>
                  <a:pt x="33" y="300"/>
                </a:lnTo>
                <a:lnTo>
                  <a:pt x="31" y="289"/>
                </a:lnTo>
                <a:lnTo>
                  <a:pt x="25" y="278"/>
                </a:lnTo>
                <a:lnTo>
                  <a:pt x="23" y="274"/>
                </a:lnTo>
                <a:lnTo>
                  <a:pt x="20" y="268"/>
                </a:lnTo>
                <a:lnTo>
                  <a:pt x="12" y="255"/>
                </a:lnTo>
                <a:lnTo>
                  <a:pt x="10" y="247"/>
                </a:lnTo>
                <a:lnTo>
                  <a:pt x="8" y="242"/>
                </a:lnTo>
                <a:lnTo>
                  <a:pt x="8" y="236"/>
                </a:lnTo>
                <a:lnTo>
                  <a:pt x="8" y="232"/>
                </a:lnTo>
                <a:lnTo>
                  <a:pt x="8" y="223"/>
                </a:lnTo>
                <a:lnTo>
                  <a:pt x="10" y="215"/>
                </a:lnTo>
                <a:lnTo>
                  <a:pt x="10" y="210"/>
                </a:lnTo>
                <a:lnTo>
                  <a:pt x="10" y="204"/>
                </a:lnTo>
                <a:lnTo>
                  <a:pt x="6" y="198"/>
                </a:lnTo>
                <a:lnTo>
                  <a:pt x="4" y="193"/>
                </a:lnTo>
                <a:lnTo>
                  <a:pt x="4" y="187"/>
                </a:lnTo>
                <a:lnTo>
                  <a:pt x="8" y="181"/>
                </a:lnTo>
                <a:lnTo>
                  <a:pt x="10" y="172"/>
                </a:lnTo>
                <a:lnTo>
                  <a:pt x="14" y="162"/>
                </a:lnTo>
                <a:lnTo>
                  <a:pt x="16" y="153"/>
                </a:lnTo>
                <a:lnTo>
                  <a:pt x="18" y="140"/>
                </a:lnTo>
                <a:lnTo>
                  <a:pt x="16" y="123"/>
                </a:lnTo>
                <a:lnTo>
                  <a:pt x="16" y="119"/>
                </a:lnTo>
                <a:lnTo>
                  <a:pt x="16" y="117"/>
                </a:lnTo>
                <a:lnTo>
                  <a:pt x="18" y="115"/>
                </a:lnTo>
                <a:lnTo>
                  <a:pt x="20" y="115"/>
                </a:lnTo>
                <a:lnTo>
                  <a:pt x="22" y="115"/>
                </a:lnTo>
                <a:lnTo>
                  <a:pt x="23" y="115"/>
                </a:lnTo>
                <a:lnTo>
                  <a:pt x="25" y="111"/>
                </a:lnTo>
                <a:lnTo>
                  <a:pt x="25" y="108"/>
                </a:lnTo>
                <a:lnTo>
                  <a:pt x="25" y="100"/>
                </a:lnTo>
                <a:lnTo>
                  <a:pt x="33" y="94"/>
                </a:lnTo>
                <a:lnTo>
                  <a:pt x="41" y="87"/>
                </a:lnTo>
                <a:lnTo>
                  <a:pt x="47" y="81"/>
                </a:lnTo>
                <a:lnTo>
                  <a:pt x="51" y="75"/>
                </a:lnTo>
                <a:lnTo>
                  <a:pt x="57" y="66"/>
                </a:lnTo>
                <a:lnTo>
                  <a:pt x="59" y="66"/>
                </a:lnTo>
                <a:lnTo>
                  <a:pt x="59" y="70"/>
                </a:lnTo>
                <a:lnTo>
                  <a:pt x="59" y="102"/>
                </a:lnTo>
                <a:lnTo>
                  <a:pt x="63" y="104"/>
                </a:lnTo>
                <a:lnTo>
                  <a:pt x="67" y="104"/>
                </a:lnTo>
                <a:lnTo>
                  <a:pt x="69" y="102"/>
                </a:lnTo>
                <a:lnTo>
                  <a:pt x="69" y="98"/>
                </a:lnTo>
                <a:lnTo>
                  <a:pt x="70" y="94"/>
                </a:lnTo>
                <a:lnTo>
                  <a:pt x="70" y="89"/>
                </a:lnTo>
                <a:lnTo>
                  <a:pt x="70" y="75"/>
                </a:lnTo>
                <a:lnTo>
                  <a:pt x="72" y="64"/>
                </a:lnTo>
                <a:lnTo>
                  <a:pt x="72" y="58"/>
                </a:lnTo>
                <a:lnTo>
                  <a:pt x="72" y="53"/>
                </a:lnTo>
                <a:lnTo>
                  <a:pt x="74" y="49"/>
                </a:lnTo>
                <a:lnTo>
                  <a:pt x="76" y="47"/>
                </a:lnTo>
                <a:lnTo>
                  <a:pt x="78" y="45"/>
                </a:lnTo>
                <a:lnTo>
                  <a:pt x="82" y="45"/>
                </a:lnTo>
                <a:lnTo>
                  <a:pt x="88" y="45"/>
                </a:lnTo>
                <a:lnTo>
                  <a:pt x="94" y="45"/>
                </a:lnTo>
                <a:lnTo>
                  <a:pt x="96" y="43"/>
                </a:lnTo>
                <a:lnTo>
                  <a:pt x="98" y="41"/>
                </a:lnTo>
                <a:lnTo>
                  <a:pt x="100" y="38"/>
                </a:lnTo>
                <a:lnTo>
                  <a:pt x="98" y="34"/>
                </a:lnTo>
                <a:lnTo>
                  <a:pt x="94" y="34"/>
                </a:lnTo>
                <a:lnTo>
                  <a:pt x="90" y="34"/>
                </a:lnTo>
                <a:lnTo>
                  <a:pt x="88" y="30"/>
                </a:lnTo>
                <a:lnTo>
                  <a:pt x="86" y="28"/>
                </a:lnTo>
                <a:lnTo>
                  <a:pt x="84" y="24"/>
                </a:lnTo>
                <a:lnTo>
                  <a:pt x="84" y="21"/>
                </a:lnTo>
                <a:lnTo>
                  <a:pt x="86" y="17"/>
                </a:lnTo>
                <a:lnTo>
                  <a:pt x="88" y="13"/>
                </a:lnTo>
                <a:lnTo>
                  <a:pt x="90" y="11"/>
                </a:lnTo>
                <a:lnTo>
                  <a:pt x="90" y="9"/>
                </a:lnTo>
                <a:lnTo>
                  <a:pt x="92" y="5"/>
                </a:lnTo>
                <a:lnTo>
                  <a:pt x="92" y="4"/>
                </a:lnTo>
                <a:lnTo>
                  <a:pt x="94" y="2"/>
                </a:lnTo>
                <a:lnTo>
                  <a:pt x="98" y="2"/>
                </a:lnTo>
                <a:lnTo>
                  <a:pt x="102" y="4"/>
                </a:lnTo>
                <a:lnTo>
                  <a:pt x="108" y="0"/>
                </a:lnTo>
                <a:lnTo>
                  <a:pt x="110" y="0"/>
                </a:lnTo>
                <a:lnTo>
                  <a:pt x="112" y="0"/>
                </a:lnTo>
                <a:lnTo>
                  <a:pt x="119" y="2"/>
                </a:lnTo>
                <a:lnTo>
                  <a:pt x="127" y="5"/>
                </a:lnTo>
                <a:lnTo>
                  <a:pt x="133" y="7"/>
                </a:lnTo>
                <a:lnTo>
                  <a:pt x="137" y="9"/>
                </a:lnTo>
                <a:lnTo>
                  <a:pt x="143" y="9"/>
                </a:lnTo>
                <a:lnTo>
                  <a:pt x="147" y="11"/>
                </a:lnTo>
                <a:lnTo>
                  <a:pt x="155" y="17"/>
                </a:lnTo>
                <a:lnTo>
                  <a:pt x="161" y="19"/>
                </a:lnTo>
                <a:lnTo>
                  <a:pt x="166" y="21"/>
                </a:lnTo>
                <a:lnTo>
                  <a:pt x="182" y="24"/>
                </a:lnTo>
                <a:lnTo>
                  <a:pt x="196" y="26"/>
                </a:lnTo>
                <a:lnTo>
                  <a:pt x="208" y="28"/>
                </a:lnTo>
                <a:lnTo>
                  <a:pt x="213" y="30"/>
                </a:lnTo>
                <a:lnTo>
                  <a:pt x="215" y="34"/>
                </a:lnTo>
                <a:lnTo>
                  <a:pt x="221" y="40"/>
                </a:lnTo>
                <a:lnTo>
                  <a:pt x="223" y="49"/>
                </a:lnTo>
                <a:lnTo>
                  <a:pt x="221" y="51"/>
                </a:lnTo>
                <a:lnTo>
                  <a:pt x="217" y="55"/>
                </a:lnTo>
                <a:lnTo>
                  <a:pt x="215" y="57"/>
                </a:lnTo>
                <a:lnTo>
                  <a:pt x="215" y="60"/>
                </a:lnTo>
                <a:lnTo>
                  <a:pt x="215" y="62"/>
                </a:lnTo>
                <a:lnTo>
                  <a:pt x="217" y="66"/>
                </a:lnTo>
                <a:lnTo>
                  <a:pt x="221" y="70"/>
                </a:lnTo>
                <a:lnTo>
                  <a:pt x="227" y="77"/>
                </a:lnTo>
                <a:lnTo>
                  <a:pt x="231" y="85"/>
                </a:lnTo>
                <a:lnTo>
                  <a:pt x="235" y="94"/>
                </a:lnTo>
                <a:lnTo>
                  <a:pt x="237" y="104"/>
                </a:lnTo>
                <a:lnTo>
                  <a:pt x="237" y="113"/>
                </a:lnTo>
                <a:lnTo>
                  <a:pt x="235" y="123"/>
                </a:lnTo>
                <a:lnTo>
                  <a:pt x="231" y="132"/>
                </a:lnTo>
                <a:lnTo>
                  <a:pt x="227" y="136"/>
                </a:lnTo>
                <a:lnTo>
                  <a:pt x="223" y="138"/>
                </a:lnTo>
                <a:lnTo>
                  <a:pt x="223" y="149"/>
                </a:lnTo>
                <a:lnTo>
                  <a:pt x="221" y="159"/>
                </a:lnTo>
                <a:lnTo>
                  <a:pt x="219" y="162"/>
                </a:lnTo>
                <a:lnTo>
                  <a:pt x="215" y="164"/>
                </a:lnTo>
                <a:lnTo>
                  <a:pt x="213" y="166"/>
                </a:lnTo>
                <a:lnTo>
                  <a:pt x="209" y="168"/>
                </a:lnTo>
                <a:lnTo>
                  <a:pt x="200" y="168"/>
                </a:lnTo>
                <a:lnTo>
                  <a:pt x="200" y="176"/>
                </a:lnTo>
                <a:lnTo>
                  <a:pt x="198" y="181"/>
                </a:lnTo>
                <a:lnTo>
                  <a:pt x="198" y="195"/>
                </a:lnTo>
                <a:lnTo>
                  <a:pt x="200" y="196"/>
                </a:lnTo>
                <a:lnTo>
                  <a:pt x="200" y="200"/>
                </a:lnTo>
                <a:lnTo>
                  <a:pt x="202" y="204"/>
                </a:lnTo>
                <a:lnTo>
                  <a:pt x="206" y="206"/>
                </a:lnTo>
                <a:lnTo>
                  <a:pt x="211" y="206"/>
                </a:lnTo>
                <a:lnTo>
                  <a:pt x="219" y="206"/>
                </a:lnTo>
                <a:lnTo>
                  <a:pt x="225" y="204"/>
                </a:lnTo>
                <a:lnTo>
                  <a:pt x="229" y="202"/>
                </a:lnTo>
                <a:lnTo>
                  <a:pt x="231" y="200"/>
                </a:lnTo>
                <a:lnTo>
                  <a:pt x="233" y="191"/>
                </a:lnTo>
                <a:lnTo>
                  <a:pt x="233" y="185"/>
                </a:lnTo>
                <a:lnTo>
                  <a:pt x="235" y="181"/>
                </a:lnTo>
                <a:lnTo>
                  <a:pt x="241" y="172"/>
                </a:lnTo>
                <a:lnTo>
                  <a:pt x="249" y="168"/>
                </a:lnTo>
                <a:lnTo>
                  <a:pt x="251" y="166"/>
                </a:lnTo>
                <a:lnTo>
                  <a:pt x="253" y="164"/>
                </a:lnTo>
                <a:lnTo>
                  <a:pt x="256" y="164"/>
                </a:lnTo>
                <a:lnTo>
                  <a:pt x="258" y="162"/>
                </a:lnTo>
                <a:lnTo>
                  <a:pt x="264" y="155"/>
                </a:lnTo>
                <a:lnTo>
                  <a:pt x="268" y="153"/>
                </a:lnTo>
                <a:lnTo>
                  <a:pt x="270" y="155"/>
                </a:lnTo>
                <a:lnTo>
                  <a:pt x="276" y="157"/>
                </a:lnTo>
                <a:lnTo>
                  <a:pt x="280" y="164"/>
                </a:lnTo>
                <a:lnTo>
                  <a:pt x="290" y="178"/>
                </a:lnTo>
                <a:lnTo>
                  <a:pt x="296" y="187"/>
                </a:lnTo>
                <a:lnTo>
                  <a:pt x="298" y="195"/>
                </a:lnTo>
                <a:lnTo>
                  <a:pt x="300" y="200"/>
                </a:lnTo>
                <a:lnTo>
                  <a:pt x="300" y="208"/>
                </a:lnTo>
                <a:lnTo>
                  <a:pt x="300" y="213"/>
                </a:lnTo>
                <a:lnTo>
                  <a:pt x="301" y="221"/>
                </a:lnTo>
                <a:lnTo>
                  <a:pt x="309" y="234"/>
                </a:lnTo>
                <a:lnTo>
                  <a:pt x="313" y="244"/>
                </a:lnTo>
                <a:lnTo>
                  <a:pt x="315" y="253"/>
                </a:lnTo>
                <a:lnTo>
                  <a:pt x="317" y="264"/>
                </a:lnTo>
                <a:lnTo>
                  <a:pt x="317" y="270"/>
                </a:lnTo>
                <a:lnTo>
                  <a:pt x="317" y="278"/>
                </a:lnTo>
                <a:lnTo>
                  <a:pt x="315" y="287"/>
                </a:lnTo>
                <a:lnTo>
                  <a:pt x="311" y="291"/>
                </a:lnTo>
                <a:lnTo>
                  <a:pt x="307" y="295"/>
                </a:lnTo>
                <a:lnTo>
                  <a:pt x="305" y="295"/>
                </a:lnTo>
                <a:lnTo>
                  <a:pt x="301" y="297"/>
                </a:lnTo>
                <a:lnTo>
                  <a:pt x="300" y="299"/>
                </a:lnTo>
                <a:lnTo>
                  <a:pt x="298" y="302"/>
                </a:lnTo>
                <a:lnTo>
                  <a:pt x="296" y="310"/>
                </a:lnTo>
                <a:lnTo>
                  <a:pt x="296" y="317"/>
                </a:lnTo>
                <a:lnTo>
                  <a:pt x="292" y="321"/>
                </a:lnTo>
                <a:lnTo>
                  <a:pt x="286" y="327"/>
                </a:lnTo>
                <a:lnTo>
                  <a:pt x="284" y="331"/>
                </a:lnTo>
                <a:lnTo>
                  <a:pt x="280" y="336"/>
                </a:lnTo>
                <a:lnTo>
                  <a:pt x="280" y="340"/>
                </a:lnTo>
                <a:lnTo>
                  <a:pt x="278" y="346"/>
                </a:lnTo>
                <a:lnTo>
                  <a:pt x="278" y="357"/>
                </a:lnTo>
                <a:lnTo>
                  <a:pt x="278" y="367"/>
                </a:lnTo>
                <a:lnTo>
                  <a:pt x="276" y="372"/>
                </a:lnTo>
                <a:lnTo>
                  <a:pt x="274" y="374"/>
                </a:lnTo>
                <a:lnTo>
                  <a:pt x="270" y="376"/>
                </a:lnTo>
                <a:lnTo>
                  <a:pt x="268" y="378"/>
                </a:lnTo>
                <a:lnTo>
                  <a:pt x="264" y="382"/>
                </a:lnTo>
                <a:lnTo>
                  <a:pt x="262" y="389"/>
                </a:lnTo>
                <a:lnTo>
                  <a:pt x="262" y="402"/>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3" name="Freeform 20">
            <a:extLst>
              <a:ext uri="{FF2B5EF4-FFF2-40B4-BE49-F238E27FC236}">
                <a16:creationId xmlns:a16="http://schemas.microsoft.com/office/drawing/2014/main" id="{948D792F-5C5A-4B91-23CC-2F8E3F4C24E6}"/>
              </a:ext>
            </a:extLst>
          </p:cNvPr>
          <p:cNvSpPr>
            <a:spLocks/>
          </p:cNvSpPr>
          <p:nvPr/>
        </p:nvSpPr>
        <p:spPr bwMode="auto">
          <a:xfrm>
            <a:off x="4337765" y="2199412"/>
            <a:ext cx="850375" cy="445508"/>
          </a:xfrm>
          <a:custGeom>
            <a:avLst/>
            <a:gdLst>
              <a:gd name="T0" fmla="*/ 2147483647 w 685"/>
              <a:gd name="T1" fmla="*/ 2147483647 h 336"/>
              <a:gd name="T2" fmla="*/ 2147483647 w 685"/>
              <a:gd name="T3" fmla="*/ 2147483647 h 336"/>
              <a:gd name="T4" fmla="*/ 2147483647 w 685"/>
              <a:gd name="T5" fmla="*/ 0 h 336"/>
              <a:gd name="T6" fmla="*/ 2147483647 w 685"/>
              <a:gd name="T7" fmla="*/ 2147483647 h 336"/>
              <a:gd name="T8" fmla="*/ 2147483647 w 685"/>
              <a:gd name="T9" fmla="*/ 2147483647 h 336"/>
              <a:gd name="T10" fmla="*/ 2147483647 w 685"/>
              <a:gd name="T11" fmla="*/ 2147483647 h 336"/>
              <a:gd name="T12" fmla="*/ 2147483647 w 685"/>
              <a:gd name="T13" fmla="*/ 2147483647 h 336"/>
              <a:gd name="T14" fmla="*/ 2147483647 w 685"/>
              <a:gd name="T15" fmla="*/ 2147483647 h 336"/>
              <a:gd name="T16" fmla="*/ 2147483647 w 685"/>
              <a:gd name="T17" fmla="*/ 2147483647 h 336"/>
              <a:gd name="T18" fmla="*/ 2147483647 w 685"/>
              <a:gd name="T19" fmla="*/ 2147483647 h 336"/>
              <a:gd name="T20" fmla="*/ 2147483647 w 685"/>
              <a:gd name="T21" fmla="*/ 2147483647 h 336"/>
              <a:gd name="T22" fmla="*/ 2147483647 w 685"/>
              <a:gd name="T23" fmla="*/ 2147483647 h 336"/>
              <a:gd name="T24" fmla="*/ 2147483647 w 685"/>
              <a:gd name="T25" fmla="*/ 2147483647 h 336"/>
              <a:gd name="T26" fmla="*/ 2147483647 w 685"/>
              <a:gd name="T27" fmla="*/ 2147483647 h 336"/>
              <a:gd name="T28" fmla="*/ 2147483647 w 685"/>
              <a:gd name="T29" fmla="*/ 2147483647 h 336"/>
              <a:gd name="T30" fmla="*/ 2147483647 w 685"/>
              <a:gd name="T31" fmla="*/ 2147483647 h 336"/>
              <a:gd name="T32" fmla="*/ 2147483647 w 685"/>
              <a:gd name="T33" fmla="*/ 2147483647 h 336"/>
              <a:gd name="T34" fmla="*/ 2147483647 w 685"/>
              <a:gd name="T35" fmla="*/ 2147483647 h 336"/>
              <a:gd name="T36" fmla="*/ 2147483647 w 685"/>
              <a:gd name="T37" fmla="*/ 2147483647 h 336"/>
              <a:gd name="T38" fmla="*/ 2147483647 w 685"/>
              <a:gd name="T39" fmla="*/ 2147483647 h 336"/>
              <a:gd name="T40" fmla="*/ 2147483647 w 685"/>
              <a:gd name="T41" fmla="*/ 2147483647 h 336"/>
              <a:gd name="T42" fmla="*/ 2147483647 w 685"/>
              <a:gd name="T43" fmla="*/ 2147483647 h 336"/>
              <a:gd name="T44" fmla="*/ 2147483647 w 685"/>
              <a:gd name="T45" fmla="*/ 2147483647 h 336"/>
              <a:gd name="T46" fmla="*/ 2147483647 w 685"/>
              <a:gd name="T47" fmla="*/ 2147483647 h 336"/>
              <a:gd name="T48" fmla="*/ 2147483647 w 685"/>
              <a:gd name="T49" fmla="*/ 2147483647 h 336"/>
              <a:gd name="T50" fmla="*/ 2147483647 w 685"/>
              <a:gd name="T51" fmla="*/ 2147483647 h 336"/>
              <a:gd name="T52" fmla="*/ 2147483647 w 685"/>
              <a:gd name="T53" fmla="*/ 2147483647 h 336"/>
              <a:gd name="T54" fmla="*/ 2147483647 w 685"/>
              <a:gd name="T55" fmla="*/ 2147483647 h 336"/>
              <a:gd name="T56" fmla="*/ 2147483647 w 685"/>
              <a:gd name="T57" fmla="*/ 2147483647 h 336"/>
              <a:gd name="T58" fmla="*/ 2147483647 w 685"/>
              <a:gd name="T59" fmla="*/ 2147483647 h 336"/>
              <a:gd name="T60" fmla="*/ 2147483647 w 685"/>
              <a:gd name="T61" fmla="*/ 2147483647 h 336"/>
              <a:gd name="T62" fmla="*/ 2147483647 w 685"/>
              <a:gd name="T63" fmla="*/ 2147483647 h 336"/>
              <a:gd name="T64" fmla="*/ 2147483647 w 685"/>
              <a:gd name="T65" fmla="*/ 2147483647 h 336"/>
              <a:gd name="T66" fmla="*/ 2147483647 w 685"/>
              <a:gd name="T67" fmla="*/ 2147483647 h 336"/>
              <a:gd name="T68" fmla="*/ 2147483647 w 685"/>
              <a:gd name="T69" fmla="*/ 2147483647 h 336"/>
              <a:gd name="T70" fmla="*/ 2147483647 w 685"/>
              <a:gd name="T71" fmla="*/ 2147483647 h 336"/>
              <a:gd name="T72" fmla="*/ 2147483647 w 685"/>
              <a:gd name="T73" fmla="*/ 2147483647 h 336"/>
              <a:gd name="T74" fmla="*/ 2147483647 w 685"/>
              <a:gd name="T75" fmla="*/ 2147483647 h 336"/>
              <a:gd name="T76" fmla="*/ 2147483647 w 685"/>
              <a:gd name="T77" fmla="*/ 2147483647 h 336"/>
              <a:gd name="T78" fmla="*/ 2147483647 w 685"/>
              <a:gd name="T79" fmla="*/ 2147483647 h 336"/>
              <a:gd name="T80" fmla="*/ 2147483647 w 685"/>
              <a:gd name="T81" fmla="*/ 2147483647 h 336"/>
              <a:gd name="T82" fmla="*/ 2147483647 w 685"/>
              <a:gd name="T83" fmla="*/ 2147483647 h 336"/>
              <a:gd name="T84" fmla="*/ 2147483647 w 685"/>
              <a:gd name="T85" fmla="*/ 2147483647 h 336"/>
              <a:gd name="T86" fmla="*/ 2147483647 w 685"/>
              <a:gd name="T87" fmla="*/ 2147483647 h 336"/>
              <a:gd name="T88" fmla="*/ 2147483647 w 685"/>
              <a:gd name="T89" fmla="*/ 2147483647 h 336"/>
              <a:gd name="T90" fmla="*/ 2147483647 w 685"/>
              <a:gd name="T91" fmla="*/ 2147483647 h 336"/>
              <a:gd name="T92" fmla="*/ 2147483647 w 685"/>
              <a:gd name="T93" fmla="*/ 2147483647 h 3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85" h="336">
                <a:moveTo>
                  <a:pt x="147" y="314"/>
                </a:moveTo>
                <a:lnTo>
                  <a:pt x="152" y="217"/>
                </a:lnTo>
                <a:lnTo>
                  <a:pt x="84" y="212"/>
                </a:lnTo>
                <a:lnTo>
                  <a:pt x="37" y="208"/>
                </a:lnTo>
                <a:lnTo>
                  <a:pt x="0" y="204"/>
                </a:lnTo>
                <a:lnTo>
                  <a:pt x="17" y="0"/>
                </a:lnTo>
                <a:lnTo>
                  <a:pt x="145" y="9"/>
                </a:lnTo>
                <a:lnTo>
                  <a:pt x="262" y="15"/>
                </a:lnTo>
                <a:lnTo>
                  <a:pt x="360" y="21"/>
                </a:lnTo>
                <a:lnTo>
                  <a:pt x="427" y="23"/>
                </a:lnTo>
                <a:lnTo>
                  <a:pt x="432" y="23"/>
                </a:lnTo>
                <a:lnTo>
                  <a:pt x="436" y="25"/>
                </a:lnTo>
                <a:lnTo>
                  <a:pt x="444" y="26"/>
                </a:lnTo>
                <a:lnTo>
                  <a:pt x="450" y="32"/>
                </a:lnTo>
                <a:lnTo>
                  <a:pt x="456" y="38"/>
                </a:lnTo>
                <a:lnTo>
                  <a:pt x="462" y="42"/>
                </a:lnTo>
                <a:lnTo>
                  <a:pt x="468" y="43"/>
                </a:lnTo>
                <a:lnTo>
                  <a:pt x="474" y="45"/>
                </a:lnTo>
                <a:lnTo>
                  <a:pt x="491" y="45"/>
                </a:lnTo>
                <a:lnTo>
                  <a:pt x="501" y="43"/>
                </a:lnTo>
                <a:lnTo>
                  <a:pt x="515" y="42"/>
                </a:lnTo>
                <a:lnTo>
                  <a:pt x="522" y="38"/>
                </a:lnTo>
                <a:lnTo>
                  <a:pt x="530" y="38"/>
                </a:lnTo>
                <a:lnTo>
                  <a:pt x="536" y="40"/>
                </a:lnTo>
                <a:lnTo>
                  <a:pt x="540" y="43"/>
                </a:lnTo>
                <a:lnTo>
                  <a:pt x="550" y="51"/>
                </a:lnTo>
                <a:lnTo>
                  <a:pt x="554" y="53"/>
                </a:lnTo>
                <a:lnTo>
                  <a:pt x="562" y="55"/>
                </a:lnTo>
                <a:lnTo>
                  <a:pt x="566" y="55"/>
                </a:lnTo>
                <a:lnTo>
                  <a:pt x="569" y="57"/>
                </a:lnTo>
                <a:lnTo>
                  <a:pt x="571" y="59"/>
                </a:lnTo>
                <a:lnTo>
                  <a:pt x="575" y="62"/>
                </a:lnTo>
                <a:lnTo>
                  <a:pt x="581" y="68"/>
                </a:lnTo>
                <a:lnTo>
                  <a:pt x="587" y="72"/>
                </a:lnTo>
                <a:lnTo>
                  <a:pt x="597" y="93"/>
                </a:lnTo>
                <a:lnTo>
                  <a:pt x="601" y="104"/>
                </a:lnTo>
                <a:lnTo>
                  <a:pt x="605" y="112"/>
                </a:lnTo>
                <a:lnTo>
                  <a:pt x="609" y="119"/>
                </a:lnTo>
                <a:lnTo>
                  <a:pt x="616" y="130"/>
                </a:lnTo>
                <a:lnTo>
                  <a:pt x="620" y="138"/>
                </a:lnTo>
                <a:lnTo>
                  <a:pt x="622" y="147"/>
                </a:lnTo>
                <a:lnTo>
                  <a:pt x="622" y="155"/>
                </a:lnTo>
                <a:lnTo>
                  <a:pt x="622" y="170"/>
                </a:lnTo>
                <a:lnTo>
                  <a:pt x="624" y="176"/>
                </a:lnTo>
                <a:lnTo>
                  <a:pt x="624" y="180"/>
                </a:lnTo>
                <a:lnTo>
                  <a:pt x="628" y="181"/>
                </a:lnTo>
                <a:lnTo>
                  <a:pt x="630" y="185"/>
                </a:lnTo>
                <a:lnTo>
                  <a:pt x="634" y="191"/>
                </a:lnTo>
                <a:lnTo>
                  <a:pt x="636" y="200"/>
                </a:lnTo>
                <a:lnTo>
                  <a:pt x="636" y="204"/>
                </a:lnTo>
                <a:lnTo>
                  <a:pt x="636" y="208"/>
                </a:lnTo>
                <a:lnTo>
                  <a:pt x="638" y="212"/>
                </a:lnTo>
                <a:lnTo>
                  <a:pt x="642" y="214"/>
                </a:lnTo>
                <a:lnTo>
                  <a:pt x="638" y="221"/>
                </a:lnTo>
                <a:lnTo>
                  <a:pt x="638" y="223"/>
                </a:lnTo>
                <a:lnTo>
                  <a:pt x="638" y="225"/>
                </a:lnTo>
                <a:lnTo>
                  <a:pt x="638" y="229"/>
                </a:lnTo>
                <a:lnTo>
                  <a:pt x="640" y="231"/>
                </a:lnTo>
                <a:lnTo>
                  <a:pt x="642" y="234"/>
                </a:lnTo>
                <a:lnTo>
                  <a:pt x="644" y="236"/>
                </a:lnTo>
                <a:lnTo>
                  <a:pt x="644" y="238"/>
                </a:lnTo>
                <a:lnTo>
                  <a:pt x="644" y="246"/>
                </a:lnTo>
                <a:lnTo>
                  <a:pt x="644" y="257"/>
                </a:lnTo>
                <a:lnTo>
                  <a:pt x="642" y="259"/>
                </a:lnTo>
                <a:lnTo>
                  <a:pt x="642" y="261"/>
                </a:lnTo>
                <a:lnTo>
                  <a:pt x="644" y="265"/>
                </a:lnTo>
                <a:lnTo>
                  <a:pt x="646" y="268"/>
                </a:lnTo>
                <a:lnTo>
                  <a:pt x="650" y="272"/>
                </a:lnTo>
                <a:lnTo>
                  <a:pt x="654" y="274"/>
                </a:lnTo>
                <a:lnTo>
                  <a:pt x="656" y="278"/>
                </a:lnTo>
                <a:lnTo>
                  <a:pt x="658" y="280"/>
                </a:lnTo>
                <a:lnTo>
                  <a:pt x="658" y="284"/>
                </a:lnTo>
                <a:lnTo>
                  <a:pt x="658" y="285"/>
                </a:lnTo>
                <a:lnTo>
                  <a:pt x="658" y="289"/>
                </a:lnTo>
                <a:lnTo>
                  <a:pt x="658" y="295"/>
                </a:lnTo>
                <a:lnTo>
                  <a:pt x="658" y="297"/>
                </a:lnTo>
                <a:lnTo>
                  <a:pt x="658" y="299"/>
                </a:lnTo>
                <a:lnTo>
                  <a:pt x="661" y="301"/>
                </a:lnTo>
                <a:lnTo>
                  <a:pt x="663" y="304"/>
                </a:lnTo>
                <a:lnTo>
                  <a:pt x="669" y="310"/>
                </a:lnTo>
                <a:lnTo>
                  <a:pt x="669" y="312"/>
                </a:lnTo>
                <a:lnTo>
                  <a:pt x="671" y="314"/>
                </a:lnTo>
                <a:lnTo>
                  <a:pt x="677" y="325"/>
                </a:lnTo>
                <a:lnTo>
                  <a:pt x="679" y="327"/>
                </a:lnTo>
                <a:lnTo>
                  <a:pt x="681" y="329"/>
                </a:lnTo>
                <a:lnTo>
                  <a:pt x="685" y="335"/>
                </a:lnTo>
                <a:lnTo>
                  <a:pt x="605" y="336"/>
                </a:lnTo>
                <a:lnTo>
                  <a:pt x="530" y="336"/>
                </a:lnTo>
                <a:lnTo>
                  <a:pt x="495" y="335"/>
                </a:lnTo>
                <a:lnTo>
                  <a:pt x="460" y="335"/>
                </a:lnTo>
                <a:lnTo>
                  <a:pt x="393" y="333"/>
                </a:lnTo>
                <a:lnTo>
                  <a:pt x="331" y="329"/>
                </a:lnTo>
                <a:lnTo>
                  <a:pt x="268" y="325"/>
                </a:lnTo>
                <a:lnTo>
                  <a:pt x="207" y="319"/>
                </a:lnTo>
                <a:lnTo>
                  <a:pt x="147" y="314"/>
                </a:lnTo>
                <a:close/>
              </a:path>
            </a:pathLst>
          </a:custGeom>
          <a:solidFill>
            <a:srgbClr val="6920A0"/>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4" name="Freeform 21">
            <a:extLst>
              <a:ext uri="{FF2B5EF4-FFF2-40B4-BE49-F238E27FC236}">
                <a16:creationId xmlns:a16="http://schemas.microsoft.com/office/drawing/2014/main" id="{E2CFF9FF-D18B-7777-2514-97DBAE0E50AB}"/>
              </a:ext>
            </a:extLst>
          </p:cNvPr>
          <p:cNvSpPr>
            <a:spLocks/>
          </p:cNvSpPr>
          <p:nvPr/>
        </p:nvSpPr>
        <p:spPr bwMode="auto">
          <a:xfrm>
            <a:off x="4496713" y="2616362"/>
            <a:ext cx="766132" cy="439797"/>
          </a:xfrm>
          <a:custGeom>
            <a:avLst/>
            <a:gdLst>
              <a:gd name="T0" fmla="*/ 20 w 619"/>
              <a:gd name="T1" fmla="*/ 0 h 333"/>
              <a:gd name="T2" fmla="*/ 80 w 619"/>
              <a:gd name="T3" fmla="*/ 5 h 333"/>
              <a:gd name="T4" fmla="*/ 141 w 619"/>
              <a:gd name="T5" fmla="*/ 11 h 333"/>
              <a:gd name="T6" fmla="*/ 204 w 619"/>
              <a:gd name="T7" fmla="*/ 15 h 333"/>
              <a:gd name="T8" fmla="*/ 266 w 619"/>
              <a:gd name="T9" fmla="*/ 19 h 333"/>
              <a:gd name="T10" fmla="*/ 333 w 619"/>
              <a:gd name="T11" fmla="*/ 21 h 333"/>
              <a:gd name="T12" fmla="*/ 403 w 619"/>
              <a:gd name="T13" fmla="*/ 22 h 333"/>
              <a:gd name="T14" fmla="*/ 478 w 619"/>
              <a:gd name="T15" fmla="*/ 22 h 333"/>
              <a:gd name="T16" fmla="*/ 558 w 619"/>
              <a:gd name="T17" fmla="*/ 21 h 333"/>
              <a:gd name="T18" fmla="*/ 560 w 619"/>
              <a:gd name="T19" fmla="*/ 26 h 333"/>
              <a:gd name="T20" fmla="*/ 562 w 619"/>
              <a:gd name="T21" fmla="*/ 28 h 333"/>
              <a:gd name="T22" fmla="*/ 564 w 619"/>
              <a:gd name="T23" fmla="*/ 30 h 333"/>
              <a:gd name="T24" fmla="*/ 568 w 619"/>
              <a:gd name="T25" fmla="*/ 32 h 333"/>
              <a:gd name="T26" fmla="*/ 570 w 619"/>
              <a:gd name="T27" fmla="*/ 32 h 333"/>
              <a:gd name="T28" fmla="*/ 572 w 619"/>
              <a:gd name="T29" fmla="*/ 32 h 333"/>
              <a:gd name="T30" fmla="*/ 579 w 619"/>
              <a:gd name="T31" fmla="*/ 32 h 333"/>
              <a:gd name="T32" fmla="*/ 581 w 619"/>
              <a:gd name="T33" fmla="*/ 32 h 333"/>
              <a:gd name="T34" fmla="*/ 583 w 619"/>
              <a:gd name="T35" fmla="*/ 34 h 333"/>
              <a:gd name="T36" fmla="*/ 585 w 619"/>
              <a:gd name="T37" fmla="*/ 36 h 333"/>
              <a:gd name="T38" fmla="*/ 587 w 619"/>
              <a:gd name="T39" fmla="*/ 38 h 333"/>
              <a:gd name="T40" fmla="*/ 587 w 619"/>
              <a:gd name="T41" fmla="*/ 39 h 333"/>
              <a:gd name="T42" fmla="*/ 587 w 619"/>
              <a:gd name="T43" fmla="*/ 43 h 333"/>
              <a:gd name="T44" fmla="*/ 587 w 619"/>
              <a:gd name="T45" fmla="*/ 49 h 333"/>
              <a:gd name="T46" fmla="*/ 585 w 619"/>
              <a:gd name="T47" fmla="*/ 55 h 333"/>
              <a:gd name="T48" fmla="*/ 581 w 619"/>
              <a:gd name="T49" fmla="*/ 60 h 333"/>
              <a:gd name="T50" fmla="*/ 579 w 619"/>
              <a:gd name="T51" fmla="*/ 62 h 333"/>
              <a:gd name="T52" fmla="*/ 579 w 619"/>
              <a:gd name="T53" fmla="*/ 66 h 333"/>
              <a:gd name="T54" fmla="*/ 581 w 619"/>
              <a:gd name="T55" fmla="*/ 68 h 333"/>
              <a:gd name="T56" fmla="*/ 585 w 619"/>
              <a:gd name="T57" fmla="*/ 72 h 333"/>
              <a:gd name="T58" fmla="*/ 591 w 619"/>
              <a:gd name="T59" fmla="*/ 77 h 333"/>
              <a:gd name="T60" fmla="*/ 593 w 619"/>
              <a:gd name="T61" fmla="*/ 81 h 333"/>
              <a:gd name="T62" fmla="*/ 595 w 619"/>
              <a:gd name="T63" fmla="*/ 87 h 333"/>
              <a:gd name="T64" fmla="*/ 595 w 619"/>
              <a:gd name="T65" fmla="*/ 91 h 333"/>
              <a:gd name="T66" fmla="*/ 599 w 619"/>
              <a:gd name="T67" fmla="*/ 92 h 333"/>
              <a:gd name="T68" fmla="*/ 603 w 619"/>
              <a:gd name="T69" fmla="*/ 96 h 333"/>
              <a:gd name="T70" fmla="*/ 607 w 619"/>
              <a:gd name="T71" fmla="*/ 100 h 333"/>
              <a:gd name="T72" fmla="*/ 611 w 619"/>
              <a:gd name="T73" fmla="*/ 104 h 333"/>
              <a:gd name="T74" fmla="*/ 613 w 619"/>
              <a:gd name="T75" fmla="*/ 108 h 333"/>
              <a:gd name="T76" fmla="*/ 615 w 619"/>
              <a:gd name="T77" fmla="*/ 113 h 333"/>
              <a:gd name="T78" fmla="*/ 617 w 619"/>
              <a:gd name="T79" fmla="*/ 121 h 333"/>
              <a:gd name="T80" fmla="*/ 619 w 619"/>
              <a:gd name="T81" fmla="*/ 331 h 333"/>
              <a:gd name="T82" fmla="*/ 523 w 619"/>
              <a:gd name="T83" fmla="*/ 333 h 333"/>
              <a:gd name="T84" fmla="*/ 425 w 619"/>
              <a:gd name="T85" fmla="*/ 331 h 333"/>
              <a:gd name="T86" fmla="*/ 327 w 619"/>
              <a:gd name="T87" fmla="*/ 329 h 333"/>
              <a:gd name="T88" fmla="*/ 235 w 619"/>
              <a:gd name="T89" fmla="*/ 325 h 333"/>
              <a:gd name="T90" fmla="*/ 82 w 619"/>
              <a:gd name="T91" fmla="*/ 319 h 333"/>
              <a:gd name="T92" fmla="*/ 0 w 619"/>
              <a:gd name="T93" fmla="*/ 315 h 333"/>
              <a:gd name="T94" fmla="*/ 20 w 619"/>
              <a:gd name="T9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9" h="333">
                <a:moveTo>
                  <a:pt x="20" y="0"/>
                </a:moveTo>
                <a:lnTo>
                  <a:pt x="80" y="5"/>
                </a:lnTo>
                <a:lnTo>
                  <a:pt x="141" y="11"/>
                </a:lnTo>
                <a:lnTo>
                  <a:pt x="204" y="15"/>
                </a:lnTo>
                <a:lnTo>
                  <a:pt x="266" y="19"/>
                </a:lnTo>
                <a:lnTo>
                  <a:pt x="333" y="21"/>
                </a:lnTo>
                <a:lnTo>
                  <a:pt x="403" y="22"/>
                </a:lnTo>
                <a:lnTo>
                  <a:pt x="478" y="22"/>
                </a:lnTo>
                <a:lnTo>
                  <a:pt x="558" y="21"/>
                </a:lnTo>
                <a:lnTo>
                  <a:pt x="560" y="26"/>
                </a:lnTo>
                <a:lnTo>
                  <a:pt x="562" y="28"/>
                </a:lnTo>
                <a:lnTo>
                  <a:pt x="564" y="30"/>
                </a:lnTo>
                <a:lnTo>
                  <a:pt x="568" y="32"/>
                </a:lnTo>
                <a:lnTo>
                  <a:pt x="570" y="32"/>
                </a:lnTo>
                <a:lnTo>
                  <a:pt x="572" y="32"/>
                </a:lnTo>
                <a:lnTo>
                  <a:pt x="579" y="32"/>
                </a:lnTo>
                <a:lnTo>
                  <a:pt x="581" y="32"/>
                </a:lnTo>
                <a:lnTo>
                  <a:pt x="583" y="34"/>
                </a:lnTo>
                <a:lnTo>
                  <a:pt x="585" y="36"/>
                </a:lnTo>
                <a:lnTo>
                  <a:pt x="587" y="38"/>
                </a:lnTo>
                <a:lnTo>
                  <a:pt x="587" y="39"/>
                </a:lnTo>
                <a:lnTo>
                  <a:pt x="587" y="43"/>
                </a:lnTo>
                <a:lnTo>
                  <a:pt x="587" y="49"/>
                </a:lnTo>
                <a:lnTo>
                  <a:pt x="585" y="55"/>
                </a:lnTo>
                <a:lnTo>
                  <a:pt x="581" y="60"/>
                </a:lnTo>
                <a:lnTo>
                  <a:pt x="579" y="62"/>
                </a:lnTo>
                <a:lnTo>
                  <a:pt x="579" y="66"/>
                </a:lnTo>
                <a:lnTo>
                  <a:pt x="581" y="68"/>
                </a:lnTo>
                <a:lnTo>
                  <a:pt x="585" y="72"/>
                </a:lnTo>
                <a:lnTo>
                  <a:pt x="591" y="77"/>
                </a:lnTo>
                <a:lnTo>
                  <a:pt x="593" y="81"/>
                </a:lnTo>
                <a:lnTo>
                  <a:pt x="595" y="87"/>
                </a:lnTo>
                <a:lnTo>
                  <a:pt x="595" y="91"/>
                </a:lnTo>
                <a:lnTo>
                  <a:pt x="599" y="92"/>
                </a:lnTo>
                <a:lnTo>
                  <a:pt x="603" y="96"/>
                </a:lnTo>
                <a:lnTo>
                  <a:pt x="607" y="100"/>
                </a:lnTo>
                <a:lnTo>
                  <a:pt x="611" y="104"/>
                </a:lnTo>
                <a:lnTo>
                  <a:pt x="613" y="108"/>
                </a:lnTo>
                <a:lnTo>
                  <a:pt x="615" y="113"/>
                </a:lnTo>
                <a:lnTo>
                  <a:pt x="617" y="121"/>
                </a:lnTo>
                <a:lnTo>
                  <a:pt x="619" y="331"/>
                </a:lnTo>
                <a:lnTo>
                  <a:pt x="523" y="333"/>
                </a:lnTo>
                <a:lnTo>
                  <a:pt x="425" y="331"/>
                </a:lnTo>
                <a:lnTo>
                  <a:pt x="327" y="329"/>
                </a:lnTo>
                <a:lnTo>
                  <a:pt x="235" y="325"/>
                </a:lnTo>
                <a:lnTo>
                  <a:pt x="82" y="319"/>
                </a:lnTo>
                <a:lnTo>
                  <a:pt x="0" y="315"/>
                </a:lnTo>
                <a:lnTo>
                  <a:pt x="20" y="0"/>
                </a:lnTo>
                <a:close/>
              </a:path>
            </a:pathLst>
          </a:custGeom>
          <a:solidFill>
            <a:srgbClr val="E7D2F6"/>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5" name="Freeform 22">
            <a:extLst>
              <a:ext uri="{FF2B5EF4-FFF2-40B4-BE49-F238E27FC236}">
                <a16:creationId xmlns:a16="http://schemas.microsoft.com/office/drawing/2014/main" id="{7B8A41F6-23D2-D1D7-9EB8-948492D70E0C}"/>
              </a:ext>
            </a:extLst>
          </p:cNvPr>
          <p:cNvSpPr>
            <a:spLocks/>
          </p:cNvSpPr>
          <p:nvPr/>
        </p:nvSpPr>
        <p:spPr bwMode="auto">
          <a:xfrm>
            <a:off x="3783035" y="2410743"/>
            <a:ext cx="742289" cy="621141"/>
          </a:xfrm>
          <a:custGeom>
            <a:avLst/>
            <a:gdLst>
              <a:gd name="T0" fmla="*/ 0 w 599"/>
              <a:gd name="T1" fmla="*/ 2147483647 h 470"/>
              <a:gd name="T2" fmla="*/ 2147483647 w 599"/>
              <a:gd name="T3" fmla="*/ 0 h 470"/>
              <a:gd name="T4" fmla="*/ 2147483647 w 599"/>
              <a:gd name="T5" fmla="*/ 2147483647 h 470"/>
              <a:gd name="T6" fmla="*/ 2147483647 w 599"/>
              <a:gd name="T7" fmla="*/ 2147483647 h 470"/>
              <a:gd name="T8" fmla="*/ 2147483647 w 599"/>
              <a:gd name="T9" fmla="*/ 2147483647 h 470"/>
              <a:gd name="T10" fmla="*/ 2147483647 w 599"/>
              <a:gd name="T11" fmla="*/ 2147483647 h 470"/>
              <a:gd name="T12" fmla="*/ 2147483647 w 599"/>
              <a:gd name="T13" fmla="*/ 2147483647 h 470"/>
              <a:gd name="T14" fmla="*/ 2147483647 w 599"/>
              <a:gd name="T15" fmla="*/ 2147483647 h 470"/>
              <a:gd name="T16" fmla="*/ 2147483647 w 599"/>
              <a:gd name="T17" fmla="*/ 2147483647 h 470"/>
              <a:gd name="T18" fmla="*/ 2147483647 w 599"/>
              <a:gd name="T19" fmla="*/ 2147483647 h 470"/>
              <a:gd name="T20" fmla="*/ 2147483647 w 599"/>
              <a:gd name="T21" fmla="*/ 2147483647 h 470"/>
              <a:gd name="T22" fmla="*/ 2147483647 w 599"/>
              <a:gd name="T23" fmla="*/ 2147483647 h 470"/>
              <a:gd name="T24" fmla="*/ 2147483647 w 599"/>
              <a:gd name="T25" fmla="*/ 2147483647 h 470"/>
              <a:gd name="T26" fmla="*/ 2147483647 w 599"/>
              <a:gd name="T27" fmla="*/ 2147483647 h 470"/>
              <a:gd name="T28" fmla="*/ 2147483647 w 599"/>
              <a:gd name="T29" fmla="*/ 2147483647 h 470"/>
              <a:gd name="T30" fmla="*/ 2147483647 w 599"/>
              <a:gd name="T31" fmla="*/ 2147483647 h 470"/>
              <a:gd name="T32" fmla="*/ 2147483647 w 599"/>
              <a:gd name="T33" fmla="*/ 2147483647 h 470"/>
              <a:gd name="T34" fmla="*/ 2147483647 w 599"/>
              <a:gd name="T35" fmla="*/ 2147483647 h 470"/>
              <a:gd name="T36" fmla="*/ 2147483647 w 599"/>
              <a:gd name="T37" fmla="*/ 2147483647 h 470"/>
              <a:gd name="T38" fmla="*/ 2147483647 w 599"/>
              <a:gd name="T39" fmla="*/ 2147483647 h 470"/>
              <a:gd name="T40" fmla="*/ 0 w 599"/>
              <a:gd name="T41" fmla="*/ 2147483647 h 4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9" h="470">
                <a:moveTo>
                  <a:pt x="0" y="410"/>
                </a:moveTo>
                <a:lnTo>
                  <a:pt x="59" y="0"/>
                </a:lnTo>
                <a:lnTo>
                  <a:pt x="171" y="15"/>
                </a:lnTo>
                <a:lnTo>
                  <a:pt x="280" y="30"/>
                </a:lnTo>
                <a:lnTo>
                  <a:pt x="329" y="36"/>
                </a:lnTo>
                <a:lnTo>
                  <a:pt x="374" y="39"/>
                </a:lnTo>
                <a:lnTo>
                  <a:pt x="413" y="43"/>
                </a:lnTo>
                <a:lnTo>
                  <a:pt x="447" y="45"/>
                </a:lnTo>
                <a:lnTo>
                  <a:pt x="484" y="49"/>
                </a:lnTo>
                <a:lnTo>
                  <a:pt x="531" y="53"/>
                </a:lnTo>
                <a:lnTo>
                  <a:pt x="599" y="58"/>
                </a:lnTo>
                <a:lnTo>
                  <a:pt x="594" y="164"/>
                </a:lnTo>
                <a:lnTo>
                  <a:pt x="594" y="155"/>
                </a:lnTo>
                <a:lnTo>
                  <a:pt x="574" y="470"/>
                </a:lnTo>
                <a:lnTo>
                  <a:pt x="482" y="465"/>
                </a:lnTo>
                <a:lnTo>
                  <a:pt x="396" y="457"/>
                </a:lnTo>
                <a:lnTo>
                  <a:pt x="314" y="450"/>
                </a:lnTo>
                <a:lnTo>
                  <a:pt x="237" y="440"/>
                </a:lnTo>
                <a:lnTo>
                  <a:pt x="167" y="433"/>
                </a:lnTo>
                <a:lnTo>
                  <a:pt x="104" y="423"/>
                </a:lnTo>
                <a:lnTo>
                  <a:pt x="0" y="410"/>
                </a:lnTo>
                <a:close/>
              </a:path>
            </a:pathLst>
          </a:custGeom>
          <a:solidFill>
            <a:schemeClr val="bg1">
              <a:lumMod val="8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6" name="Freeform 23">
            <a:extLst>
              <a:ext uri="{FF2B5EF4-FFF2-40B4-BE49-F238E27FC236}">
                <a16:creationId xmlns:a16="http://schemas.microsoft.com/office/drawing/2014/main" id="{09D453AB-AD20-A8D5-58A5-43B7AE1AC778}"/>
              </a:ext>
            </a:extLst>
          </p:cNvPr>
          <p:cNvSpPr>
            <a:spLocks/>
          </p:cNvSpPr>
          <p:nvPr/>
        </p:nvSpPr>
        <p:spPr bwMode="auto">
          <a:xfrm>
            <a:off x="3783035" y="2410743"/>
            <a:ext cx="742289" cy="621141"/>
          </a:xfrm>
          <a:custGeom>
            <a:avLst/>
            <a:gdLst>
              <a:gd name="T0" fmla="*/ 0 w 599"/>
              <a:gd name="T1" fmla="*/ 2147483647 h 470"/>
              <a:gd name="T2" fmla="*/ 2147483647 w 599"/>
              <a:gd name="T3" fmla="*/ 0 h 470"/>
              <a:gd name="T4" fmla="*/ 2147483647 w 599"/>
              <a:gd name="T5" fmla="*/ 2147483647 h 470"/>
              <a:gd name="T6" fmla="*/ 2147483647 w 599"/>
              <a:gd name="T7" fmla="*/ 2147483647 h 470"/>
              <a:gd name="T8" fmla="*/ 2147483647 w 599"/>
              <a:gd name="T9" fmla="*/ 2147483647 h 470"/>
              <a:gd name="T10" fmla="*/ 2147483647 w 599"/>
              <a:gd name="T11" fmla="*/ 2147483647 h 470"/>
              <a:gd name="T12" fmla="*/ 2147483647 w 599"/>
              <a:gd name="T13" fmla="*/ 2147483647 h 470"/>
              <a:gd name="T14" fmla="*/ 2147483647 w 599"/>
              <a:gd name="T15" fmla="*/ 2147483647 h 470"/>
              <a:gd name="T16" fmla="*/ 2147483647 w 599"/>
              <a:gd name="T17" fmla="*/ 2147483647 h 470"/>
              <a:gd name="T18" fmla="*/ 2147483647 w 599"/>
              <a:gd name="T19" fmla="*/ 2147483647 h 470"/>
              <a:gd name="T20" fmla="*/ 0 w 599"/>
              <a:gd name="T21" fmla="*/ 2147483647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9" h="470">
                <a:moveTo>
                  <a:pt x="0" y="410"/>
                </a:moveTo>
                <a:lnTo>
                  <a:pt x="59" y="0"/>
                </a:lnTo>
                <a:lnTo>
                  <a:pt x="278" y="28"/>
                </a:lnTo>
                <a:lnTo>
                  <a:pt x="447" y="45"/>
                </a:lnTo>
                <a:lnTo>
                  <a:pt x="599" y="56"/>
                </a:lnTo>
                <a:lnTo>
                  <a:pt x="592" y="164"/>
                </a:lnTo>
                <a:lnTo>
                  <a:pt x="594" y="155"/>
                </a:lnTo>
                <a:lnTo>
                  <a:pt x="574" y="470"/>
                </a:lnTo>
                <a:lnTo>
                  <a:pt x="396" y="457"/>
                </a:lnTo>
                <a:lnTo>
                  <a:pt x="237" y="440"/>
                </a:lnTo>
                <a:lnTo>
                  <a:pt x="0" y="410"/>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7" name="Freeform 24">
            <a:extLst>
              <a:ext uri="{FF2B5EF4-FFF2-40B4-BE49-F238E27FC236}">
                <a16:creationId xmlns:a16="http://schemas.microsoft.com/office/drawing/2014/main" id="{C1067858-C349-6151-A037-2A9A8A2C5A46}"/>
              </a:ext>
            </a:extLst>
          </p:cNvPr>
          <p:cNvSpPr>
            <a:spLocks/>
          </p:cNvSpPr>
          <p:nvPr/>
        </p:nvSpPr>
        <p:spPr bwMode="auto">
          <a:xfrm>
            <a:off x="4390218" y="3026172"/>
            <a:ext cx="896470" cy="489774"/>
          </a:xfrm>
          <a:custGeom>
            <a:avLst/>
            <a:gdLst>
              <a:gd name="T0" fmla="*/ 2147483647 w 722"/>
              <a:gd name="T1" fmla="*/ 2147483647 h 370"/>
              <a:gd name="T2" fmla="*/ 2147483647 w 722"/>
              <a:gd name="T3" fmla="*/ 2147483647 h 370"/>
              <a:gd name="T4" fmla="*/ 2147483647 w 722"/>
              <a:gd name="T5" fmla="*/ 2147483647 h 370"/>
              <a:gd name="T6" fmla="*/ 2147483647 w 722"/>
              <a:gd name="T7" fmla="*/ 2147483647 h 370"/>
              <a:gd name="T8" fmla="*/ 2147483647 w 722"/>
              <a:gd name="T9" fmla="*/ 2147483647 h 370"/>
              <a:gd name="T10" fmla="*/ 2147483647 w 722"/>
              <a:gd name="T11" fmla="*/ 2147483647 h 370"/>
              <a:gd name="T12" fmla="*/ 2147483647 w 722"/>
              <a:gd name="T13" fmla="*/ 2147483647 h 370"/>
              <a:gd name="T14" fmla="*/ 2147483647 w 722"/>
              <a:gd name="T15" fmla="*/ 2147483647 h 370"/>
              <a:gd name="T16" fmla="*/ 2147483647 w 722"/>
              <a:gd name="T17" fmla="*/ 2147483647 h 370"/>
              <a:gd name="T18" fmla="*/ 2147483647 w 722"/>
              <a:gd name="T19" fmla="*/ 2147483647 h 370"/>
              <a:gd name="T20" fmla="*/ 2147483647 w 722"/>
              <a:gd name="T21" fmla="*/ 2147483647 h 370"/>
              <a:gd name="T22" fmla="*/ 2147483647 w 722"/>
              <a:gd name="T23" fmla="*/ 2147483647 h 370"/>
              <a:gd name="T24" fmla="*/ 2147483647 w 722"/>
              <a:gd name="T25" fmla="*/ 2147483647 h 370"/>
              <a:gd name="T26" fmla="*/ 2147483647 w 722"/>
              <a:gd name="T27" fmla="*/ 2147483647 h 370"/>
              <a:gd name="T28" fmla="*/ 2147483647 w 722"/>
              <a:gd name="T29" fmla="*/ 2147483647 h 370"/>
              <a:gd name="T30" fmla="*/ 2147483647 w 722"/>
              <a:gd name="T31" fmla="*/ 2147483647 h 370"/>
              <a:gd name="T32" fmla="*/ 2147483647 w 722"/>
              <a:gd name="T33" fmla="*/ 2147483647 h 370"/>
              <a:gd name="T34" fmla="*/ 2147483647 w 722"/>
              <a:gd name="T35" fmla="*/ 2147483647 h 370"/>
              <a:gd name="T36" fmla="*/ 2147483647 w 722"/>
              <a:gd name="T37" fmla="*/ 2147483647 h 370"/>
              <a:gd name="T38" fmla="*/ 2147483647 w 722"/>
              <a:gd name="T39" fmla="*/ 2147483647 h 370"/>
              <a:gd name="T40" fmla="*/ 2147483647 w 722"/>
              <a:gd name="T41" fmla="*/ 2147483647 h 370"/>
              <a:gd name="T42" fmla="*/ 2147483647 w 722"/>
              <a:gd name="T43" fmla="*/ 2147483647 h 370"/>
              <a:gd name="T44" fmla="*/ 2147483647 w 722"/>
              <a:gd name="T45" fmla="*/ 2147483647 h 370"/>
              <a:gd name="T46" fmla="*/ 2147483647 w 722"/>
              <a:gd name="T47" fmla="*/ 2147483647 h 370"/>
              <a:gd name="T48" fmla="*/ 2147483647 w 722"/>
              <a:gd name="T49" fmla="*/ 2147483647 h 370"/>
              <a:gd name="T50" fmla="*/ 2147483647 w 722"/>
              <a:gd name="T51" fmla="*/ 2147483647 h 370"/>
              <a:gd name="T52" fmla="*/ 2147483647 w 722"/>
              <a:gd name="T53" fmla="*/ 2147483647 h 370"/>
              <a:gd name="T54" fmla="*/ 2147483647 w 722"/>
              <a:gd name="T55" fmla="*/ 2147483647 h 370"/>
              <a:gd name="T56" fmla="*/ 2147483647 w 722"/>
              <a:gd name="T57" fmla="*/ 2147483647 h 370"/>
              <a:gd name="T58" fmla="*/ 2147483647 w 722"/>
              <a:gd name="T59" fmla="*/ 2147483647 h 370"/>
              <a:gd name="T60" fmla="*/ 2147483647 w 722"/>
              <a:gd name="T61" fmla="*/ 2147483647 h 370"/>
              <a:gd name="T62" fmla="*/ 2147483647 w 722"/>
              <a:gd name="T63" fmla="*/ 2147483647 h 370"/>
              <a:gd name="T64" fmla="*/ 2147483647 w 722"/>
              <a:gd name="T65" fmla="*/ 2147483647 h 370"/>
              <a:gd name="T66" fmla="*/ 2147483647 w 722"/>
              <a:gd name="T67" fmla="*/ 2147483647 h 370"/>
              <a:gd name="T68" fmla="*/ 2147483647 w 722"/>
              <a:gd name="T69" fmla="*/ 2147483647 h 370"/>
              <a:gd name="T70" fmla="*/ 2147483647 w 722"/>
              <a:gd name="T71" fmla="*/ 2147483647 h 370"/>
              <a:gd name="T72" fmla="*/ 2147483647 w 722"/>
              <a:gd name="T73" fmla="*/ 2147483647 h 370"/>
              <a:gd name="T74" fmla="*/ 2147483647 w 722"/>
              <a:gd name="T75" fmla="*/ 2147483647 h 370"/>
              <a:gd name="T76" fmla="*/ 2147483647 w 722"/>
              <a:gd name="T77" fmla="*/ 2147483647 h 370"/>
              <a:gd name="T78" fmla="*/ 2147483647 w 722"/>
              <a:gd name="T79" fmla="*/ 2147483647 h 370"/>
              <a:gd name="T80" fmla="*/ 2147483647 w 722"/>
              <a:gd name="T81" fmla="*/ 2147483647 h 370"/>
              <a:gd name="T82" fmla="*/ 2147483647 w 722"/>
              <a:gd name="T83" fmla="*/ 2147483647 h 370"/>
              <a:gd name="T84" fmla="*/ 2147483647 w 722"/>
              <a:gd name="T85" fmla="*/ 2147483647 h 370"/>
              <a:gd name="T86" fmla="*/ 2147483647 w 722"/>
              <a:gd name="T87" fmla="*/ 2147483647 h 370"/>
              <a:gd name="T88" fmla="*/ 2147483647 w 722"/>
              <a:gd name="T89" fmla="*/ 2147483647 h 370"/>
              <a:gd name="T90" fmla="*/ 2147483647 w 722"/>
              <a:gd name="T91" fmla="*/ 2147483647 h 370"/>
              <a:gd name="T92" fmla="*/ 0 w 722"/>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2" h="370">
                <a:moveTo>
                  <a:pt x="0" y="0"/>
                </a:moveTo>
                <a:lnTo>
                  <a:pt x="84" y="5"/>
                </a:lnTo>
                <a:lnTo>
                  <a:pt x="166" y="9"/>
                </a:lnTo>
                <a:lnTo>
                  <a:pt x="319" y="15"/>
                </a:lnTo>
                <a:lnTo>
                  <a:pt x="509" y="21"/>
                </a:lnTo>
                <a:lnTo>
                  <a:pt x="607" y="23"/>
                </a:lnTo>
                <a:lnTo>
                  <a:pt x="701" y="21"/>
                </a:lnTo>
                <a:lnTo>
                  <a:pt x="703" y="21"/>
                </a:lnTo>
                <a:lnTo>
                  <a:pt x="703" y="60"/>
                </a:lnTo>
                <a:lnTo>
                  <a:pt x="722" y="183"/>
                </a:lnTo>
                <a:lnTo>
                  <a:pt x="722" y="370"/>
                </a:lnTo>
                <a:lnTo>
                  <a:pt x="714" y="368"/>
                </a:lnTo>
                <a:lnTo>
                  <a:pt x="705" y="365"/>
                </a:lnTo>
                <a:lnTo>
                  <a:pt x="691" y="357"/>
                </a:lnTo>
                <a:lnTo>
                  <a:pt x="681" y="350"/>
                </a:lnTo>
                <a:lnTo>
                  <a:pt x="671" y="344"/>
                </a:lnTo>
                <a:lnTo>
                  <a:pt x="665" y="340"/>
                </a:lnTo>
                <a:lnTo>
                  <a:pt x="658" y="338"/>
                </a:lnTo>
                <a:lnTo>
                  <a:pt x="656" y="338"/>
                </a:lnTo>
                <a:lnTo>
                  <a:pt x="652" y="338"/>
                </a:lnTo>
                <a:lnTo>
                  <a:pt x="646" y="342"/>
                </a:lnTo>
                <a:lnTo>
                  <a:pt x="642" y="346"/>
                </a:lnTo>
                <a:lnTo>
                  <a:pt x="638" y="346"/>
                </a:lnTo>
                <a:lnTo>
                  <a:pt x="628" y="342"/>
                </a:lnTo>
                <a:lnTo>
                  <a:pt x="618" y="338"/>
                </a:lnTo>
                <a:lnTo>
                  <a:pt x="613" y="338"/>
                </a:lnTo>
                <a:lnTo>
                  <a:pt x="607" y="340"/>
                </a:lnTo>
                <a:lnTo>
                  <a:pt x="605" y="344"/>
                </a:lnTo>
                <a:lnTo>
                  <a:pt x="603" y="346"/>
                </a:lnTo>
                <a:lnTo>
                  <a:pt x="599" y="348"/>
                </a:lnTo>
                <a:lnTo>
                  <a:pt x="593" y="348"/>
                </a:lnTo>
                <a:lnTo>
                  <a:pt x="585" y="346"/>
                </a:lnTo>
                <a:lnTo>
                  <a:pt x="579" y="346"/>
                </a:lnTo>
                <a:lnTo>
                  <a:pt x="575" y="346"/>
                </a:lnTo>
                <a:lnTo>
                  <a:pt x="573" y="346"/>
                </a:lnTo>
                <a:lnTo>
                  <a:pt x="566" y="350"/>
                </a:lnTo>
                <a:lnTo>
                  <a:pt x="564" y="353"/>
                </a:lnTo>
                <a:lnTo>
                  <a:pt x="562" y="357"/>
                </a:lnTo>
                <a:lnTo>
                  <a:pt x="560" y="359"/>
                </a:lnTo>
                <a:lnTo>
                  <a:pt x="558" y="361"/>
                </a:lnTo>
                <a:lnTo>
                  <a:pt x="554" y="361"/>
                </a:lnTo>
                <a:lnTo>
                  <a:pt x="552" y="361"/>
                </a:lnTo>
                <a:lnTo>
                  <a:pt x="550" y="361"/>
                </a:lnTo>
                <a:lnTo>
                  <a:pt x="546" y="359"/>
                </a:lnTo>
                <a:lnTo>
                  <a:pt x="546" y="357"/>
                </a:lnTo>
                <a:lnTo>
                  <a:pt x="546" y="353"/>
                </a:lnTo>
                <a:lnTo>
                  <a:pt x="536" y="350"/>
                </a:lnTo>
                <a:lnTo>
                  <a:pt x="530" y="344"/>
                </a:lnTo>
                <a:lnTo>
                  <a:pt x="528" y="342"/>
                </a:lnTo>
                <a:lnTo>
                  <a:pt x="526" y="342"/>
                </a:lnTo>
                <a:lnTo>
                  <a:pt x="523" y="342"/>
                </a:lnTo>
                <a:lnTo>
                  <a:pt x="519" y="342"/>
                </a:lnTo>
                <a:lnTo>
                  <a:pt x="515" y="344"/>
                </a:lnTo>
                <a:lnTo>
                  <a:pt x="513" y="344"/>
                </a:lnTo>
                <a:lnTo>
                  <a:pt x="509" y="342"/>
                </a:lnTo>
                <a:lnTo>
                  <a:pt x="507" y="340"/>
                </a:lnTo>
                <a:lnTo>
                  <a:pt x="503" y="338"/>
                </a:lnTo>
                <a:lnTo>
                  <a:pt x="501" y="336"/>
                </a:lnTo>
                <a:lnTo>
                  <a:pt x="499" y="338"/>
                </a:lnTo>
                <a:lnTo>
                  <a:pt x="497" y="338"/>
                </a:lnTo>
                <a:lnTo>
                  <a:pt x="493" y="346"/>
                </a:lnTo>
                <a:lnTo>
                  <a:pt x="489" y="353"/>
                </a:lnTo>
                <a:lnTo>
                  <a:pt x="487" y="355"/>
                </a:lnTo>
                <a:lnTo>
                  <a:pt x="485" y="357"/>
                </a:lnTo>
                <a:lnTo>
                  <a:pt x="483" y="355"/>
                </a:lnTo>
                <a:lnTo>
                  <a:pt x="483" y="353"/>
                </a:lnTo>
                <a:lnTo>
                  <a:pt x="481" y="351"/>
                </a:lnTo>
                <a:lnTo>
                  <a:pt x="479" y="348"/>
                </a:lnTo>
                <a:lnTo>
                  <a:pt x="479" y="342"/>
                </a:lnTo>
                <a:lnTo>
                  <a:pt x="479" y="338"/>
                </a:lnTo>
                <a:lnTo>
                  <a:pt x="477" y="336"/>
                </a:lnTo>
                <a:lnTo>
                  <a:pt x="474" y="336"/>
                </a:lnTo>
                <a:lnTo>
                  <a:pt x="464" y="336"/>
                </a:lnTo>
                <a:lnTo>
                  <a:pt x="462" y="342"/>
                </a:lnTo>
                <a:lnTo>
                  <a:pt x="460" y="344"/>
                </a:lnTo>
                <a:lnTo>
                  <a:pt x="456" y="344"/>
                </a:lnTo>
                <a:lnTo>
                  <a:pt x="452" y="342"/>
                </a:lnTo>
                <a:lnTo>
                  <a:pt x="450" y="342"/>
                </a:lnTo>
                <a:lnTo>
                  <a:pt x="448" y="340"/>
                </a:lnTo>
                <a:lnTo>
                  <a:pt x="444" y="334"/>
                </a:lnTo>
                <a:lnTo>
                  <a:pt x="442" y="333"/>
                </a:lnTo>
                <a:lnTo>
                  <a:pt x="440" y="331"/>
                </a:lnTo>
                <a:lnTo>
                  <a:pt x="436" y="333"/>
                </a:lnTo>
                <a:lnTo>
                  <a:pt x="432" y="336"/>
                </a:lnTo>
                <a:lnTo>
                  <a:pt x="429" y="340"/>
                </a:lnTo>
                <a:lnTo>
                  <a:pt x="425" y="342"/>
                </a:lnTo>
                <a:lnTo>
                  <a:pt x="419" y="344"/>
                </a:lnTo>
                <a:lnTo>
                  <a:pt x="415" y="344"/>
                </a:lnTo>
                <a:lnTo>
                  <a:pt x="413" y="342"/>
                </a:lnTo>
                <a:lnTo>
                  <a:pt x="411" y="340"/>
                </a:lnTo>
                <a:lnTo>
                  <a:pt x="411" y="336"/>
                </a:lnTo>
                <a:lnTo>
                  <a:pt x="413" y="331"/>
                </a:lnTo>
                <a:lnTo>
                  <a:pt x="411" y="329"/>
                </a:lnTo>
                <a:lnTo>
                  <a:pt x="409" y="325"/>
                </a:lnTo>
                <a:lnTo>
                  <a:pt x="407" y="321"/>
                </a:lnTo>
                <a:lnTo>
                  <a:pt x="405" y="319"/>
                </a:lnTo>
                <a:lnTo>
                  <a:pt x="403" y="317"/>
                </a:lnTo>
                <a:lnTo>
                  <a:pt x="399" y="316"/>
                </a:lnTo>
                <a:lnTo>
                  <a:pt x="395" y="316"/>
                </a:lnTo>
                <a:lnTo>
                  <a:pt x="385" y="316"/>
                </a:lnTo>
                <a:lnTo>
                  <a:pt x="380" y="317"/>
                </a:lnTo>
                <a:lnTo>
                  <a:pt x="374" y="317"/>
                </a:lnTo>
                <a:lnTo>
                  <a:pt x="364" y="316"/>
                </a:lnTo>
                <a:lnTo>
                  <a:pt x="358" y="316"/>
                </a:lnTo>
                <a:lnTo>
                  <a:pt x="354" y="316"/>
                </a:lnTo>
                <a:lnTo>
                  <a:pt x="352" y="317"/>
                </a:lnTo>
                <a:lnTo>
                  <a:pt x="346" y="317"/>
                </a:lnTo>
                <a:lnTo>
                  <a:pt x="342" y="317"/>
                </a:lnTo>
                <a:lnTo>
                  <a:pt x="339" y="316"/>
                </a:lnTo>
                <a:lnTo>
                  <a:pt x="335" y="314"/>
                </a:lnTo>
                <a:lnTo>
                  <a:pt x="331" y="308"/>
                </a:lnTo>
                <a:lnTo>
                  <a:pt x="327" y="306"/>
                </a:lnTo>
                <a:lnTo>
                  <a:pt x="323" y="304"/>
                </a:lnTo>
                <a:lnTo>
                  <a:pt x="315" y="306"/>
                </a:lnTo>
                <a:lnTo>
                  <a:pt x="311" y="306"/>
                </a:lnTo>
                <a:lnTo>
                  <a:pt x="309" y="304"/>
                </a:lnTo>
                <a:lnTo>
                  <a:pt x="309" y="300"/>
                </a:lnTo>
                <a:lnTo>
                  <a:pt x="309" y="297"/>
                </a:lnTo>
                <a:lnTo>
                  <a:pt x="309" y="293"/>
                </a:lnTo>
                <a:lnTo>
                  <a:pt x="307" y="289"/>
                </a:lnTo>
                <a:lnTo>
                  <a:pt x="303" y="287"/>
                </a:lnTo>
                <a:lnTo>
                  <a:pt x="297" y="283"/>
                </a:lnTo>
                <a:lnTo>
                  <a:pt x="293" y="283"/>
                </a:lnTo>
                <a:lnTo>
                  <a:pt x="292" y="283"/>
                </a:lnTo>
                <a:lnTo>
                  <a:pt x="292" y="285"/>
                </a:lnTo>
                <a:lnTo>
                  <a:pt x="290" y="287"/>
                </a:lnTo>
                <a:lnTo>
                  <a:pt x="288" y="287"/>
                </a:lnTo>
                <a:lnTo>
                  <a:pt x="286" y="287"/>
                </a:lnTo>
                <a:lnTo>
                  <a:pt x="280" y="285"/>
                </a:lnTo>
                <a:lnTo>
                  <a:pt x="274" y="285"/>
                </a:lnTo>
                <a:lnTo>
                  <a:pt x="268" y="285"/>
                </a:lnTo>
                <a:lnTo>
                  <a:pt x="262" y="283"/>
                </a:lnTo>
                <a:lnTo>
                  <a:pt x="258" y="280"/>
                </a:lnTo>
                <a:lnTo>
                  <a:pt x="256" y="276"/>
                </a:lnTo>
                <a:lnTo>
                  <a:pt x="256" y="272"/>
                </a:lnTo>
                <a:lnTo>
                  <a:pt x="254" y="270"/>
                </a:lnTo>
                <a:lnTo>
                  <a:pt x="248" y="266"/>
                </a:lnTo>
                <a:lnTo>
                  <a:pt x="241" y="266"/>
                </a:lnTo>
                <a:lnTo>
                  <a:pt x="239" y="72"/>
                </a:lnTo>
                <a:lnTo>
                  <a:pt x="0" y="57"/>
                </a:lnTo>
                <a:lnTo>
                  <a:pt x="0" y="0"/>
                </a:lnTo>
                <a:close/>
              </a:path>
            </a:pathLst>
          </a:custGeom>
          <a:solidFill>
            <a:srgbClr val="2C0E42"/>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8" name="Freeform 25">
            <a:extLst>
              <a:ext uri="{FF2B5EF4-FFF2-40B4-BE49-F238E27FC236}">
                <a16:creationId xmlns:a16="http://schemas.microsoft.com/office/drawing/2014/main" id="{FFD7C267-A637-3ECA-9520-451B33EE1064}"/>
              </a:ext>
            </a:extLst>
          </p:cNvPr>
          <p:cNvSpPr>
            <a:spLocks/>
          </p:cNvSpPr>
          <p:nvPr/>
        </p:nvSpPr>
        <p:spPr bwMode="auto">
          <a:xfrm>
            <a:off x="5262845" y="3110155"/>
            <a:ext cx="514993" cy="485490"/>
          </a:xfrm>
          <a:custGeom>
            <a:avLst/>
            <a:gdLst>
              <a:gd name="T0" fmla="*/ 2147483647 w 415"/>
              <a:gd name="T1" fmla="*/ 2147483647 h 367"/>
              <a:gd name="T2" fmla="*/ 2147483647 w 415"/>
              <a:gd name="T3" fmla="*/ 0 h 367"/>
              <a:gd name="T4" fmla="*/ 2147483647 w 415"/>
              <a:gd name="T5" fmla="*/ 2147483647 h 367"/>
              <a:gd name="T6" fmla="*/ 2147483647 w 415"/>
              <a:gd name="T7" fmla="*/ 2147483647 h 367"/>
              <a:gd name="T8" fmla="*/ 2147483647 w 415"/>
              <a:gd name="T9" fmla="*/ 2147483647 h 367"/>
              <a:gd name="T10" fmla="*/ 2147483647 w 415"/>
              <a:gd name="T11" fmla="*/ 2147483647 h 367"/>
              <a:gd name="T12" fmla="*/ 2147483647 w 415"/>
              <a:gd name="T13" fmla="*/ 2147483647 h 367"/>
              <a:gd name="T14" fmla="*/ 2147483647 w 415"/>
              <a:gd name="T15" fmla="*/ 2147483647 h 367"/>
              <a:gd name="T16" fmla="*/ 2147483647 w 415"/>
              <a:gd name="T17" fmla="*/ 2147483647 h 367"/>
              <a:gd name="T18" fmla="*/ 2147483647 w 415"/>
              <a:gd name="T19" fmla="*/ 2147483647 h 367"/>
              <a:gd name="T20" fmla="*/ 2147483647 w 415"/>
              <a:gd name="T21" fmla="*/ 2147483647 h 367"/>
              <a:gd name="T22" fmla="*/ 2147483647 w 415"/>
              <a:gd name="T23" fmla="*/ 2147483647 h 367"/>
              <a:gd name="T24" fmla="*/ 2147483647 w 415"/>
              <a:gd name="T25" fmla="*/ 2147483647 h 367"/>
              <a:gd name="T26" fmla="*/ 2147483647 w 415"/>
              <a:gd name="T27" fmla="*/ 2147483647 h 367"/>
              <a:gd name="T28" fmla="*/ 2147483647 w 415"/>
              <a:gd name="T29" fmla="*/ 2147483647 h 367"/>
              <a:gd name="T30" fmla="*/ 2147483647 w 415"/>
              <a:gd name="T31" fmla="*/ 2147483647 h 367"/>
              <a:gd name="T32" fmla="*/ 2147483647 w 415"/>
              <a:gd name="T33" fmla="*/ 2147483647 h 367"/>
              <a:gd name="T34" fmla="*/ 2147483647 w 415"/>
              <a:gd name="T35" fmla="*/ 2147483647 h 367"/>
              <a:gd name="T36" fmla="*/ 2147483647 w 415"/>
              <a:gd name="T37" fmla="*/ 2147483647 h 367"/>
              <a:gd name="T38" fmla="*/ 2147483647 w 415"/>
              <a:gd name="T39" fmla="*/ 2147483647 h 367"/>
              <a:gd name="T40" fmla="*/ 2147483647 w 415"/>
              <a:gd name="T41" fmla="*/ 2147483647 h 367"/>
              <a:gd name="T42" fmla="*/ 2147483647 w 415"/>
              <a:gd name="T43" fmla="*/ 2147483647 h 367"/>
              <a:gd name="T44" fmla="*/ 2147483647 w 415"/>
              <a:gd name="T45" fmla="*/ 2147483647 h 367"/>
              <a:gd name="T46" fmla="*/ 2147483647 w 415"/>
              <a:gd name="T47" fmla="*/ 2147483647 h 367"/>
              <a:gd name="T48" fmla="*/ 2147483647 w 415"/>
              <a:gd name="T49" fmla="*/ 2147483647 h 367"/>
              <a:gd name="T50" fmla="*/ 2147483647 w 415"/>
              <a:gd name="T51" fmla="*/ 2147483647 h 367"/>
              <a:gd name="T52" fmla="*/ 2147483647 w 415"/>
              <a:gd name="T53" fmla="*/ 2147483647 h 367"/>
              <a:gd name="T54" fmla="*/ 2147483647 w 415"/>
              <a:gd name="T55" fmla="*/ 2147483647 h 367"/>
              <a:gd name="T56" fmla="*/ 2147483647 w 415"/>
              <a:gd name="T57" fmla="*/ 2147483647 h 367"/>
              <a:gd name="T58" fmla="*/ 2147483647 w 415"/>
              <a:gd name="T59" fmla="*/ 2147483647 h 367"/>
              <a:gd name="T60" fmla="*/ 2147483647 w 415"/>
              <a:gd name="T61" fmla="*/ 2147483647 h 367"/>
              <a:gd name="T62" fmla="*/ 2147483647 w 415"/>
              <a:gd name="T63" fmla="*/ 2147483647 h 367"/>
              <a:gd name="T64" fmla="*/ 2147483647 w 415"/>
              <a:gd name="T65" fmla="*/ 2147483647 h 367"/>
              <a:gd name="T66" fmla="*/ 2147483647 w 415"/>
              <a:gd name="T67" fmla="*/ 2147483647 h 367"/>
              <a:gd name="T68" fmla="*/ 2147483647 w 415"/>
              <a:gd name="T69" fmla="*/ 2147483647 h 367"/>
              <a:gd name="T70" fmla="*/ 2147483647 w 415"/>
              <a:gd name="T71" fmla="*/ 2147483647 h 367"/>
              <a:gd name="T72" fmla="*/ 2147483647 w 415"/>
              <a:gd name="T73" fmla="*/ 2147483647 h 367"/>
              <a:gd name="T74" fmla="*/ 2147483647 w 415"/>
              <a:gd name="T75" fmla="*/ 2147483647 h 367"/>
              <a:gd name="T76" fmla="*/ 2147483647 w 415"/>
              <a:gd name="T77" fmla="*/ 2147483647 h 367"/>
              <a:gd name="T78" fmla="*/ 2147483647 w 415"/>
              <a:gd name="T79" fmla="*/ 2147483647 h 367"/>
              <a:gd name="T80" fmla="*/ 2147483647 w 415"/>
              <a:gd name="T81" fmla="*/ 2147483647 h 367"/>
              <a:gd name="T82" fmla="*/ 2147483647 w 415"/>
              <a:gd name="T83" fmla="*/ 2147483647 h 367"/>
              <a:gd name="T84" fmla="*/ 2147483647 w 415"/>
              <a:gd name="T85" fmla="*/ 2147483647 h 367"/>
              <a:gd name="T86" fmla="*/ 2147483647 w 415"/>
              <a:gd name="T87" fmla="*/ 2147483647 h 367"/>
              <a:gd name="T88" fmla="*/ 2147483647 w 415"/>
              <a:gd name="T89" fmla="*/ 2147483647 h 367"/>
              <a:gd name="T90" fmla="*/ 2147483647 w 415"/>
              <a:gd name="T91" fmla="*/ 2147483647 h 3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15" h="367">
                <a:moveTo>
                  <a:pt x="19" y="312"/>
                </a:moveTo>
                <a:lnTo>
                  <a:pt x="19" y="125"/>
                </a:lnTo>
                <a:lnTo>
                  <a:pt x="0" y="2"/>
                </a:lnTo>
                <a:lnTo>
                  <a:pt x="374" y="0"/>
                </a:lnTo>
                <a:lnTo>
                  <a:pt x="372" y="8"/>
                </a:lnTo>
                <a:lnTo>
                  <a:pt x="374" y="12"/>
                </a:lnTo>
                <a:lnTo>
                  <a:pt x="376" y="16"/>
                </a:lnTo>
                <a:lnTo>
                  <a:pt x="379" y="16"/>
                </a:lnTo>
                <a:lnTo>
                  <a:pt x="379" y="19"/>
                </a:lnTo>
                <a:lnTo>
                  <a:pt x="379" y="21"/>
                </a:lnTo>
                <a:lnTo>
                  <a:pt x="377" y="23"/>
                </a:lnTo>
                <a:lnTo>
                  <a:pt x="370" y="33"/>
                </a:lnTo>
                <a:lnTo>
                  <a:pt x="354" y="50"/>
                </a:lnTo>
                <a:lnTo>
                  <a:pt x="413" y="50"/>
                </a:lnTo>
                <a:lnTo>
                  <a:pt x="415" y="61"/>
                </a:lnTo>
                <a:lnTo>
                  <a:pt x="409" y="63"/>
                </a:lnTo>
                <a:lnTo>
                  <a:pt x="407" y="65"/>
                </a:lnTo>
                <a:lnTo>
                  <a:pt x="405" y="67"/>
                </a:lnTo>
                <a:lnTo>
                  <a:pt x="405" y="70"/>
                </a:lnTo>
                <a:lnTo>
                  <a:pt x="405" y="72"/>
                </a:lnTo>
                <a:lnTo>
                  <a:pt x="403" y="74"/>
                </a:lnTo>
                <a:lnTo>
                  <a:pt x="401" y="76"/>
                </a:lnTo>
                <a:lnTo>
                  <a:pt x="395" y="78"/>
                </a:lnTo>
                <a:lnTo>
                  <a:pt x="399" y="82"/>
                </a:lnTo>
                <a:lnTo>
                  <a:pt x="399" y="86"/>
                </a:lnTo>
                <a:lnTo>
                  <a:pt x="399" y="89"/>
                </a:lnTo>
                <a:lnTo>
                  <a:pt x="397" y="95"/>
                </a:lnTo>
                <a:lnTo>
                  <a:pt x="391" y="99"/>
                </a:lnTo>
                <a:lnTo>
                  <a:pt x="385" y="104"/>
                </a:lnTo>
                <a:lnTo>
                  <a:pt x="381" y="110"/>
                </a:lnTo>
                <a:lnTo>
                  <a:pt x="379" y="114"/>
                </a:lnTo>
                <a:lnTo>
                  <a:pt x="379" y="118"/>
                </a:lnTo>
                <a:lnTo>
                  <a:pt x="377" y="123"/>
                </a:lnTo>
                <a:lnTo>
                  <a:pt x="379" y="127"/>
                </a:lnTo>
                <a:lnTo>
                  <a:pt x="383" y="135"/>
                </a:lnTo>
                <a:lnTo>
                  <a:pt x="385" y="138"/>
                </a:lnTo>
                <a:lnTo>
                  <a:pt x="385" y="140"/>
                </a:lnTo>
                <a:lnTo>
                  <a:pt x="383" y="142"/>
                </a:lnTo>
                <a:lnTo>
                  <a:pt x="381" y="146"/>
                </a:lnTo>
                <a:lnTo>
                  <a:pt x="374" y="152"/>
                </a:lnTo>
                <a:lnTo>
                  <a:pt x="370" y="154"/>
                </a:lnTo>
                <a:lnTo>
                  <a:pt x="370" y="155"/>
                </a:lnTo>
                <a:lnTo>
                  <a:pt x="370" y="157"/>
                </a:lnTo>
                <a:lnTo>
                  <a:pt x="372" y="165"/>
                </a:lnTo>
                <a:lnTo>
                  <a:pt x="362" y="169"/>
                </a:lnTo>
                <a:lnTo>
                  <a:pt x="362" y="171"/>
                </a:lnTo>
                <a:lnTo>
                  <a:pt x="360" y="174"/>
                </a:lnTo>
                <a:lnTo>
                  <a:pt x="356" y="178"/>
                </a:lnTo>
                <a:lnTo>
                  <a:pt x="354" y="180"/>
                </a:lnTo>
                <a:lnTo>
                  <a:pt x="352" y="184"/>
                </a:lnTo>
                <a:lnTo>
                  <a:pt x="350" y="188"/>
                </a:lnTo>
                <a:lnTo>
                  <a:pt x="350" y="189"/>
                </a:lnTo>
                <a:lnTo>
                  <a:pt x="348" y="195"/>
                </a:lnTo>
                <a:lnTo>
                  <a:pt x="348" y="205"/>
                </a:lnTo>
                <a:lnTo>
                  <a:pt x="346" y="210"/>
                </a:lnTo>
                <a:lnTo>
                  <a:pt x="342" y="214"/>
                </a:lnTo>
                <a:lnTo>
                  <a:pt x="340" y="222"/>
                </a:lnTo>
                <a:lnTo>
                  <a:pt x="336" y="227"/>
                </a:lnTo>
                <a:lnTo>
                  <a:pt x="332" y="231"/>
                </a:lnTo>
                <a:lnTo>
                  <a:pt x="330" y="235"/>
                </a:lnTo>
                <a:lnTo>
                  <a:pt x="325" y="241"/>
                </a:lnTo>
                <a:lnTo>
                  <a:pt x="323" y="244"/>
                </a:lnTo>
                <a:lnTo>
                  <a:pt x="323" y="250"/>
                </a:lnTo>
                <a:lnTo>
                  <a:pt x="321" y="254"/>
                </a:lnTo>
                <a:lnTo>
                  <a:pt x="321" y="258"/>
                </a:lnTo>
                <a:lnTo>
                  <a:pt x="317" y="265"/>
                </a:lnTo>
                <a:lnTo>
                  <a:pt x="313" y="273"/>
                </a:lnTo>
                <a:lnTo>
                  <a:pt x="313" y="278"/>
                </a:lnTo>
                <a:lnTo>
                  <a:pt x="313" y="284"/>
                </a:lnTo>
                <a:lnTo>
                  <a:pt x="311" y="290"/>
                </a:lnTo>
                <a:lnTo>
                  <a:pt x="309" y="293"/>
                </a:lnTo>
                <a:lnTo>
                  <a:pt x="307" y="295"/>
                </a:lnTo>
                <a:lnTo>
                  <a:pt x="303" y="297"/>
                </a:lnTo>
                <a:lnTo>
                  <a:pt x="301" y="299"/>
                </a:lnTo>
                <a:lnTo>
                  <a:pt x="297" y="303"/>
                </a:lnTo>
                <a:lnTo>
                  <a:pt x="297" y="305"/>
                </a:lnTo>
                <a:lnTo>
                  <a:pt x="297" y="307"/>
                </a:lnTo>
                <a:lnTo>
                  <a:pt x="297" y="310"/>
                </a:lnTo>
                <a:lnTo>
                  <a:pt x="303" y="320"/>
                </a:lnTo>
                <a:lnTo>
                  <a:pt x="309" y="331"/>
                </a:lnTo>
                <a:lnTo>
                  <a:pt x="311" y="337"/>
                </a:lnTo>
                <a:lnTo>
                  <a:pt x="311" y="345"/>
                </a:lnTo>
                <a:lnTo>
                  <a:pt x="311" y="350"/>
                </a:lnTo>
                <a:lnTo>
                  <a:pt x="311" y="354"/>
                </a:lnTo>
                <a:lnTo>
                  <a:pt x="309" y="365"/>
                </a:lnTo>
                <a:lnTo>
                  <a:pt x="60" y="367"/>
                </a:lnTo>
                <a:lnTo>
                  <a:pt x="58" y="318"/>
                </a:lnTo>
                <a:lnTo>
                  <a:pt x="54" y="316"/>
                </a:lnTo>
                <a:lnTo>
                  <a:pt x="51" y="314"/>
                </a:lnTo>
                <a:lnTo>
                  <a:pt x="39" y="314"/>
                </a:lnTo>
                <a:lnTo>
                  <a:pt x="29" y="314"/>
                </a:lnTo>
                <a:lnTo>
                  <a:pt x="19" y="312"/>
                </a:lnTo>
                <a:close/>
              </a:path>
            </a:pathLst>
          </a:custGeom>
          <a:solidFill>
            <a:srgbClr val="2C0E42"/>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9" name="Freeform 26">
            <a:extLst>
              <a:ext uri="{FF2B5EF4-FFF2-40B4-BE49-F238E27FC236}">
                <a16:creationId xmlns:a16="http://schemas.microsoft.com/office/drawing/2014/main" id="{0BE2112E-44D2-F6A7-2F5C-705B6C280B8D}"/>
              </a:ext>
            </a:extLst>
          </p:cNvPr>
          <p:cNvSpPr>
            <a:spLocks/>
          </p:cNvSpPr>
          <p:nvPr/>
        </p:nvSpPr>
        <p:spPr bwMode="auto">
          <a:xfrm>
            <a:off x="5612532" y="3286052"/>
            <a:ext cx="362403" cy="671119"/>
          </a:xfrm>
          <a:custGeom>
            <a:avLst/>
            <a:gdLst>
              <a:gd name="T0" fmla="*/ 2147483647 w 293"/>
              <a:gd name="T1" fmla="*/ 2147483647 h 507"/>
              <a:gd name="T2" fmla="*/ 2147483647 w 293"/>
              <a:gd name="T3" fmla="*/ 2147483647 h 507"/>
              <a:gd name="T4" fmla="*/ 2147483647 w 293"/>
              <a:gd name="T5" fmla="*/ 2147483647 h 507"/>
              <a:gd name="T6" fmla="*/ 2147483647 w 293"/>
              <a:gd name="T7" fmla="*/ 2147483647 h 507"/>
              <a:gd name="T8" fmla="*/ 2147483647 w 293"/>
              <a:gd name="T9" fmla="*/ 2147483647 h 507"/>
              <a:gd name="T10" fmla="*/ 2147483647 w 293"/>
              <a:gd name="T11" fmla="*/ 2147483647 h 507"/>
              <a:gd name="T12" fmla="*/ 2147483647 w 293"/>
              <a:gd name="T13" fmla="*/ 2147483647 h 507"/>
              <a:gd name="T14" fmla="*/ 2147483647 w 293"/>
              <a:gd name="T15" fmla="*/ 2147483647 h 507"/>
              <a:gd name="T16" fmla="*/ 2147483647 w 293"/>
              <a:gd name="T17" fmla="*/ 2147483647 h 507"/>
              <a:gd name="T18" fmla="*/ 2147483647 w 293"/>
              <a:gd name="T19" fmla="*/ 2147483647 h 507"/>
              <a:gd name="T20" fmla="*/ 2147483647 w 293"/>
              <a:gd name="T21" fmla="*/ 2147483647 h 507"/>
              <a:gd name="T22" fmla="*/ 2147483647 w 293"/>
              <a:gd name="T23" fmla="*/ 2147483647 h 507"/>
              <a:gd name="T24" fmla="*/ 2147483647 w 293"/>
              <a:gd name="T25" fmla="*/ 2147483647 h 507"/>
              <a:gd name="T26" fmla="*/ 2147483647 w 293"/>
              <a:gd name="T27" fmla="*/ 2147483647 h 507"/>
              <a:gd name="T28" fmla="*/ 2147483647 w 293"/>
              <a:gd name="T29" fmla="*/ 2147483647 h 507"/>
              <a:gd name="T30" fmla="*/ 2147483647 w 293"/>
              <a:gd name="T31" fmla="*/ 2147483647 h 507"/>
              <a:gd name="T32" fmla="*/ 2147483647 w 293"/>
              <a:gd name="T33" fmla="*/ 2147483647 h 507"/>
              <a:gd name="T34" fmla="*/ 2147483647 w 293"/>
              <a:gd name="T35" fmla="*/ 2147483647 h 507"/>
              <a:gd name="T36" fmla="*/ 2147483647 w 293"/>
              <a:gd name="T37" fmla="*/ 2147483647 h 507"/>
              <a:gd name="T38" fmla="*/ 2147483647 w 293"/>
              <a:gd name="T39" fmla="*/ 2147483647 h 507"/>
              <a:gd name="T40" fmla="*/ 2147483647 w 293"/>
              <a:gd name="T41" fmla="*/ 2147483647 h 507"/>
              <a:gd name="T42" fmla="*/ 2147483647 w 293"/>
              <a:gd name="T43" fmla="*/ 2147483647 h 507"/>
              <a:gd name="T44" fmla="*/ 2147483647 w 293"/>
              <a:gd name="T45" fmla="*/ 2147483647 h 507"/>
              <a:gd name="T46" fmla="*/ 2147483647 w 293"/>
              <a:gd name="T47" fmla="*/ 2147483647 h 507"/>
              <a:gd name="T48" fmla="*/ 2147483647 w 293"/>
              <a:gd name="T49" fmla="*/ 2147483647 h 507"/>
              <a:gd name="T50" fmla="*/ 2147483647 w 293"/>
              <a:gd name="T51" fmla="*/ 2147483647 h 507"/>
              <a:gd name="T52" fmla="*/ 2147483647 w 293"/>
              <a:gd name="T53" fmla="*/ 2147483647 h 507"/>
              <a:gd name="T54" fmla="*/ 2147483647 w 293"/>
              <a:gd name="T55" fmla="*/ 2147483647 h 507"/>
              <a:gd name="T56" fmla="*/ 2147483647 w 293"/>
              <a:gd name="T57" fmla="*/ 2147483647 h 507"/>
              <a:gd name="T58" fmla="*/ 2147483647 w 293"/>
              <a:gd name="T59" fmla="*/ 2147483647 h 507"/>
              <a:gd name="T60" fmla="*/ 0 w 293"/>
              <a:gd name="T61" fmla="*/ 2147483647 h 507"/>
              <a:gd name="T62" fmla="*/ 2147483647 w 293"/>
              <a:gd name="T63" fmla="*/ 2147483647 h 507"/>
              <a:gd name="T64" fmla="*/ 2147483647 w 293"/>
              <a:gd name="T65" fmla="*/ 2147483647 h 507"/>
              <a:gd name="T66" fmla="*/ 2147483647 w 293"/>
              <a:gd name="T67" fmla="*/ 2147483647 h 507"/>
              <a:gd name="T68" fmla="*/ 2147483647 w 293"/>
              <a:gd name="T69" fmla="*/ 2147483647 h 507"/>
              <a:gd name="T70" fmla="*/ 2147483647 w 293"/>
              <a:gd name="T71" fmla="*/ 2147483647 h 507"/>
              <a:gd name="T72" fmla="*/ 2147483647 w 293"/>
              <a:gd name="T73" fmla="*/ 2147483647 h 507"/>
              <a:gd name="T74" fmla="*/ 2147483647 w 293"/>
              <a:gd name="T75" fmla="*/ 2147483647 h 507"/>
              <a:gd name="T76" fmla="*/ 2147483647 w 293"/>
              <a:gd name="T77" fmla="*/ 2147483647 h 507"/>
              <a:gd name="T78" fmla="*/ 2147483647 w 293"/>
              <a:gd name="T79" fmla="*/ 2147483647 h 507"/>
              <a:gd name="T80" fmla="*/ 2147483647 w 293"/>
              <a:gd name="T81" fmla="*/ 2147483647 h 507"/>
              <a:gd name="T82" fmla="*/ 2147483647 w 293"/>
              <a:gd name="T83" fmla="*/ 2147483647 h 507"/>
              <a:gd name="T84" fmla="*/ 2147483647 w 293"/>
              <a:gd name="T85" fmla="*/ 2147483647 h 507"/>
              <a:gd name="T86" fmla="*/ 2147483647 w 293"/>
              <a:gd name="T87" fmla="*/ 2147483647 h 507"/>
              <a:gd name="T88" fmla="*/ 2147483647 w 293"/>
              <a:gd name="T89" fmla="*/ 2147483647 h 5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3" h="507">
                <a:moveTo>
                  <a:pt x="29" y="227"/>
                </a:moveTo>
                <a:lnTo>
                  <a:pt x="31" y="216"/>
                </a:lnTo>
                <a:lnTo>
                  <a:pt x="31" y="207"/>
                </a:lnTo>
                <a:lnTo>
                  <a:pt x="31" y="199"/>
                </a:lnTo>
                <a:lnTo>
                  <a:pt x="29" y="193"/>
                </a:lnTo>
                <a:lnTo>
                  <a:pt x="27" y="188"/>
                </a:lnTo>
                <a:lnTo>
                  <a:pt x="23" y="182"/>
                </a:lnTo>
                <a:lnTo>
                  <a:pt x="17" y="172"/>
                </a:lnTo>
                <a:lnTo>
                  <a:pt x="17" y="167"/>
                </a:lnTo>
                <a:lnTo>
                  <a:pt x="17" y="165"/>
                </a:lnTo>
                <a:lnTo>
                  <a:pt x="21" y="161"/>
                </a:lnTo>
                <a:lnTo>
                  <a:pt x="23" y="159"/>
                </a:lnTo>
                <a:lnTo>
                  <a:pt x="29" y="155"/>
                </a:lnTo>
                <a:lnTo>
                  <a:pt x="31" y="152"/>
                </a:lnTo>
                <a:lnTo>
                  <a:pt x="33" y="146"/>
                </a:lnTo>
                <a:lnTo>
                  <a:pt x="33" y="140"/>
                </a:lnTo>
                <a:lnTo>
                  <a:pt x="33" y="135"/>
                </a:lnTo>
                <a:lnTo>
                  <a:pt x="37" y="127"/>
                </a:lnTo>
                <a:lnTo>
                  <a:pt x="41" y="120"/>
                </a:lnTo>
                <a:lnTo>
                  <a:pt x="41" y="116"/>
                </a:lnTo>
                <a:lnTo>
                  <a:pt x="43" y="112"/>
                </a:lnTo>
                <a:lnTo>
                  <a:pt x="43" y="106"/>
                </a:lnTo>
                <a:lnTo>
                  <a:pt x="45" y="103"/>
                </a:lnTo>
                <a:lnTo>
                  <a:pt x="50" y="97"/>
                </a:lnTo>
                <a:lnTo>
                  <a:pt x="52" y="93"/>
                </a:lnTo>
                <a:lnTo>
                  <a:pt x="56" y="89"/>
                </a:lnTo>
                <a:lnTo>
                  <a:pt x="60" y="84"/>
                </a:lnTo>
                <a:lnTo>
                  <a:pt x="62" y="76"/>
                </a:lnTo>
                <a:lnTo>
                  <a:pt x="66" y="72"/>
                </a:lnTo>
                <a:lnTo>
                  <a:pt x="68" y="67"/>
                </a:lnTo>
                <a:lnTo>
                  <a:pt x="68" y="57"/>
                </a:lnTo>
                <a:lnTo>
                  <a:pt x="70" y="51"/>
                </a:lnTo>
                <a:lnTo>
                  <a:pt x="72" y="46"/>
                </a:lnTo>
                <a:lnTo>
                  <a:pt x="74" y="42"/>
                </a:lnTo>
                <a:lnTo>
                  <a:pt x="80" y="36"/>
                </a:lnTo>
                <a:lnTo>
                  <a:pt x="82" y="33"/>
                </a:lnTo>
                <a:lnTo>
                  <a:pt x="82" y="31"/>
                </a:lnTo>
                <a:lnTo>
                  <a:pt x="86" y="29"/>
                </a:lnTo>
                <a:lnTo>
                  <a:pt x="92" y="27"/>
                </a:lnTo>
                <a:lnTo>
                  <a:pt x="90" y="19"/>
                </a:lnTo>
                <a:lnTo>
                  <a:pt x="90" y="17"/>
                </a:lnTo>
                <a:lnTo>
                  <a:pt x="90" y="16"/>
                </a:lnTo>
                <a:lnTo>
                  <a:pt x="94" y="14"/>
                </a:lnTo>
                <a:lnTo>
                  <a:pt x="272" y="0"/>
                </a:lnTo>
                <a:lnTo>
                  <a:pt x="268" y="322"/>
                </a:lnTo>
                <a:lnTo>
                  <a:pt x="293" y="481"/>
                </a:lnTo>
                <a:lnTo>
                  <a:pt x="287" y="481"/>
                </a:lnTo>
                <a:lnTo>
                  <a:pt x="285" y="483"/>
                </a:lnTo>
                <a:lnTo>
                  <a:pt x="281" y="484"/>
                </a:lnTo>
                <a:lnTo>
                  <a:pt x="280" y="486"/>
                </a:lnTo>
                <a:lnTo>
                  <a:pt x="276" y="486"/>
                </a:lnTo>
                <a:lnTo>
                  <a:pt x="272" y="486"/>
                </a:lnTo>
                <a:lnTo>
                  <a:pt x="272" y="477"/>
                </a:lnTo>
                <a:lnTo>
                  <a:pt x="272" y="471"/>
                </a:lnTo>
                <a:lnTo>
                  <a:pt x="270" y="469"/>
                </a:lnTo>
                <a:lnTo>
                  <a:pt x="268" y="469"/>
                </a:lnTo>
                <a:lnTo>
                  <a:pt x="266" y="473"/>
                </a:lnTo>
                <a:lnTo>
                  <a:pt x="264" y="479"/>
                </a:lnTo>
                <a:lnTo>
                  <a:pt x="260" y="483"/>
                </a:lnTo>
                <a:lnTo>
                  <a:pt x="256" y="483"/>
                </a:lnTo>
                <a:lnTo>
                  <a:pt x="248" y="483"/>
                </a:lnTo>
                <a:lnTo>
                  <a:pt x="235" y="484"/>
                </a:lnTo>
                <a:lnTo>
                  <a:pt x="223" y="490"/>
                </a:lnTo>
                <a:lnTo>
                  <a:pt x="217" y="492"/>
                </a:lnTo>
                <a:lnTo>
                  <a:pt x="213" y="492"/>
                </a:lnTo>
                <a:lnTo>
                  <a:pt x="207" y="488"/>
                </a:lnTo>
                <a:lnTo>
                  <a:pt x="203" y="488"/>
                </a:lnTo>
                <a:lnTo>
                  <a:pt x="201" y="494"/>
                </a:lnTo>
                <a:lnTo>
                  <a:pt x="199" y="498"/>
                </a:lnTo>
                <a:lnTo>
                  <a:pt x="197" y="501"/>
                </a:lnTo>
                <a:lnTo>
                  <a:pt x="193" y="505"/>
                </a:lnTo>
                <a:lnTo>
                  <a:pt x="189" y="507"/>
                </a:lnTo>
                <a:lnTo>
                  <a:pt x="186" y="507"/>
                </a:lnTo>
                <a:lnTo>
                  <a:pt x="182" y="505"/>
                </a:lnTo>
                <a:lnTo>
                  <a:pt x="178" y="494"/>
                </a:lnTo>
                <a:lnTo>
                  <a:pt x="176" y="486"/>
                </a:lnTo>
                <a:lnTo>
                  <a:pt x="172" y="483"/>
                </a:lnTo>
                <a:lnTo>
                  <a:pt x="166" y="477"/>
                </a:lnTo>
                <a:lnTo>
                  <a:pt x="162" y="475"/>
                </a:lnTo>
                <a:lnTo>
                  <a:pt x="160" y="471"/>
                </a:lnTo>
                <a:lnTo>
                  <a:pt x="158" y="465"/>
                </a:lnTo>
                <a:lnTo>
                  <a:pt x="156" y="458"/>
                </a:lnTo>
                <a:lnTo>
                  <a:pt x="158" y="450"/>
                </a:lnTo>
                <a:lnTo>
                  <a:pt x="160" y="445"/>
                </a:lnTo>
                <a:lnTo>
                  <a:pt x="162" y="437"/>
                </a:lnTo>
                <a:lnTo>
                  <a:pt x="164" y="430"/>
                </a:lnTo>
                <a:lnTo>
                  <a:pt x="7" y="435"/>
                </a:lnTo>
                <a:lnTo>
                  <a:pt x="5" y="430"/>
                </a:lnTo>
                <a:lnTo>
                  <a:pt x="4" y="428"/>
                </a:lnTo>
                <a:lnTo>
                  <a:pt x="2" y="426"/>
                </a:lnTo>
                <a:lnTo>
                  <a:pt x="0" y="422"/>
                </a:lnTo>
                <a:lnTo>
                  <a:pt x="0" y="420"/>
                </a:lnTo>
                <a:lnTo>
                  <a:pt x="0" y="418"/>
                </a:lnTo>
                <a:lnTo>
                  <a:pt x="2" y="413"/>
                </a:lnTo>
                <a:lnTo>
                  <a:pt x="4" y="411"/>
                </a:lnTo>
                <a:lnTo>
                  <a:pt x="5" y="411"/>
                </a:lnTo>
                <a:lnTo>
                  <a:pt x="5" y="409"/>
                </a:lnTo>
                <a:lnTo>
                  <a:pt x="7" y="407"/>
                </a:lnTo>
                <a:lnTo>
                  <a:pt x="5" y="399"/>
                </a:lnTo>
                <a:lnTo>
                  <a:pt x="5" y="392"/>
                </a:lnTo>
                <a:lnTo>
                  <a:pt x="7" y="392"/>
                </a:lnTo>
                <a:lnTo>
                  <a:pt x="7" y="373"/>
                </a:lnTo>
                <a:lnTo>
                  <a:pt x="13" y="373"/>
                </a:lnTo>
                <a:lnTo>
                  <a:pt x="17" y="362"/>
                </a:lnTo>
                <a:lnTo>
                  <a:pt x="21" y="354"/>
                </a:lnTo>
                <a:lnTo>
                  <a:pt x="25" y="346"/>
                </a:lnTo>
                <a:lnTo>
                  <a:pt x="29" y="343"/>
                </a:lnTo>
                <a:lnTo>
                  <a:pt x="35" y="337"/>
                </a:lnTo>
                <a:lnTo>
                  <a:pt x="35" y="333"/>
                </a:lnTo>
                <a:lnTo>
                  <a:pt x="37" y="329"/>
                </a:lnTo>
                <a:lnTo>
                  <a:pt x="39" y="324"/>
                </a:lnTo>
                <a:lnTo>
                  <a:pt x="41" y="318"/>
                </a:lnTo>
                <a:lnTo>
                  <a:pt x="43" y="310"/>
                </a:lnTo>
                <a:lnTo>
                  <a:pt x="45" y="307"/>
                </a:lnTo>
                <a:lnTo>
                  <a:pt x="47" y="305"/>
                </a:lnTo>
                <a:lnTo>
                  <a:pt x="49" y="303"/>
                </a:lnTo>
                <a:lnTo>
                  <a:pt x="54" y="301"/>
                </a:lnTo>
                <a:lnTo>
                  <a:pt x="54" y="297"/>
                </a:lnTo>
                <a:lnTo>
                  <a:pt x="50" y="295"/>
                </a:lnTo>
                <a:lnTo>
                  <a:pt x="49" y="293"/>
                </a:lnTo>
                <a:lnTo>
                  <a:pt x="49" y="290"/>
                </a:lnTo>
                <a:lnTo>
                  <a:pt x="45" y="286"/>
                </a:lnTo>
                <a:lnTo>
                  <a:pt x="43" y="284"/>
                </a:lnTo>
                <a:lnTo>
                  <a:pt x="39" y="282"/>
                </a:lnTo>
                <a:lnTo>
                  <a:pt x="37" y="269"/>
                </a:lnTo>
                <a:lnTo>
                  <a:pt x="35" y="261"/>
                </a:lnTo>
                <a:lnTo>
                  <a:pt x="35" y="258"/>
                </a:lnTo>
                <a:lnTo>
                  <a:pt x="33" y="256"/>
                </a:lnTo>
                <a:lnTo>
                  <a:pt x="29" y="256"/>
                </a:lnTo>
                <a:lnTo>
                  <a:pt x="33" y="250"/>
                </a:lnTo>
                <a:lnTo>
                  <a:pt x="35" y="244"/>
                </a:lnTo>
                <a:lnTo>
                  <a:pt x="39" y="241"/>
                </a:lnTo>
                <a:lnTo>
                  <a:pt x="41" y="241"/>
                </a:lnTo>
                <a:lnTo>
                  <a:pt x="41" y="239"/>
                </a:lnTo>
                <a:lnTo>
                  <a:pt x="29" y="239"/>
                </a:lnTo>
                <a:lnTo>
                  <a:pt x="29" y="227"/>
                </a:lnTo>
                <a:close/>
              </a:path>
            </a:pathLst>
          </a:custGeom>
          <a:solidFill>
            <a:srgbClr val="2C0E42"/>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0" name="Freeform 27">
            <a:extLst>
              <a:ext uri="{FF2B5EF4-FFF2-40B4-BE49-F238E27FC236}">
                <a16:creationId xmlns:a16="http://schemas.microsoft.com/office/drawing/2014/main" id="{D74436F0-0E1A-01B0-4BAA-BC649FD479C5}"/>
              </a:ext>
            </a:extLst>
          </p:cNvPr>
          <p:cNvSpPr>
            <a:spLocks/>
          </p:cNvSpPr>
          <p:nvPr/>
        </p:nvSpPr>
        <p:spPr bwMode="auto">
          <a:xfrm>
            <a:off x="5943145" y="3261778"/>
            <a:ext cx="391013" cy="678258"/>
          </a:xfrm>
          <a:custGeom>
            <a:avLst/>
            <a:gdLst>
              <a:gd name="T0" fmla="*/ 0 w 315"/>
              <a:gd name="T1" fmla="*/ 340 h 512"/>
              <a:gd name="T2" fmla="*/ 211 w 315"/>
              <a:gd name="T3" fmla="*/ 0 h 512"/>
              <a:gd name="T4" fmla="*/ 280 w 315"/>
              <a:gd name="T5" fmla="*/ 215 h 512"/>
              <a:gd name="T6" fmla="*/ 284 w 315"/>
              <a:gd name="T7" fmla="*/ 223 h 512"/>
              <a:gd name="T8" fmla="*/ 284 w 315"/>
              <a:gd name="T9" fmla="*/ 232 h 512"/>
              <a:gd name="T10" fmla="*/ 288 w 315"/>
              <a:gd name="T11" fmla="*/ 242 h 512"/>
              <a:gd name="T12" fmla="*/ 295 w 315"/>
              <a:gd name="T13" fmla="*/ 249 h 512"/>
              <a:gd name="T14" fmla="*/ 297 w 315"/>
              <a:gd name="T15" fmla="*/ 257 h 512"/>
              <a:gd name="T16" fmla="*/ 299 w 315"/>
              <a:gd name="T17" fmla="*/ 264 h 512"/>
              <a:gd name="T18" fmla="*/ 307 w 315"/>
              <a:gd name="T19" fmla="*/ 268 h 512"/>
              <a:gd name="T20" fmla="*/ 307 w 315"/>
              <a:gd name="T21" fmla="*/ 272 h 512"/>
              <a:gd name="T22" fmla="*/ 295 w 315"/>
              <a:gd name="T23" fmla="*/ 281 h 512"/>
              <a:gd name="T24" fmla="*/ 295 w 315"/>
              <a:gd name="T25" fmla="*/ 287 h 512"/>
              <a:gd name="T26" fmla="*/ 299 w 315"/>
              <a:gd name="T27" fmla="*/ 298 h 512"/>
              <a:gd name="T28" fmla="*/ 297 w 315"/>
              <a:gd name="T29" fmla="*/ 304 h 512"/>
              <a:gd name="T30" fmla="*/ 295 w 315"/>
              <a:gd name="T31" fmla="*/ 310 h 512"/>
              <a:gd name="T32" fmla="*/ 295 w 315"/>
              <a:gd name="T33" fmla="*/ 328 h 512"/>
              <a:gd name="T34" fmla="*/ 297 w 315"/>
              <a:gd name="T35" fmla="*/ 345 h 512"/>
              <a:gd name="T36" fmla="*/ 295 w 315"/>
              <a:gd name="T37" fmla="*/ 353 h 512"/>
              <a:gd name="T38" fmla="*/ 299 w 315"/>
              <a:gd name="T39" fmla="*/ 364 h 512"/>
              <a:gd name="T40" fmla="*/ 303 w 315"/>
              <a:gd name="T41" fmla="*/ 381 h 512"/>
              <a:gd name="T42" fmla="*/ 309 w 315"/>
              <a:gd name="T43" fmla="*/ 395 h 512"/>
              <a:gd name="T44" fmla="*/ 315 w 315"/>
              <a:gd name="T45" fmla="*/ 404 h 512"/>
              <a:gd name="T46" fmla="*/ 90 w 315"/>
              <a:gd name="T47" fmla="*/ 425 h 512"/>
              <a:gd name="T48" fmla="*/ 88 w 315"/>
              <a:gd name="T49" fmla="*/ 438 h 512"/>
              <a:gd name="T50" fmla="*/ 90 w 315"/>
              <a:gd name="T51" fmla="*/ 448 h 512"/>
              <a:gd name="T52" fmla="*/ 94 w 315"/>
              <a:gd name="T53" fmla="*/ 455 h 512"/>
              <a:gd name="T54" fmla="*/ 106 w 315"/>
              <a:gd name="T55" fmla="*/ 465 h 512"/>
              <a:gd name="T56" fmla="*/ 109 w 315"/>
              <a:gd name="T57" fmla="*/ 472 h 512"/>
              <a:gd name="T58" fmla="*/ 109 w 315"/>
              <a:gd name="T59" fmla="*/ 478 h 512"/>
              <a:gd name="T60" fmla="*/ 96 w 315"/>
              <a:gd name="T61" fmla="*/ 499 h 512"/>
              <a:gd name="T62" fmla="*/ 84 w 315"/>
              <a:gd name="T63" fmla="*/ 510 h 512"/>
              <a:gd name="T64" fmla="*/ 78 w 315"/>
              <a:gd name="T65" fmla="*/ 512 h 512"/>
              <a:gd name="T66" fmla="*/ 64 w 315"/>
              <a:gd name="T67" fmla="*/ 510 h 512"/>
              <a:gd name="T68" fmla="*/ 64 w 315"/>
              <a:gd name="T69" fmla="*/ 506 h 512"/>
              <a:gd name="T70" fmla="*/ 70 w 315"/>
              <a:gd name="T71" fmla="*/ 506 h 512"/>
              <a:gd name="T72" fmla="*/ 74 w 315"/>
              <a:gd name="T73" fmla="*/ 502 h 512"/>
              <a:gd name="T74" fmla="*/ 72 w 315"/>
              <a:gd name="T75" fmla="*/ 493 h 512"/>
              <a:gd name="T76" fmla="*/ 62 w 315"/>
              <a:gd name="T77" fmla="*/ 491 h 512"/>
              <a:gd name="T78" fmla="*/ 60 w 315"/>
              <a:gd name="T79" fmla="*/ 485 h 512"/>
              <a:gd name="T80" fmla="*/ 62 w 315"/>
              <a:gd name="T81" fmla="*/ 480 h 512"/>
              <a:gd name="T82" fmla="*/ 62 w 315"/>
              <a:gd name="T83" fmla="*/ 470 h 512"/>
              <a:gd name="T84" fmla="*/ 59 w 315"/>
              <a:gd name="T85" fmla="*/ 457 h 512"/>
              <a:gd name="T86" fmla="*/ 55 w 315"/>
              <a:gd name="T87" fmla="*/ 455 h 512"/>
              <a:gd name="T88" fmla="*/ 51 w 315"/>
              <a:gd name="T89" fmla="*/ 463 h 512"/>
              <a:gd name="T90" fmla="*/ 45 w 315"/>
              <a:gd name="T91" fmla="*/ 468 h 512"/>
              <a:gd name="T92" fmla="*/ 43 w 315"/>
              <a:gd name="T93" fmla="*/ 474 h 512"/>
              <a:gd name="T94" fmla="*/ 43 w 315"/>
              <a:gd name="T95" fmla="*/ 491 h 512"/>
              <a:gd name="T96" fmla="*/ 41 w 315"/>
              <a:gd name="T97" fmla="*/ 499 h 512"/>
              <a:gd name="T98" fmla="*/ 37 w 315"/>
              <a:gd name="T99" fmla="*/ 499 h 512"/>
              <a:gd name="T100" fmla="*/ 27 w 315"/>
              <a:gd name="T101" fmla="*/ 49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5" h="512">
                <a:moveTo>
                  <a:pt x="25" y="499"/>
                </a:moveTo>
                <a:lnTo>
                  <a:pt x="0" y="340"/>
                </a:lnTo>
                <a:lnTo>
                  <a:pt x="4" y="18"/>
                </a:lnTo>
                <a:lnTo>
                  <a:pt x="211" y="0"/>
                </a:lnTo>
                <a:lnTo>
                  <a:pt x="276" y="215"/>
                </a:lnTo>
                <a:lnTo>
                  <a:pt x="280" y="215"/>
                </a:lnTo>
                <a:lnTo>
                  <a:pt x="282" y="219"/>
                </a:lnTo>
                <a:lnTo>
                  <a:pt x="284" y="223"/>
                </a:lnTo>
                <a:lnTo>
                  <a:pt x="284" y="226"/>
                </a:lnTo>
                <a:lnTo>
                  <a:pt x="284" y="232"/>
                </a:lnTo>
                <a:lnTo>
                  <a:pt x="284" y="236"/>
                </a:lnTo>
                <a:lnTo>
                  <a:pt x="288" y="242"/>
                </a:lnTo>
                <a:lnTo>
                  <a:pt x="291" y="247"/>
                </a:lnTo>
                <a:lnTo>
                  <a:pt x="295" y="249"/>
                </a:lnTo>
                <a:lnTo>
                  <a:pt x="295" y="251"/>
                </a:lnTo>
                <a:lnTo>
                  <a:pt x="297" y="257"/>
                </a:lnTo>
                <a:lnTo>
                  <a:pt x="297" y="262"/>
                </a:lnTo>
                <a:lnTo>
                  <a:pt x="299" y="264"/>
                </a:lnTo>
                <a:lnTo>
                  <a:pt x="301" y="266"/>
                </a:lnTo>
                <a:lnTo>
                  <a:pt x="307" y="268"/>
                </a:lnTo>
                <a:lnTo>
                  <a:pt x="307" y="270"/>
                </a:lnTo>
                <a:lnTo>
                  <a:pt x="307" y="272"/>
                </a:lnTo>
                <a:lnTo>
                  <a:pt x="303" y="276"/>
                </a:lnTo>
                <a:lnTo>
                  <a:pt x="295" y="281"/>
                </a:lnTo>
                <a:lnTo>
                  <a:pt x="295" y="283"/>
                </a:lnTo>
                <a:lnTo>
                  <a:pt x="295" y="287"/>
                </a:lnTo>
                <a:lnTo>
                  <a:pt x="297" y="294"/>
                </a:lnTo>
                <a:lnTo>
                  <a:pt x="299" y="298"/>
                </a:lnTo>
                <a:lnTo>
                  <a:pt x="299" y="302"/>
                </a:lnTo>
                <a:lnTo>
                  <a:pt x="297" y="304"/>
                </a:lnTo>
                <a:lnTo>
                  <a:pt x="297" y="308"/>
                </a:lnTo>
                <a:lnTo>
                  <a:pt x="295" y="310"/>
                </a:lnTo>
                <a:lnTo>
                  <a:pt x="291" y="313"/>
                </a:lnTo>
                <a:lnTo>
                  <a:pt x="295" y="328"/>
                </a:lnTo>
                <a:lnTo>
                  <a:pt x="297" y="340"/>
                </a:lnTo>
                <a:lnTo>
                  <a:pt x="297" y="345"/>
                </a:lnTo>
                <a:lnTo>
                  <a:pt x="297" y="349"/>
                </a:lnTo>
                <a:lnTo>
                  <a:pt x="295" y="353"/>
                </a:lnTo>
                <a:lnTo>
                  <a:pt x="297" y="357"/>
                </a:lnTo>
                <a:lnTo>
                  <a:pt x="299" y="364"/>
                </a:lnTo>
                <a:lnTo>
                  <a:pt x="303" y="376"/>
                </a:lnTo>
                <a:lnTo>
                  <a:pt x="303" y="381"/>
                </a:lnTo>
                <a:lnTo>
                  <a:pt x="305" y="385"/>
                </a:lnTo>
                <a:lnTo>
                  <a:pt x="309" y="395"/>
                </a:lnTo>
                <a:lnTo>
                  <a:pt x="315" y="400"/>
                </a:lnTo>
                <a:lnTo>
                  <a:pt x="315" y="404"/>
                </a:lnTo>
                <a:lnTo>
                  <a:pt x="315" y="408"/>
                </a:lnTo>
                <a:lnTo>
                  <a:pt x="90" y="425"/>
                </a:lnTo>
                <a:lnTo>
                  <a:pt x="88" y="432"/>
                </a:lnTo>
                <a:lnTo>
                  <a:pt x="88" y="438"/>
                </a:lnTo>
                <a:lnTo>
                  <a:pt x="88" y="444"/>
                </a:lnTo>
                <a:lnTo>
                  <a:pt x="90" y="448"/>
                </a:lnTo>
                <a:lnTo>
                  <a:pt x="92" y="451"/>
                </a:lnTo>
                <a:lnTo>
                  <a:pt x="94" y="455"/>
                </a:lnTo>
                <a:lnTo>
                  <a:pt x="100" y="461"/>
                </a:lnTo>
                <a:lnTo>
                  <a:pt x="106" y="465"/>
                </a:lnTo>
                <a:lnTo>
                  <a:pt x="109" y="470"/>
                </a:lnTo>
                <a:lnTo>
                  <a:pt x="109" y="472"/>
                </a:lnTo>
                <a:lnTo>
                  <a:pt x="109" y="474"/>
                </a:lnTo>
                <a:lnTo>
                  <a:pt x="109" y="478"/>
                </a:lnTo>
                <a:lnTo>
                  <a:pt x="107" y="482"/>
                </a:lnTo>
                <a:lnTo>
                  <a:pt x="96" y="499"/>
                </a:lnTo>
                <a:lnTo>
                  <a:pt x="90" y="504"/>
                </a:lnTo>
                <a:lnTo>
                  <a:pt x="84" y="510"/>
                </a:lnTo>
                <a:lnTo>
                  <a:pt x="82" y="510"/>
                </a:lnTo>
                <a:lnTo>
                  <a:pt x="78" y="512"/>
                </a:lnTo>
                <a:lnTo>
                  <a:pt x="72" y="512"/>
                </a:lnTo>
                <a:lnTo>
                  <a:pt x="64" y="510"/>
                </a:lnTo>
                <a:lnTo>
                  <a:pt x="57" y="504"/>
                </a:lnTo>
                <a:lnTo>
                  <a:pt x="64" y="506"/>
                </a:lnTo>
                <a:lnTo>
                  <a:pt x="68" y="506"/>
                </a:lnTo>
                <a:lnTo>
                  <a:pt x="70" y="506"/>
                </a:lnTo>
                <a:lnTo>
                  <a:pt x="72" y="504"/>
                </a:lnTo>
                <a:lnTo>
                  <a:pt x="74" y="502"/>
                </a:lnTo>
                <a:lnTo>
                  <a:pt x="74" y="499"/>
                </a:lnTo>
                <a:lnTo>
                  <a:pt x="72" y="493"/>
                </a:lnTo>
                <a:lnTo>
                  <a:pt x="64" y="493"/>
                </a:lnTo>
                <a:lnTo>
                  <a:pt x="62" y="491"/>
                </a:lnTo>
                <a:lnTo>
                  <a:pt x="60" y="489"/>
                </a:lnTo>
                <a:lnTo>
                  <a:pt x="60" y="485"/>
                </a:lnTo>
                <a:lnTo>
                  <a:pt x="60" y="482"/>
                </a:lnTo>
                <a:lnTo>
                  <a:pt x="62" y="480"/>
                </a:lnTo>
                <a:lnTo>
                  <a:pt x="62" y="476"/>
                </a:lnTo>
                <a:lnTo>
                  <a:pt x="62" y="470"/>
                </a:lnTo>
                <a:lnTo>
                  <a:pt x="60" y="461"/>
                </a:lnTo>
                <a:lnTo>
                  <a:pt x="59" y="457"/>
                </a:lnTo>
                <a:lnTo>
                  <a:pt x="57" y="455"/>
                </a:lnTo>
                <a:lnTo>
                  <a:pt x="55" y="455"/>
                </a:lnTo>
                <a:lnTo>
                  <a:pt x="53" y="459"/>
                </a:lnTo>
                <a:lnTo>
                  <a:pt x="51" y="463"/>
                </a:lnTo>
                <a:lnTo>
                  <a:pt x="49" y="465"/>
                </a:lnTo>
                <a:lnTo>
                  <a:pt x="45" y="468"/>
                </a:lnTo>
                <a:lnTo>
                  <a:pt x="43" y="470"/>
                </a:lnTo>
                <a:lnTo>
                  <a:pt x="43" y="474"/>
                </a:lnTo>
                <a:lnTo>
                  <a:pt x="41" y="480"/>
                </a:lnTo>
                <a:lnTo>
                  <a:pt x="43" y="491"/>
                </a:lnTo>
                <a:lnTo>
                  <a:pt x="43" y="495"/>
                </a:lnTo>
                <a:lnTo>
                  <a:pt x="41" y="499"/>
                </a:lnTo>
                <a:lnTo>
                  <a:pt x="39" y="499"/>
                </a:lnTo>
                <a:lnTo>
                  <a:pt x="37" y="499"/>
                </a:lnTo>
                <a:lnTo>
                  <a:pt x="31" y="497"/>
                </a:lnTo>
                <a:lnTo>
                  <a:pt x="27" y="499"/>
                </a:lnTo>
                <a:lnTo>
                  <a:pt x="25" y="499"/>
                </a:lnTo>
                <a:close/>
              </a:path>
            </a:pathLst>
          </a:custGeom>
          <a:solidFill>
            <a:srgbClr val="2C0E42"/>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1" name="Freeform 28">
            <a:extLst>
              <a:ext uri="{FF2B5EF4-FFF2-40B4-BE49-F238E27FC236}">
                <a16:creationId xmlns:a16="http://schemas.microsoft.com/office/drawing/2014/main" id="{5C42BD5D-A590-7C11-9A43-6BC7319C92EC}"/>
              </a:ext>
            </a:extLst>
          </p:cNvPr>
          <p:cNvSpPr>
            <a:spLocks/>
          </p:cNvSpPr>
          <p:nvPr/>
        </p:nvSpPr>
        <p:spPr bwMode="auto">
          <a:xfrm>
            <a:off x="6205410" y="3226080"/>
            <a:ext cx="538835" cy="606863"/>
          </a:xfrm>
          <a:custGeom>
            <a:avLst/>
            <a:gdLst>
              <a:gd name="T0" fmla="*/ 104 w 435"/>
              <a:gd name="T1" fmla="*/ 427 h 458"/>
              <a:gd name="T2" fmla="*/ 92 w 435"/>
              <a:gd name="T3" fmla="*/ 408 h 458"/>
              <a:gd name="T4" fmla="*/ 84 w 435"/>
              <a:gd name="T5" fmla="*/ 380 h 458"/>
              <a:gd name="T6" fmla="*/ 86 w 435"/>
              <a:gd name="T7" fmla="*/ 367 h 458"/>
              <a:gd name="T8" fmla="*/ 84 w 435"/>
              <a:gd name="T9" fmla="*/ 337 h 458"/>
              <a:gd name="T10" fmla="*/ 88 w 435"/>
              <a:gd name="T11" fmla="*/ 325 h 458"/>
              <a:gd name="T12" fmla="*/ 84 w 435"/>
              <a:gd name="T13" fmla="*/ 310 h 458"/>
              <a:gd name="T14" fmla="*/ 94 w 435"/>
              <a:gd name="T15" fmla="*/ 301 h 458"/>
              <a:gd name="T16" fmla="*/ 96 w 435"/>
              <a:gd name="T17" fmla="*/ 295 h 458"/>
              <a:gd name="T18" fmla="*/ 86 w 435"/>
              <a:gd name="T19" fmla="*/ 289 h 458"/>
              <a:gd name="T20" fmla="*/ 84 w 435"/>
              <a:gd name="T21" fmla="*/ 278 h 458"/>
              <a:gd name="T22" fmla="*/ 79 w 435"/>
              <a:gd name="T23" fmla="*/ 270 h 458"/>
              <a:gd name="T24" fmla="*/ 73 w 435"/>
              <a:gd name="T25" fmla="*/ 253 h 458"/>
              <a:gd name="T26" fmla="*/ 69 w 435"/>
              <a:gd name="T27" fmla="*/ 242 h 458"/>
              <a:gd name="T28" fmla="*/ 210 w 435"/>
              <a:gd name="T29" fmla="*/ 0 h 458"/>
              <a:gd name="T30" fmla="*/ 196 w 435"/>
              <a:gd name="T31" fmla="*/ 21 h 458"/>
              <a:gd name="T32" fmla="*/ 196 w 435"/>
              <a:gd name="T33" fmla="*/ 34 h 458"/>
              <a:gd name="T34" fmla="*/ 210 w 435"/>
              <a:gd name="T35" fmla="*/ 47 h 458"/>
              <a:gd name="T36" fmla="*/ 227 w 435"/>
              <a:gd name="T37" fmla="*/ 53 h 458"/>
              <a:gd name="T38" fmla="*/ 241 w 435"/>
              <a:gd name="T39" fmla="*/ 57 h 458"/>
              <a:gd name="T40" fmla="*/ 272 w 435"/>
              <a:gd name="T41" fmla="*/ 95 h 458"/>
              <a:gd name="T42" fmla="*/ 298 w 435"/>
              <a:gd name="T43" fmla="*/ 110 h 458"/>
              <a:gd name="T44" fmla="*/ 315 w 435"/>
              <a:gd name="T45" fmla="*/ 134 h 458"/>
              <a:gd name="T46" fmla="*/ 337 w 435"/>
              <a:gd name="T47" fmla="*/ 153 h 458"/>
              <a:gd name="T48" fmla="*/ 366 w 435"/>
              <a:gd name="T49" fmla="*/ 172 h 458"/>
              <a:gd name="T50" fmla="*/ 372 w 435"/>
              <a:gd name="T51" fmla="*/ 183 h 458"/>
              <a:gd name="T52" fmla="*/ 394 w 435"/>
              <a:gd name="T53" fmla="*/ 219 h 458"/>
              <a:gd name="T54" fmla="*/ 411 w 435"/>
              <a:gd name="T55" fmla="*/ 236 h 458"/>
              <a:gd name="T56" fmla="*/ 415 w 435"/>
              <a:gd name="T57" fmla="*/ 248 h 458"/>
              <a:gd name="T58" fmla="*/ 423 w 435"/>
              <a:gd name="T59" fmla="*/ 280 h 458"/>
              <a:gd name="T60" fmla="*/ 433 w 435"/>
              <a:gd name="T61" fmla="*/ 286 h 458"/>
              <a:gd name="T62" fmla="*/ 427 w 435"/>
              <a:gd name="T63" fmla="*/ 295 h 458"/>
              <a:gd name="T64" fmla="*/ 421 w 435"/>
              <a:gd name="T65" fmla="*/ 304 h 458"/>
              <a:gd name="T66" fmla="*/ 419 w 435"/>
              <a:gd name="T67" fmla="*/ 308 h 458"/>
              <a:gd name="T68" fmla="*/ 427 w 435"/>
              <a:gd name="T69" fmla="*/ 318 h 458"/>
              <a:gd name="T70" fmla="*/ 419 w 435"/>
              <a:gd name="T71" fmla="*/ 325 h 458"/>
              <a:gd name="T72" fmla="*/ 413 w 435"/>
              <a:gd name="T73" fmla="*/ 329 h 458"/>
              <a:gd name="T74" fmla="*/ 417 w 435"/>
              <a:gd name="T75" fmla="*/ 359 h 458"/>
              <a:gd name="T76" fmla="*/ 413 w 435"/>
              <a:gd name="T77" fmla="*/ 380 h 458"/>
              <a:gd name="T78" fmla="*/ 409 w 435"/>
              <a:gd name="T79" fmla="*/ 399 h 458"/>
              <a:gd name="T80" fmla="*/ 407 w 435"/>
              <a:gd name="T81" fmla="*/ 414 h 458"/>
              <a:gd name="T82" fmla="*/ 386 w 435"/>
              <a:gd name="T83" fmla="*/ 414 h 458"/>
              <a:gd name="T84" fmla="*/ 376 w 435"/>
              <a:gd name="T85" fmla="*/ 408 h 458"/>
              <a:gd name="T86" fmla="*/ 370 w 435"/>
              <a:gd name="T87" fmla="*/ 410 h 458"/>
              <a:gd name="T88" fmla="*/ 366 w 435"/>
              <a:gd name="T89" fmla="*/ 424 h 458"/>
              <a:gd name="T90" fmla="*/ 372 w 435"/>
              <a:gd name="T91" fmla="*/ 454 h 458"/>
              <a:gd name="T92" fmla="*/ 368 w 435"/>
              <a:gd name="T93" fmla="*/ 458 h 458"/>
              <a:gd name="T94" fmla="*/ 353 w 435"/>
              <a:gd name="T95" fmla="*/ 446 h 458"/>
              <a:gd name="T96" fmla="*/ 341 w 435"/>
              <a:gd name="T97" fmla="*/ 441 h 458"/>
              <a:gd name="T98" fmla="*/ 110 w 435"/>
              <a:gd name="T99" fmla="*/ 454 h 458"/>
              <a:gd name="T100" fmla="*/ 104 w 435"/>
              <a:gd name="T101" fmla="*/ 435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5" h="458">
                <a:moveTo>
                  <a:pt x="104" y="435"/>
                </a:moveTo>
                <a:lnTo>
                  <a:pt x="104" y="431"/>
                </a:lnTo>
                <a:lnTo>
                  <a:pt x="104" y="427"/>
                </a:lnTo>
                <a:lnTo>
                  <a:pt x="98" y="422"/>
                </a:lnTo>
                <a:lnTo>
                  <a:pt x="94" y="412"/>
                </a:lnTo>
                <a:lnTo>
                  <a:pt x="92" y="408"/>
                </a:lnTo>
                <a:lnTo>
                  <a:pt x="92" y="403"/>
                </a:lnTo>
                <a:lnTo>
                  <a:pt x="86" y="384"/>
                </a:lnTo>
                <a:lnTo>
                  <a:pt x="84" y="380"/>
                </a:lnTo>
                <a:lnTo>
                  <a:pt x="86" y="376"/>
                </a:lnTo>
                <a:lnTo>
                  <a:pt x="86" y="372"/>
                </a:lnTo>
                <a:lnTo>
                  <a:pt x="86" y="367"/>
                </a:lnTo>
                <a:lnTo>
                  <a:pt x="84" y="355"/>
                </a:lnTo>
                <a:lnTo>
                  <a:pt x="80" y="340"/>
                </a:lnTo>
                <a:lnTo>
                  <a:pt x="84" y="337"/>
                </a:lnTo>
                <a:lnTo>
                  <a:pt x="86" y="335"/>
                </a:lnTo>
                <a:lnTo>
                  <a:pt x="88" y="329"/>
                </a:lnTo>
                <a:lnTo>
                  <a:pt x="88" y="325"/>
                </a:lnTo>
                <a:lnTo>
                  <a:pt x="86" y="321"/>
                </a:lnTo>
                <a:lnTo>
                  <a:pt x="84" y="314"/>
                </a:lnTo>
                <a:lnTo>
                  <a:pt x="84" y="310"/>
                </a:lnTo>
                <a:lnTo>
                  <a:pt x="84" y="308"/>
                </a:lnTo>
                <a:lnTo>
                  <a:pt x="92" y="303"/>
                </a:lnTo>
                <a:lnTo>
                  <a:pt x="94" y="301"/>
                </a:lnTo>
                <a:lnTo>
                  <a:pt x="96" y="299"/>
                </a:lnTo>
                <a:lnTo>
                  <a:pt x="96" y="297"/>
                </a:lnTo>
                <a:lnTo>
                  <a:pt x="96" y="295"/>
                </a:lnTo>
                <a:lnTo>
                  <a:pt x="90" y="293"/>
                </a:lnTo>
                <a:lnTo>
                  <a:pt x="88" y="291"/>
                </a:lnTo>
                <a:lnTo>
                  <a:pt x="86" y="289"/>
                </a:lnTo>
                <a:lnTo>
                  <a:pt x="86" y="286"/>
                </a:lnTo>
                <a:lnTo>
                  <a:pt x="86" y="284"/>
                </a:lnTo>
                <a:lnTo>
                  <a:pt x="84" y="278"/>
                </a:lnTo>
                <a:lnTo>
                  <a:pt x="84" y="276"/>
                </a:lnTo>
                <a:lnTo>
                  <a:pt x="80" y="274"/>
                </a:lnTo>
                <a:lnTo>
                  <a:pt x="79" y="270"/>
                </a:lnTo>
                <a:lnTo>
                  <a:pt x="77" y="269"/>
                </a:lnTo>
                <a:lnTo>
                  <a:pt x="73" y="263"/>
                </a:lnTo>
                <a:lnTo>
                  <a:pt x="73" y="253"/>
                </a:lnTo>
                <a:lnTo>
                  <a:pt x="73" y="250"/>
                </a:lnTo>
                <a:lnTo>
                  <a:pt x="71" y="246"/>
                </a:lnTo>
                <a:lnTo>
                  <a:pt x="69" y="242"/>
                </a:lnTo>
                <a:lnTo>
                  <a:pt x="65" y="242"/>
                </a:lnTo>
                <a:lnTo>
                  <a:pt x="0" y="27"/>
                </a:lnTo>
                <a:lnTo>
                  <a:pt x="210" y="0"/>
                </a:lnTo>
                <a:lnTo>
                  <a:pt x="204" y="8"/>
                </a:lnTo>
                <a:lnTo>
                  <a:pt x="200" y="13"/>
                </a:lnTo>
                <a:lnTo>
                  <a:pt x="196" y="21"/>
                </a:lnTo>
                <a:lnTo>
                  <a:pt x="196" y="27"/>
                </a:lnTo>
                <a:lnTo>
                  <a:pt x="196" y="30"/>
                </a:lnTo>
                <a:lnTo>
                  <a:pt x="196" y="34"/>
                </a:lnTo>
                <a:lnTo>
                  <a:pt x="200" y="40"/>
                </a:lnTo>
                <a:lnTo>
                  <a:pt x="206" y="45"/>
                </a:lnTo>
                <a:lnTo>
                  <a:pt x="210" y="47"/>
                </a:lnTo>
                <a:lnTo>
                  <a:pt x="214" y="49"/>
                </a:lnTo>
                <a:lnTo>
                  <a:pt x="221" y="51"/>
                </a:lnTo>
                <a:lnTo>
                  <a:pt x="227" y="53"/>
                </a:lnTo>
                <a:lnTo>
                  <a:pt x="235" y="53"/>
                </a:lnTo>
                <a:lnTo>
                  <a:pt x="237" y="55"/>
                </a:lnTo>
                <a:lnTo>
                  <a:pt x="241" y="57"/>
                </a:lnTo>
                <a:lnTo>
                  <a:pt x="249" y="72"/>
                </a:lnTo>
                <a:lnTo>
                  <a:pt x="263" y="85"/>
                </a:lnTo>
                <a:lnTo>
                  <a:pt x="272" y="95"/>
                </a:lnTo>
                <a:lnTo>
                  <a:pt x="286" y="104"/>
                </a:lnTo>
                <a:lnTo>
                  <a:pt x="292" y="108"/>
                </a:lnTo>
                <a:lnTo>
                  <a:pt x="298" y="110"/>
                </a:lnTo>
                <a:lnTo>
                  <a:pt x="302" y="113"/>
                </a:lnTo>
                <a:lnTo>
                  <a:pt x="306" y="119"/>
                </a:lnTo>
                <a:lnTo>
                  <a:pt x="315" y="134"/>
                </a:lnTo>
                <a:lnTo>
                  <a:pt x="321" y="140"/>
                </a:lnTo>
                <a:lnTo>
                  <a:pt x="327" y="146"/>
                </a:lnTo>
                <a:lnTo>
                  <a:pt x="337" y="153"/>
                </a:lnTo>
                <a:lnTo>
                  <a:pt x="349" y="161"/>
                </a:lnTo>
                <a:lnTo>
                  <a:pt x="358" y="166"/>
                </a:lnTo>
                <a:lnTo>
                  <a:pt x="366" y="172"/>
                </a:lnTo>
                <a:lnTo>
                  <a:pt x="372" y="178"/>
                </a:lnTo>
                <a:lnTo>
                  <a:pt x="372" y="182"/>
                </a:lnTo>
                <a:lnTo>
                  <a:pt x="372" y="183"/>
                </a:lnTo>
                <a:lnTo>
                  <a:pt x="378" y="200"/>
                </a:lnTo>
                <a:lnTo>
                  <a:pt x="386" y="212"/>
                </a:lnTo>
                <a:lnTo>
                  <a:pt x="394" y="219"/>
                </a:lnTo>
                <a:lnTo>
                  <a:pt x="400" y="227"/>
                </a:lnTo>
                <a:lnTo>
                  <a:pt x="407" y="233"/>
                </a:lnTo>
                <a:lnTo>
                  <a:pt x="411" y="236"/>
                </a:lnTo>
                <a:lnTo>
                  <a:pt x="415" y="242"/>
                </a:lnTo>
                <a:lnTo>
                  <a:pt x="415" y="246"/>
                </a:lnTo>
                <a:lnTo>
                  <a:pt x="415" y="248"/>
                </a:lnTo>
                <a:lnTo>
                  <a:pt x="419" y="267"/>
                </a:lnTo>
                <a:lnTo>
                  <a:pt x="421" y="276"/>
                </a:lnTo>
                <a:lnTo>
                  <a:pt x="423" y="280"/>
                </a:lnTo>
                <a:lnTo>
                  <a:pt x="425" y="282"/>
                </a:lnTo>
                <a:lnTo>
                  <a:pt x="431" y="284"/>
                </a:lnTo>
                <a:lnTo>
                  <a:pt x="433" y="286"/>
                </a:lnTo>
                <a:lnTo>
                  <a:pt x="435" y="286"/>
                </a:lnTo>
                <a:lnTo>
                  <a:pt x="431" y="289"/>
                </a:lnTo>
                <a:lnTo>
                  <a:pt x="427" y="295"/>
                </a:lnTo>
                <a:lnTo>
                  <a:pt x="425" y="299"/>
                </a:lnTo>
                <a:lnTo>
                  <a:pt x="423" y="303"/>
                </a:lnTo>
                <a:lnTo>
                  <a:pt x="421" y="304"/>
                </a:lnTo>
                <a:lnTo>
                  <a:pt x="419" y="304"/>
                </a:lnTo>
                <a:lnTo>
                  <a:pt x="417" y="306"/>
                </a:lnTo>
                <a:lnTo>
                  <a:pt x="419" y="308"/>
                </a:lnTo>
                <a:lnTo>
                  <a:pt x="425" y="312"/>
                </a:lnTo>
                <a:lnTo>
                  <a:pt x="425" y="316"/>
                </a:lnTo>
                <a:lnTo>
                  <a:pt x="427" y="318"/>
                </a:lnTo>
                <a:lnTo>
                  <a:pt x="425" y="321"/>
                </a:lnTo>
                <a:lnTo>
                  <a:pt x="425" y="323"/>
                </a:lnTo>
                <a:lnTo>
                  <a:pt x="419" y="325"/>
                </a:lnTo>
                <a:lnTo>
                  <a:pt x="415" y="327"/>
                </a:lnTo>
                <a:lnTo>
                  <a:pt x="413" y="327"/>
                </a:lnTo>
                <a:lnTo>
                  <a:pt x="413" y="329"/>
                </a:lnTo>
                <a:lnTo>
                  <a:pt x="415" y="337"/>
                </a:lnTo>
                <a:lnTo>
                  <a:pt x="417" y="348"/>
                </a:lnTo>
                <a:lnTo>
                  <a:pt x="417" y="359"/>
                </a:lnTo>
                <a:lnTo>
                  <a:pt x="415" y="365"/>
                </a:lnTo>
                <a:lnTo>
                  <a:pt x="411" y="369"/>
                </a:lnTo>
                <a:lnTo>
                  <a:pt x="413" y="380"/>
                </a:lnTo>
                <a:lnTo>
                  <a:pt x="411" y="388"/>
                </a:lnTo>
                <a:lnTo>
                  <a:pt x="411" y="395"/>
                </a:lnTo>
                <a:lnTo>
                  <a:pt x="409" y="399"/>
                </a:lnTo>
                <a:lnTo>
                  <a:pt x="405" y="407"/>
                </a:lnTo>
                <a:lnTo>
                  <a:pt x="405" y="410"/>
                </a:lnTo>
                <a:lnTo>
                  <a:pt x="407" y="414"/>
                </a:lnTo>
                <a:lnTo>
                  <a:pt x="398" y="416"/>
                </a:lnTo>
                <a:lnTo>
                  <a:pt x="392" y="416"/>
                </a:lnTo>
                <a:lnTo>
                  <a:pt x="386" y="414"/>
                </a:lnTo>
                <a:lnTo>
                  <a:pt x="380" y="412"/>
                </a:lnTo>
                <a:lnTo>
                  <a:pt x="376" y="410"/>
                </a:lnTo>
                <a:lnTo>
                  <a:pt x="376" y="408"/>
                </a:lnTo>
                <a:lnTo>
                  <a:pt x="374" y="408"/>
                </a:lnTo>
                <a:lnTo>
                  <a:pt x="372" y="410"/>
                </a:lnTo>
                <a:lnTo>
                  <a:pt x="370" y="410"/>
                </a:lnTo>
                <a:lnTo>
                  <a:pt x="368" y="416"/>
                </a:lnTo>
                <a:lnTo>
                  <a:pt x="366" y="420"/>
                </a:lnTo>
                <a:lnTo>
                  <a:pt x="366" y="424"/>
                </a:lnTo>
                <a:lnTo>
                  <a:pt x="366" y="431"/>
                </a:lnTo>
                <a:lnTo>
                  <a:pt x="370" y="448"/>
                </a:lnTo>
                <a:lnTo>
                  <a:pt x="372" y="454"/>
                </a:lnTo>
                <a:lnTo>
                  <a:pt x="370" y="456"/>
                </a:lnTo>
                <a:lnTo>
                  <a:pt x="370" y="458"/>
                </a:lnTo>
                <a:lnTo>
                  <a:pt x="368" y="458"/>
                </a:lnTo>
                <a:lnTo>
                  <a:pt x="366" y="458"/>
                </a:lnTo>
                <a:lnTo>
                  <a:pt x="357" y="454"/>
                </a:lnTo>
                <a:lnTo>
                  <a:pt x="353" y="446"/>
                </a:lnTo>
                <a:lnTo>
                  <a:pt x="349" y="442"/>
                </a:lnTo>
                <a:lnTo>
                  <a:pt x="345" y="442"/>
                </a:lnTo>
                <a:lnTo>
                  <a:pt x="341" y="441"/>
                </a:lnTo>
                <a:lnTo>
                  <a:pt x="329" y="441"/>
                </a:lnTo>
                <a:lnTo>
                  <a:pt x="114" y="456"/>
                </a:lnTo>
                <a:lnTo>
                  <a:pt x="110" y="454"/>
                </a:lnTo>
                <a:lnTo>
                  <a:pt x="108" y="450"/>
                </a:lnTo>
                <a:lnTo>
                  <a:pt x="106" y="444"/>
                </a:lnTo>
                <a:lnTo>
                  <a:pt x="104" y="435"/>
                </a:lnTo>
                <a:close/>
              </a:path>
            </a:pathLst>
          </a:custGeom>
          <a:solidFill>
            <a:srgbClr val="E7D2F6"/>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2" name="Freeform 29">
            <a:extLst>
              <a:ext uri="{FF2B5EF4-FFF2-40B4-BE49-F238E27FC236}">
                <a16:creationId xmlns:a16="http://schemas.microsoft.com/office/drawing/2014/main" id="{4C761BE8-2427-344A-DAEA-E1079AE2C8E9}"/>
              </a:ext>
            </a:extLst>
          </p:cNvPr>
          <p:cNvSpPr>
            <a:spLocks/>
          </p:cNvSpPr>
          <p:nvPr/>
        </p:nvSpPr>
        <p:spPr bwMode="auto">
          <a:xfrm>
            <a:off x="6448601" y="3161824"/>
            <a:ext cx="510225" cy="418378"/>
          </a:xfrm>
          <a:custGeom>
            <a:avLst/>
            <a:gdLst>
              <a:gd name="T0" fmla="*/ 8 w 411"/>
              <a:gd name="T1" fmla="*/ 57 h 316"/>
              <a:gd name="T2" fmla="*/ 0 w 411"/>
              <a:gd name="T3" fmla="*/ 70 h 316"/>
              <a:gd name="T4" fmla="*/ 0 w 411"/>
              <a:gd name="T5" fmla="*/ 79 h 316"/>
              <a:gd name="T6" fmla="*/ 4 w 411"/>
              <a:gd name="T7" fmla="*/ 89 h 316"/>
              <a:gd name="T8" fmla="*/ 14 w 411"/>
              <a:gd name="T9" fmla="*/ 96 h 316"/>
              <a:gd name="T10" fmla="*/ 25 w 411"/>
              <a:gd name="T11" fmla="*/ 100 h 316"/>
              <a:gd name="T12" fmla="*/ 39 w 411"/>
              <a:gd name="T13" fmla="*/ 102 h 316"/>
              <a:gd name="T14" fmla="*/ 45 w 411"/>
              <a:gd name="T15" fmla="*/ 106 h 316"/>
              <a:gd name="T16" fmla="*/ 67 w 411"/>
              <a:gd name="T17" fmla="*/ 134 h 316"/>
              <a:gd name="T18" fmla="*/ 90 w 411"/>
              <a:gd name="T19" fmla="*/ 153 h 316"/>
              <a:gd name="T20" fmla="*/ 102 w 411"/>
              <a:gd name="T21" fmla="*/ 159 h 316"/>
              <a:gd name="T22" fmla="*/ 110 w 411"/>
              <a:gd name="T23" fmla="*/ 168 h 316"/>
              <a:gd name="T24" fmla="*/ 125 w 411"/>
              <a:gd name="T25" fmla="*/ 189 h 316"/>
              <a:gd name="T26" fmla="*/ 141 w 411"/>
              <a:gd name="T27" fmla="*/ 202 h 316"/>
              <a:gd name="T28" fmla="*/ 162 w 411"/>
              <a:gd name="T29" fmla="*/ 215 h 316"/>
              <a:gd name="T30" fmla="*/ 176 w 411"/>
              <a:gd name="T31" fmla="*/ 227 h 316"/>
              <a:gd name="T32" fmla="*/ 176 w 411"/>
              <a:gd name="T33" fmla="*/ 232 h 316"/>
              <a:gd name="T34" fmla="*/ 190 w 411"/>
              <a:gd name="T35" fmla="*/ 261 h 316"/>
              <a:gd name="T36" fmla="*/ 204 w 411"/>
              <a:gd name="T37" fmla="*/ 276 h 316"/>
              <a:gd name="T38" fmla="*/ 215 w 411"/>
              <a:gd name="T39" fmla="*/ 285 h 316"/>
              <a:gd name="T40" fmla="*/ 219 w 411"/>
              <a:gd name="T41" fmla="*/ 295 h 316"/>
              <a:gd name="T42" fmla="*/ 223 w 411"/>
              <a:gd name="T43" fmla="*/ 316 h 316"/>
              <a:gd name="T44" fmla="*/ 235 w 411"/>
              <a:gd name="T45" fmla="*/ 316 h 316"/>
              <a:gd name="T46" fmla="*/ 245 w 411"/>
              <a:gd name="T47" fmla="*/ 314 h 316"/>
              <a:gd name="T48" fmla="*/ 249 w 411"/>
              <a:gd name="T49" fmla="*/ 312 h 316"/>
              <a:gd name="T50" fmla="*/ 249 w 411"/>
              <a:gd name="T51" fmla="*/ 306 h 316"/>
              <a:gd name="T52" fmla="*/ 249 w 411"/>
              <a:gd name="T53" fmla="*/ 299 h 316"/>
              <a:gd name="T54" fmla="*/ 251 w 411"/>
              <a:gd name="T55" fmla="*/ 283 h 316"/>
              <a:gd name="T56" fmla="*/ 245 w 411"/>
              <a:gd name="T57" fmla="*/ 280 h 316"/>
              <a:gd name="T58" fmla="*/ 243 w 411"/>
              <a:gd name="T59" fmla="*/ 274 h 316"/>
              <a:gd name="T60" fmla="*/ 245 w 411"/>
              <a:gd name="T61" fmla="*/ 268 h 316"/>
              <a:gd name="T62" fmla="*/ 253 w 411"/>
              <a:gd name="T63" fmla="*/ 266 h 316"/>
              <a:gd name="T64" fmla="*/ 274 w 411"/>
              <a:gd name="T65" fmla="*/ 265 h 316"/>
              <a:gd name="T66" fmla="*/ 290 w 411"/>
              <a:gd name="T67" fmla="*/ 261 h 316"/>
              <a:gd name="T68" fmla="*/ 294 w 411"/>
              <a:gd name="T69" fmla="*/ 257 h 316"/>
              <a:gd name="T70" fmla="*/ 294 w 411"/>
              <a:gd name="T71" fmla="*/ 251 h 316"/>
              <a:gd name="T72" fmla="*/ 303 w 411"/>
              <a:gd name="T73" fmla="*/ 249 h 316"/>
              <a:gd name="T74" fmla="*/ 311 w 411"/>
              <a:gd name="T75" fmla="*/ 244 h 316"/>
              <a:gd name="T76" fmla="*/ 315 w 411"/>
              <a:gd name="T77" fmla="*/ 238 h 316"/>
              <a:gd name="T78" fmla="*/ 317 w 411"/>
              <a:gd name="T79" fmla="*/ 223 h 316"/>
              <a:gd name="T80" fmla="*/ 321 w 411"/>
              <a:gd name="T81" fmla="*/ 223 h 316"/>
              <a:gd name="T82" fmla="*/ 327 w 411"/>
              <a:gd name="T83" fmla="*/ 229 h 316"/>
              <a:gd name="T84" fmla="*/ 331 w 411"/>
              <a:gd name="T85" fmla="*/ 227 h 316"/>
              <a:gd name="T86" fmla="*/ 335 w 411"/>
              <a:gd name="T87" fmla="*/ 217 h 316"/>
              <a:gd name="T88" fmla="*/ 337 w 411"/>
              <a:gd name="T89" fmla="*/ 214 h 316"/>
              <a:gd name="T90" fmla="*/ 341 w 411"/>
              <a:gd name="T91" fmla="*/ 214 h 316"/>
              <a:gd name="T92" fmla="*/ 345 w 411"/>
              <a:gd name="T93" fmla="*/ 202 h 316"/>
              <a:gd name="T94" fmla="*/ 348 w 411"/>
              <a:gd name="T95" fmla="*/ 195 h 316"/>
              <a:gd name="T96" fmla="*/ 356 w 411"/>
              <a:gd name="T97" fmla="*/ 193 h 316"/>
              <a:gd name="T98" fmla="*/ 370 w 411"/>
              <a:gd name="T99" fmla="*/ 178 h 316"/>
              <a:gd name="T100" fmla="*/ 370 w 411"/>
              <a:gd name="T101" fmla="*/ 172 h 316"/>
              <a:gd name="T102" fmla="*/ 366 w 411"/>
              <a:gd name="T103" fmla="*/ 166 h 316"/>
              <a:gd name="T104" fmla="*/ 370 w 411"/>
              <a:gd name="T105" fmla="*/ 164 h 316"/>
              <a:gd name="T106" fmla="*/ 374 w 411"/>
              <a:gd name="T107" fmla="*/ 162 h 316"/>
              <a:gd name="T108" fmla="*/ 374 w 411"/>
              <a:gd name="T109" fmla="*/ 159 h 316"/>
              <a:gd name="T110" fmla="*/ 378 w 411"/>
              <a:gd name="T111" fmla="*/ 142 h 316"/>
              <a:gd name="T112" fmla="*/ 390 w 411"/>
              <a:gd name="T113" fmla="*/ 121 h 316"/>
              <a:gd name="T114" fmla="*/ 405 w 411"/>
              <a:gd name="T115" fmla="*/ 102 h 316"/>
              <a:gd name="T116" fmla="*/ 276 w 411"/>
              <a:gd name="T117" fmla="*/ 0 h 316"/>
              <a:gd name="T118" fmla="*/ 61 w 411"/>
              <a:gd name="T119" fmla="*/ 23 h 316"/>
              <a:gd name="T120" fmla="*/ 41 w 411"/>
              <a:gd name="T121" fmla="*/ 36 h 316"/>
              <a:gd name="T122" fmla="*/ 27 w 411"/>
              <a:gd name="T123" fmla="*/ 45 h 316"/>
              <a:gd name="T124" fmla="*/ 14 w 411"/>
              <a:gd name="T125" fmla="*/ 4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1" h="316">
                <a:moveTo>
                  <a:pt x="14" y="49"/>
                </a:moveTo>
                <a:lnTo>
                  <a:pt x="8" y="57"/>
                </a:lnTo>
                <a:lnTo>
                  <a:pt x="4" y="62"/>
                </a:lnTo>
                <a:lnTo>
                  <a:pt x="0" y="70"/>
                </a:lnTo>
                <a:lnTo>
                  <a:pt x="0" y="76"/>
                </a:lnTo>
                <a:lnTo>
                  <a:pt x="0" y="79"/>
                </a:lnTo>
                <a:lnTo>
                  <a:pt x="0" y="83"/>
                </a:lnTo>
                <a:lnTo>
                  <a:pt x="4" y="89"/>
                </a:lnTo>
                <a:lnTo>
                  <a:pt x="10" y="94"/>
                </a:lnTo>
                <a:lnTo>
                  <a:pt x="14" y="96"/>
                </a:lnTo>
                <a:lnTo>
                  <a:pt x="18" y="98"/>
                </a:lnTo>
                <a:lnTo>
                  <a:pt x="25" y="100"/>
                </a:lnTo>
                <a:lnTo>
                  <a:pt x="31" y="102"/>
                </a:lnTo>
                <a:lnTo>
                  <a:pt x="39" y="102"/>
                </a:lnTo>
                <a:lnTo>
                  <a:pt x="41" y="104"/>
                </a:lnTo>
                <a:lnTo>
                  <a:pt x="45" y="106"/>
                </a:lnTo>
                <a:lnTo>
                  <a:pt x="53" y="121"/>
                </a:lnTo>
                <a:lnTo>
                  <a:pt x="67" y="134"/>
                </a:lnTo>
                <a:lnTo>
                  <a:pt x="76" y="144"/>
                </a:lnTo>
                <a:lnTo>
                  <a:pt x="90" y="153"/>
                </a:lnTo>
                <a:lnTo>
                  <a:pt x="96" y="157"/>
                </a:lnTo>
                <a:lnTo>
                  <a:pt x="102" y="159"/>
                </a:lnTo>
                <a:lnTo>
                  <a:pt x="106" y="162"/>
                </a:lnTo>
                <a:lnTo>
                  <a:pt x="110" y="168"/>
                </a:lnTo>
                <a:lnTo>
                  <a:pt x="119" y="183"/>
                </a:lnTo>
                <a:lnTo>
                  <a:pt x="125" y="189"/>
                </a:lnTo>
                <a:lnTo>
                  <a:pt x="131" y="195"/>
                </a:lnTo>
                <a:lnTo>
                  <a:pt x="141" y="202"/>
                </a:lnTo>
                <a:lnTo>
                  <a:pt x="153" y="210"/>
                </a:lnTo>
                <a:lnTo>
                  <a:pt x="162" y="215"/>
                </a:lnTo>
                <a:lnTo>
                  <a:pt x="170" y="221"/>
                </a:lnTo>
                <a:lnTo>
                  <a:pt x="176" y="227"/>
                </a:lnTo>
                <a:lnTo>
                  <a:pt x="176" y="231"/>
                </a:lnTo>
                <a:lnTo>
                  <a:pt x="176" y="232"/>
                </a:lnTo>
                <a:lnTo>
                  <a:pt x="182" y="249"/>
                </a:lnTo>
                <a:lnTo>
                  <a:pt x="190" y="261"/>
                </a:lnTo>
                <a:lnTo>
                  <a:pt x="198" y="268"/>
                </a:lnTo>
                <a:lnTo>
                  <a:pt x="204" y="276"/>
                </a:lnTo>
                <a:lnTo>
                  <a:pt x="211" y="282"/>
                </a:lnTo>
                <a:lnTo>
                  <a:pt x="215" y="285"/>
                </a:lnTo>
                <a:lnTo>
                  <a:pt x="219" y="291"/>
                </a:lnTo>
                <a:lnTo>
                  <a:pt x="219" y="295"/>
                </a:lnTo>
                <a:lnTo>
                  <a:pt x="219" y="297"/>
                </a:lnTo>
                <a:lnTo>
                  <a:pt x="223" y="316"/>
                </a:lnTo>
                <a:lnTo>
                  <a:pt x="229" y="316"/>
                </a:lnTo>
                <a:lnTo>
                  <a:pt x="235" y="316"/>
                </a:lnTo>
                <a:lnTo>
                  <a:pt x="241" y="316"/>
                </a:lnTo>
                <a:lnTo>
                  <a:pt x="245" y="314"/>
                </a:lnTo>
                <a:lnTo>
                  <a:pt x="247" y="314"/>
                </a:lnTo>
                <a:lnTo>
                  <a:pt x="249" y="312"/>
                </a:lnTo>
                <a:lnTo>
                  <a:pt x="251" y="310"/>
                </a:lnTo>
                <a:lnTo>
                  <a:pt x="249" y="306"/>
                </a:lnTo>
                <a:lnTo>
                  <a:pt x="249" y="302"/>
                </a:lnTo>
                <a:lnTo>
                  <a:pt x="249" y="299"/>
                </a:lnTo>
                <a:lnTo>
                  <a:pt x="251" y="291"/>
                </a:lnTo>
                <a:lnTo>
                  <a:pt x="251" y="283"/>
                </a:lnTo>
                <a:lnTo>
                  <a:pt x="249" y="282"/>
                </a:lnTo>
                <a:lnTo>
                  <a:pt x="245" y="280"/>
                </a:lnTo>
                <a:lnTo>
                  <a:pt x="243" y="276"/>
                </a:lnTo>
                <a:lnTo>
                  <a:pt x="243" y="274"/>
                </a:lnTo>
                <a:lnTo>
                  <a:pt x="243" y="270"/>
                </a:lnTo>
                <a:lnTo>
                  <a:pt x="245" y="268"/>
                </a:lnTo>
                <a:lnTo>
                  <a:pt x="247" y="266"/>
                </a:lnTo>
                <a:lnTo>
                  <a:pt x="253" y="266"/>
                </a:lnTo>
                <a:lnTo>
                  <a:pt x="258" y="265"/>
                </a:lnTo>
                <a:lnTo>
                  <a:pt x="274" y="265"/>
                </a:lnTo>
                <a:lnTo>
                  <a:pt x="286" y="263"/>
                </a:lnTo>
                <a:lnTo>
                  <a:pt x="290" y="261"/>
                </a:lnTo>
                <a:lnTo>
                  <a:pt x="292" y="259"/>
                </a:lnTo>
                <a:lnTo>
                  <a:pt x="294" y="257"/>
                </a:lnTo>
                <a:lnTo>
                  <a:pt x="294" y="253"/>
                </a:lnTo>
                <a:lnTo>
                  <a:pt x="294" y="251"/>
                </a:lnTo>
                <a:lnTo>
                  <a:pt x="296" y="249"/>
                </a:lnTo>
                <a:lnTo>
                  <a:pt x="303" y="249"/>
                </a:lnTo>
                <a:lnTo>
                  <a:pt x="307" y="248"/>
                </a:lnTo>
                <a:lnTo>
                  <a:pt x="311" y="244"/>
                </a:lnTo>
                <a:lnTo>
                  <a:pt x="313" y="242"/>
                </a:lnTo>
                <a:lnTo>
                  <a:pt x="315" y="238"/>
                </a:lnTo>
                <a:lnTo>
                  <a:pt x="315" y="227"/>
                </a:lnTo>
                <a:lnTo>
                  <a:pt x="317" y="223"/>
                </a:lnTo>
                <a:lnTo>
                  <a:pt x="319" y="223"/>
                </a:lnTo>
                <a:lnTo>
                  <a:pt x="321" y="223"/>
                </a:lnTo>
                <a:lnTo>
                  <a:pt x="325" y="227"/>
                </a:lnTo>
                <a:lnTo>
                  <a:pt x="327" y="229"/>
                </a:lnTo>
                <a:lnTo>
                  <a:pt x="331" y="229"/>
                </a:lnTo>
                <a:lnTo>
                  <a:pt x="331" y="227"/>
                </a:lnTo>
                <a:lnTo>
                  <a:pt x="333" y="225"/>
                </a:lnTo>
                <a:lnTo>
                  <a:pt x="335" y="217"/>
                </a:lnTo>
                <a:lnTo>
                  <a:pt x="335" y="215"/>
                </a:lnTo>
                <a:lnTo>
                  <a:pt x="337" y="214"/>
                </a:lnTo>
                <a:lnTo>
                  <a:pt x="339" y="214"/>
                </a:lnTo>
                <a:lnTo>
                  <a:pt x="341" y="214"/>
                </a:lnTo>
                <a:lnTo>
                  <a:pt x="343" y="210"/>
                </a:lnTo>
                <a:lnTo>
                  <a:pt x="345" y="202"/>
                </a:lnTo>
                <a:lnTo>
                  <a:pt x="347" y="198"/>
                </a:lnTo>
                <a:lnTo>
                  <a:pt x="348" y="195"/>
                </a:lnTo>
                <a:lnTo>
                  <a:pt x="350" y="193"/>
                </a:lnTo>
                <a:lnTo>
                  <a:pt x="356" y="193"/>
                </a:lnTo>
                <a:lnTo>
                  <a:pt x="368" y="181"/>
                </a:lnTo>
                <a:lnTo>
                  <a:pt x="370" y="178"/>
                </a:lnTo>
                <a:lnTo>
                  <a:pt x="370" y="174"/>
                </a:lnTo>
                <a:lnTo>
                  <a:pt x="370" y="172"/>
                </a:lnTo>
                <a:lnTo>
                  <a:pt x="368" y="170"/>
                </a:lnTo>
                <a:lnTo>
                  <a:pt x="366" y="166"/>
                </a:lnTo>
                <a:lnTo>
                  <a:pt x="364" y="162"/>
                </a:lnTo>
                <a:lnTo>
                  <a:pt x="370" y="164"/>
                </a:lnTo>
                <a:lnTo>
                  <a:pt x="372" y="164"/>
                </a:lnTo>
                <a:lnTo>
                  <a:pt x="374" y="162"/>
                </a:lnTo>
                <a:lnTo>
                  <a:pt x="374" y="161"/>
                </a:lnTo>
                <a:lnTo>
                  <a:pt x="374" y="159"/>
                </a:lnTo>
                <a:lnTo>
                  <a:pt x="374" y="147"/>
                </a:lnTo>
                <a:lnTo>
                  <a:pt x="378" y="142"/>
                </a:lnTo>
                <a:lnTo>
                  <a:pt x="382" y="136"/>
                </a:lnTo>
                <a:lnTo>
                  <a:pt x="390" y="121"/>
                </a:lnTo>
                <a:lnTo>
                  <a:pt x="399" y="108"/>
                </a:lnTo>
                <a:lnTo>
                  <a:pt x="405" y="102"/>
                </a:lnTo>
                <a:lnTo>
                  <a:pt x="411" y="98"/>
                </a:lnTo>
                <a:lnTo>
                  <a:pt x="276" y="0"/>
                </a:lnTo>
                <a:lnTo>
                  <a:pt x="67" y="21"/>
                </a:lnTo>
                <a:lnTo>
                  <a:pt x="61" y="23"/>
                </a:lnTo>
                <a:lnTo>
                  <a:pt x="55" y="26"/>
                </a:lnTo>
                <a:lnTo>
                  <a:pt x="41" y="36"/>
                </a:lnTo>
                <a:lnTo>
                  <a:pt x="35" y="40"/>
                </a:lnTo>
                <a:lnTo>
                  <a:pt x="27" y="45"/>
                </a:lnTo>
                <a:lnTo>
                  <a:pt x="20" y="49"/>
                </a:lnTo>
                <a:lnTo>
                  <a:pt x="14" y="49"/>
                </a:lnTo>
                <a:close/>
              </a:path>
            </a:pathLst>
          </a:custGeom>
          <a:solidFill>
            <a:srgbClr val="47166C"/>
          </a:solidFill>
          <a:ln w="9525"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3" name="Freeform 30">
            <a:extLst>
              <a:ext uri="{FF2B5EF4-FFF2-40B4-BE49-F238E27FC236}">
                <a16:creationId xmlns:a16="http://schemas.microsoft.com/office/drawing/2014/main" id="{39CD89B3-2509-88FE-B803-6E15701B909B}"/>
              </a:ext>
            </a:extLst>
          </p:cNvPr>
          <p:cNvSpPr>
            <a:spLocks/>
          </p:cNvSpPr>
          <p:nvPr/>
        </p:nvSpPr>
        <p:spPr bwMode="auto">
          <a:xfrm>
            <a:off x="3681308" y="2953349"/>
            <a:ext cx="708910" cy="781067"/>
          </a:xfrm>
          <a:custGeom>
            <a:avLst/>
            <a:gdLst>
              <a:gd name="T0" fmla="*/ 2147483647 w 572"/>
              <a:gd name="T1" fmla="*/ 0 h 590"/>
              <a:gd name="T2" fmla="*/ 2147483647 w 572"/>
              <a:gd name="T3" fmla="*/ 2147483647 h 590"/>
              <a:gd name="T4" fmla="*/ 2147483647 w 572"/>
              <a:gd name="T5" fmla="*/ 2147483647 h 590"/>
              <a:gd name="T6" fmla="*/ 2147483647 w 572"/>
              <a:gd name="T7" fmla="*/ 2147483647 h 590"/>
              <a:gd name="T8" fmla="*/ 2147483647 w 572"/>
              <a:gd name="T9" fmla="*/ 2147483647 h 590"/>
              <a:gd name="T10" fmla="*/ 2147483647 w 572"/>
              <a:gd name="T11" fmla="*/ 2147483647 h 590"/>
              <a:gd name="T12" fmla="*/ 2147483647 w 572"/>
              <a:gd name="T13" fmla="*/ 2147483647 h 590"/>
              <a:gd name="T14" fmla="*/ 2147483647 w 572"/>
              <a:gd name="T15" fmla="*/ 2147483647 h 590"/>
              <a:gd name="T16" fmla="*/ 2147483647 w 572"/>
              <a:gd name="T17" fmla="*/ 2147483647 h 590"/>
              <a:gd name="T18" fmla="*/ 2147483647 w 572"/>
              <a:gd name="T19" fmla="*/ 2147483647 h 590"/>
              <a:gd name="T20" fmla="*/ 2147483647 w 572"/>
              <a:gd name="T21" fmla="*/ 2147483647 h 590"/>
              <a:gd name="T22" fmla="*/ 2147483647 w 572"/>
              <a:gd name="T23" fmla="*/ 2147483647 h 590"/>
              <a:gd name="T24" fmla="*/ 2147483647 w 572"/>
              <a:gd name="T25" fmla="*/ 2147483647 h 590"/>
              <a:gd name="T26" fmla="*/ 0 w 572"/>
              <a:gd name="T27" fmla="*/ 2147483647 h 590"/>
              <a:gd name="T28" fmla="*/ 2147483647 w 572"/>
              <a:gd name="T29" fmla="*/ 2147483647 h 590"/>
              <a:gd name="T30" fmla="*/ 2147483647 w 572"/>
              <a:gd name="T31" fmla="*/ 2147483647 h 590"/>
              <a:gd name="T32" fmla="*/ 2147483647 w 572"/>
              <a:gd name="T33" fmla="*/ 0 h 5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2" h="590">
                <a:moveTo>
                  <a:pt x="82" y="0"/>
                </a:moveTo>
                <a:lnTo>
                  <a:pt x="172" y="11"/>
                </a:lnTo>
                <a:lnTo>
                  <a:pt x="286" y="26"/>
                </a:lnTo>
                <a:lnTo>
                  <a:pt x="351" y="34"/>
                </a:lnTo>
                <a:lnTo>
                  <a:pt x="419" y="42"/>
                </a:lnTo>
                <a:lnTo>
                  <a:pt x="494" y="49"/>
                </a:lnTo>
                <a:lnTo>
                  <a:pt x="572" y="55"/>
                </a:lnTo>
                <a:lnTo>
                  <a:pt x="572" y="112"/>
                </a:lnTo>
                <a:lnTo>
                  <a:pt x="533" y="567"/>
                </a:lnTo>
                <a:lnTo>
                  <a:pt x="223" y="541"/>
                </a:lnTo>
                <a:lnTo>
                  <a:pt x="225" y="560"/>
                </a:lnTo>
                <a:lnTo>
                  <a:pt x="82" y="543"/>
                </a:lnTo>
                <a:lnTo>
                  <a:pt x="75" y="590"/>
                </a:lnTo>
                <a:lnTo>
                  <a:pt x="0" y="575"/>
                </a:lnTo>
                <a:lnTo>
                  <a:pt x="28" y="395"/>
                </a:lnTo>
                <a:lnTo>
                  <a:pt x="53" y="214"/>
                </a:lnTo>
                <a:lnTo>
                  <a:pt x="82" y="0"/>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4" name="Freeform 31">
            <a:extLst>
              <a:ext uri="{FF2B5EF4-FFF2-40B4-BE49-F238E27FC236}">
                <a16:creationId xmlns:a16="http://schemas.microsoft.com/office/drawing/2014/main" id="{A2926117-0CBF-4086-B45D-956367921E9A}"/>
              </a:ext>
            </a:extLst>
          </p:cNvPr>
          <p:cNvSpPr>
            <a:spLocks/>
          </p:cNvSpPr>
          <p:nvPr/>
        </p:nvSpPr>
        <p:spPr bwMode="auto">
          <a:xfrm>
            <a:off x="3681308" y="2953349"/>
            <a:ext cx="708910" cy="781067"/>
          </a:xfrm>
          <a:custGeom>
            <a:avLst/>
            <a:gdLst>
              <a:gd name="T0" fmla="*/ 2147483647 w 572"/>
              <a:gd name="T1" fmla="*/ 0 h 590"/>
              <a:gd name="T2" fmla="*/ 2147483647 w 572"/>
              <a:gd name="T3" fmla="*/ 2147483647 h 590"/>
              <a:gd name="T4" fmla="*/ 2147483647 w 572"/>
              <a:gd name="T5" fmla="*/ 2147483647 h 590"/>
              <a:gd name="T6" fmla="*/ 2147483647 w 572"/>
              <a:gd name="T7" fmla="*/ 2147483647 h 590"/>
              <a:gd name="T8" fmla="*/ 2147483647 w 572"/>
              <a:gd name="T9" fmla="*/ 2147483647 h 590"/>
              <a:gd name="T10" fmla="*/ 2147483647 w 572"/>
              <a:gd name="T11" fmla="*/ 2147483647 h 590"/>
              <a:gd name="T12" fmla="*/ 2147483647 w 572"/>
              <a:gd name="T13" fmla="*/ 2147483647 h 590"/>
              <a:gd name="T14" fmla="*/ 2147483647 w 572"/>
              <a:gd name="T15" fmla="*/ 2147483647 h 590"/>
              <a:gd name="T16" fmla="*/ 2147483647 w 572"/>
              <a:gd name="T17" fmla="*/ 2147483647 h 590"/>
              <a:gd name="T18" fmla="*/ 2147483647 w 572"/>
              <a:gd name="T19" fmla="*/ 2147483647 h 590"/>
              <a:gd name="T20" fmla="*/ 0 w 572"/>
              <a:gd name="T21" fmla="*/ 2147483647 h 590"/>
              <a:gd name="T22" fmla="*/ 2147483647 w 572"/>
              <a:gd name="T23" fmla="*/ 0 h 5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2" h="590">
                <a:moveTo>
                  <a:pt x="82" y="0"/>
                </a:moveTo>
                <a:lnTo>
                  <a:pt x="286" y="26"/>
                </a:lnTo>
                <a:lnTo>
                  <a:pt x="419" y="42"/>
                </a:lnTo>
                <a:lnTo>
                  <a:pt x="572" y="55"/>
                </a:lnTo>
                <a:lnTo>
                  <a:pt x="572" y="110"/>
                </a:lnTo>
                <a:lnTo>
                  <a:pt x="533" y="567"/>
                </a:lnTo>
                <a:lnTo>
                  <a:pt x="223" y="541"/>
                </a:lnTo>
                <a:lnTo>
                  <a:pt x="223" y="560"/>
                </a:lnTo>
                <a:lnTo>
                  <a:pt x="82" y="543"/>
                </a:lnTo>
                <a:lnTo>
                  <a:pt x="75" y="590"/>
                </a:lnTo>
                <a:lnTo>
                  <a:pt x="0" y="575"/>
                </a:lnTo>
                <a:lnTo>
                  <a:pt x="82" y="0"/>
                </a:lnTo>
              </a:path>
            </a:pathLst>
          </a:custGeom>
          <a:solidFill>
            <a:srgbClr val="D9D9D9"/>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45" name="Freeform 32">
            <a:extLst>
              <a:ext uri="{FF2B5EF4-FFF2-40B4-BE49-F238E27FC236}">
                <a16:creationId xmlns:a16="http://schemas.microsoft.com/office/drawing/2014/main" id="{B487AE65-D62E-6C49-C98F-9E386293F595}"/>
              </a:ext>
            </a:extLst>
          </p:cNvPr>
          <p:cNvSpPr>
            <a:spLocks/>
          </p:cNvSpPr>
          <p:nvPr/>
        </p:nvSpPr>
        <p:spPr bwMode="auto">
          <a:xfrm>
            <a:off x="5726975" y="2986191"/>
            <a:ext cx="859912" cy="318425"/>
          </a:xfrm>
          <a:custGeom>
            <a:avLst/>
            <a:gdLst>
              <a:gd name="T0" fmla="*/ 2147483647 w 691"/>
              <a:gd name="T1" fmla="*/ 2147483647 h 240"/>
              <a:gd name="T2" fmla="*/ 0 w 691"/>
              <a:gd name="T3" fmla="*/ 2147483647 h 240"/>
              <a:gd name="T4" fmla="*/ 2147483647 w 691"/>
              <a:gd name="T5" fmla="*/ 2147483647 h 240"/>
              <a:gd name="T6" fmla="*/ 2147483647 w 691"/>
              <a:gd name="T7" fmla="*/ 2147483647 h 240"/>
              <a:gd name="T8" fmla="*/ 2147483647 w 691"/>
              <a:gd name="T9" fmla="*/ 2147483647 h 240"/>
              <a:gd name="T10" fmla="*/ 2147483647 w 691"/>
              <a:gd name="T11" fmla="*/ 2147483647 h 240"/>
              <a:gd name="T12" fmla="*/ 2147483647 w 691"/>
              <a:gd name="T13" fmla="*/ 2147483647 h 240"/>
              <a:gd name="T14" fmla="*/ 2147483647 w 691"/>
              <a:gd name="T15" fmla="*/ 2147483647 h 240"/>
              <a:gd name="T16" fmla="*/ 2147483647 w 691"/>
              <a:gd name="T17" fmla="*/ 2147483647 h 240"/>
              <a:gd name="T18" fmla="*/ 2147483647 w 691"/>
              <a:gd name="T19" fmla="*/ 2147483647 h 240"/>
              <a:gd name="T20" fmla="*/ 2147483647 w 691"/>
              <a:gd name="T21" fmla="*/ 2147483647 h 240"/>
              <a:gd name="T22" fmla="*/ 2147483647 w 691"/>
              <a:gd name="T23" fmla="*/ 2147483647 h 240"/>
              <a:gd name="T24" fmla="*/ 2147483647 w 691"/>
              <a:gd name="T25" fmla="*/ 2147483647 h 240"/>
              <a:gd name="T26" fmla="*/ 2147483647 w 691"/>
              <a:gd name="T27" fmla="*/ 2147483647 h 240"/>
              <a:gd name="T28" fmla="*/ 2147483647 w 691"/>
              <a:gd name="T29" fmla="*/ 2147483647 h 240"/>
              <a:gd name="T30" fmla="*/ 2147483647 w 691"/>
              <a:gd name="T31" fmla="*/ 2147483647 h 240"/>
              <a:gd name="T32" fmla="*/ 2147483647 w 691"/>
              <a:gd name="T33" fmla="*/ 2147483647 h 240"/>
              <a:gd name="T34" fmla="*/ 2147483647 w 691"/>
              <a:gd name="T35" fmla="*/ 2147483647 h 240"/>
              <a:gd name="T36" fmla="*/ 2147483647 w 691"/>
              <a:gd name="T37" fmla="*/ 2147483647 h 240"/>
              <a:gd name="T38" fmla="*/ 2147483647 w 691"/>
              <a:gd name="T39" fmla="*/ 2147483647 h 240"/>
              <a:gd name="T40" fmla="*/ 2147483647 w 691"/>
              <a:gd name="T41" fmla="*/ 2147483647 h 240"/>
              <a:gd name="T42" fmla="*/ 2147483647 w 691"/>
              <a:gd name="T43" fmla="*/ 2147483647 h 240"/>
              <a:gd name="T44" fmla="*/ 2147483647 w 691"/>
              <a:gd name="T45" fmla="*/ 2147483647 h 240"/>
              <a:gd name="T46" fmla="*/ 2147483647 w 691"/>
              <a:gd name="T47" fmla="*/ 2147483647 h 240"/>
              <a:gd name="T48" fmla="*/ 2147483647 w 691"/>
              <a:gd name="T49" fmla="*/ 2147483647 h 240"/>
              <a:gd name="T50" fmla="*/ 2147483647 w 691"/>
              <a:gd name="T51" fmla="*/ 2147483647 h 240"/>
              <a:gd name="T52" fmla="*/ 2147483647 w 691"/>
              <a:gd name="T53" fmla="*/ 0 h 240"/>
              <a:gd name="T54" fmla="*/ 2147483647 w 691"/>
              <a:gd name="T55" fmla="*/ 2147483647 h 240"/>
              <a:gd name="T56" fmla="*/ 2147483647 w 691"/>
              <a:gd name="T57" fmla="*/ 2147483647 h 240"/>
              <a:gd name="T58" fmla="*/ 2147483647 w 691"/>
              <a:gd name="T59" fmla="*/ 2147483647 h 240"/>
              <a:gd name="T60" fmla="*/ 2147483647 w 691"/>
              <a:gd name="T61" fmla="*/ 2147483647 h 240"/>
              <a:gd name="T62" fmla="*/ 2147483647 w 691"/>
              <a:gd name="T63" fmla="*/ 2147483647 h 240"/>
              <a:gd name="T64" fmla="*/ 2147483647 w 691"/>
              <a:gd name="T65" fmla="*/ 2147483647 h 240"/>
              <a:gd name="T66" fmla="*/ 2147483647 w 691"/>
              <a:gd name="T67" fmla="*/ 2147483647 h 240"/>
              <a:gd name="T68" fmla="*/ 2147483647 w 691"/>
              <a:gd name="T69" fmla="*/ 2147483647 h 240"/>
              <a:gd name="T70" fmla="*/ 2147483647 w 691"/>
              <a:gd name="T71" fmla="*/ 2147483647 h 240"/>
              <a:gd name="T72" fmla="*/ 2147483647 w 691"/>
              <a:gd name="T73" fmla="*/ 2147483647 h 240"/>
              <a:gd name="T74" fmla="*/ 2147483647 w 691"/>
              <a:gd name="T75" fmla="*/ 2147483647 h 240"/>
              <a:gd name="T76" fmla="*/ 2147483647 w 691"/>
              <a:gd name="T77" fmla="*/ 2147483647 h 240"/>
              <a:gd name="T78" fmla="*/ 2147483647 w 691"/>
              <a:gd name="T79" fmla="*/ 2147483647 h 240"/>
              <a:gd name="T80" fmla="*/ 2147483647 w 691"/>
              <a:gd name="T81" fmla="*/ 2147483647 h 240"/>
              <a:gd name="T82" fmla="*/ 2147483647 w 691"/>
              <a:gd name="T83" fmla="*/ 2147483647 h 240"/>
              <a:gd name="T84" fmla="*/ 2147483647 w 691"/>
              <a:gd name="T85" fmla="*/ 2147483647 h 240"/>
              <a:gd name="T86" fmla="*/ 2147483647 w 691"/>
              <a:gd name="T87" fmla="*/ 2147483647 h 240"/>
              <a:gd name="T88" fmla="*/ 2147483647 w 691"/>
              <a:gd name="T89" fmla="*/ 2147483647 h 240"/>
              <a:gd name="T90" fmla="*/ 2147483647 w 691"/>
              <a:gd name="T91" fmla="*/ 2147483647 h 240"/>
              <a:gd name="T92" fmla="*/ 2147483647 w 691"/>
              <a:gd name="T93" fmla="*/ 2147483647 h 240"/>
              <a:gd name="T94" fmla="*/ 2147483647 w 691"/>
              <a:gd name="T95" fmla="*/ 2147483647 h 240"/>
              <a:gd name="T96" fmla="*/ 2147483647 w 691"/>
              <a:gd name="T97" fmla="*/ 2147483647 h 240"/>
              <a:gd name="T98" fmla="*/ 2147483647 w 691"/>
              <a:gd name="T99" fmla="*/ 2147483647 h 240"/>
              <a:gd name="T100" fmla="*/ 2147483647 w 691"/>
              <a:gd name="T101" fmla="*/ 2147483647 h 240"/>
              <a:gd name="T102" fmla="*/ 2147483647 w 691"/>
              <a:gd name="T103" fmla="*/ 2147483647 h 2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1" h="240">
                <a:moveTo>
                  <a:pt x="497" y="194"/>
                </a:moveTo>
                <a:lnTo>
                  <a:pt x="385" y="208"/>
                </a:lnTo>
                <a:lnTo>
                  <a:pt x="178" y="226"/>
                </a:lnTo>
                <a:lnTo>
                  <a:pt x="0" y="240"/>
                </a:lnTo>
                <a:lnTo>
                  <a:pt x="5" y="234"/>
                </a:lnTo>
                <a:lnTo>
                  <a:pt x="9" y="230"/>
                </a:lnTo>
                <a:lnTo>
                  <a:pt x="11" y="228"/>
                </a:lnTo>
                <a:lnTo>
                  <a:pt x="11" y="225"/>
                </a:lnTo>
                <a:lnTo>
                  <a:pt x="9" y="221"/>
                </a:lnTo>
                <a:lnTo>
                  <a:pt x="5" y="215"/>
                </a:lnTo>
                <a:lnTo>
                  <a:pt x="3" y="211"/>
                </a:lnTo>
                <a:lnTo>
                  <a:pt x="5" y="206"/>
                </a:lnTo>
                <a:lnTo>
                  <a:pt x="5" y="202"/>
                </a:lnTo>
                <a:lnTo>
                  <a:pt x="7" y="198"/>
                </a:lnTo>
                <a:lnTo>
                  <a:pt x="11" y="192"/>
                </a:lnTo>
                <a:lnTo>
                  <a:pt x="17" y="187"/>
                </a:lnTo>
                <a:lnTo>
                  <a:pt x="23" y="183"/>
                </a:lnTo>
                <a:lnTo>
                  <a:pt x="25" y="181"/>
                </a:lnTo>
                <a:lnTo>
                  <a:pt x="25" y="177"/>
                </a:lnTo>
                <a:lnTo>
                  <a:pt x="25" y="175"/>
                </a:lnTo>
                <a:lnTo>
                  <a:pt x="25" y="174"/>
                </a:lnTo>
                <a:lnTo>
                  <a:pt x="25" y="170"/>
                </a:lnTo>
                <a:lnTo>
                  <a:pt x="21" y="166"/>
                </a:lnTo>
                <a:lnTo>
                  <a:pt x="27" y="164"/>
                </a:lnTo>
                <a:lnTo>
                  <a:pt x="29" y="162"/>
                </a:lnTo>
                <a:lnTo>
                  <a:pt x="31" y="158"/>
                </a:lnTo>
                <a:lnTo>
                  <a:pt x="31" y="155"/>
                </a:lnTo>
                <a:lnTo>
                  <a:pt x="33" y="153"/>
                </a:lnTo>
                <a:lnTo>
                  <a:pt x="35" y="151"/>
                </a:lnTo>
                <a:lnTo>
                  <a:pt x="41" y="149"/>
                </a:lnTo>
                <a:lnTo>
                  <a:pt x="39" y="138"/>
                </a:lnTo>
                <a:lnTo>
                  <a:pt x="43" y="134"/>
                </a:lnTo>
                <a:lnTo>
                  <a:pt x="43" y="130"/>
                </a:lnTo>
                <a:lnTo>
                  <a:pt x="45" y="128"/>
                </a:lnTo>
                <a:lnTo>
                  <a:pt x="43" y="122"/>
                </a:lnTo>
                <a:lnTo>
                  <a:pt x="43" y="119"/>
                </a:lnTo>
                <a:lnTo>
                  <a:pt x="41" y="113"/>
                </a:lnTo>
                <a:lnTo>
                  <a:pt x="41" y="105"/>
                </a:lnTo>
                <a:lnTo>
                  <a:pt x="43" y="100"/>
                </a:lnTo>
                <a:lnTo>
                  <a:pt x="43" y="98"/>
                </a:lnTo>
                <a:lnTo>
                  <a:pt x="45" y="94"/>
                </a:lnTo>
                <a:lnTo>
                  <a:pt x="47" y="92"/>
                </a:lnTo>
                <a:lnTo>
                  <a:pt x="48" y="90"/>
                </a:lnTo>
                <a:lnTo>
                  <a:pt x="48" y="87"/>
                </a:lnTo>
                <a:lnTo>
                  <a:pt x="47" y="83"/>
                </a:lnTo>
                <a:lnTo>
                  <a:pt x="45" y="81"/>
                </a:lnTo>
                <a:lnTo>
                  <a:pt x="164" y="73"/>
                </a:lnTo>
                <a:lnTo>
                  <a:pt x="164" y="58"/>
                </a:lnTo>
                <a:lnTo>
                  <a:pt x="244" y="53"/>
                </a:lnTo>
                <a:lnTo>
                  <a:pt x="326" y="45"/>
                </a:lnTo>
                <a:lnTo>
                  <a:pt x="407" y="35"/>
                </a:lnTo>
                <a:lnTo>
                  <a:pt x="483" y="26"/>
                </a:lnTo>
                <a:lnTo>
                  <a:pt x="612" y="9"/>
                </a:lnTo>
                <a:lnTo>
                  <a:pt x="691" y="0"/>
                </a:lnTo>
                <a:lnTo>
                  <a:pt x="691" y="17"/>
                </a:lnTo>
                <a:lnTo>
                  <a:pt x="683" y="20"/>
                </a:lnTo>
                <a:lnTo>
                  <a:pt x="679" y="22"/>
                </a:lnTo>
                <a:lnTo>
                  <a:pt x="677" y="26"/>
                </a:lnTo>
                <a:lnTo>
                  <a:pt x="673" y="32"/>
                </a:lnTo>
                <a:lnTo>
                  <a:pt x="671" y="37"/>
                </a:lnTo>
                <a:lnTo>
                  <a:pt x="669" y="43"/>
                </a:lnTo>
                <a:lnTo>
                  <a:pt x="665" y="49"/>
                </a:lnTo>
                <a:lnTo>
                  <a:pt x="661" y="53"/>
                </a:lnTo>
                <a:lnTo>
                  <a:pt x="655" y="53"/>
                </a:lnTo>
                <a:lnTo>
                  <a:pt x="650" y="53"/>
                </a:lnTo>
                <a:lnTo>
                  <a:pt x="646" y="54"/>
                </a:lnTo>
                <a:lnTo>
                  <a:pt x="638" y="62"/>
                </a:lnTo>
                <a:lnTo>
                  <a:pt x="636" y="66"/>
                </a:lnTo>
                <a:lnTo>
                  <a:pt x="630" y="68"/>
                </a:lnTo>
                <a:lnTo>
                  <a:pt x="626" y="70"/>
                </a:lnTo>
                <a:lnTo>
                  <a:pt x="616" y="70"/>
                </a:lnTo>
                <a:lnTo>
                  <a:pt x="612" y="70"/>
                </a:lnTo>
                <a:lnTo>
                  <a:pt x="608" y="70"/>
                </a:lnTo>
                <a:lnTo>
                  <a:pt x="606" y="71"/>
                </a:lnTo>
                <a:lnTo>
                  <a:pt x="604" y="73"/>
                </a:lnTo>
                <a:lnTo>
                  <a:pt x="604" y="75"/>
                </a:lnTo>
                <a:lnTo>
                  <a:pt x="604" y="77"/>
                </a:lnTo>
                <a:lnTo>
                  <a:pt x="604" y="81"/>
                </a:lnTo>
                <a:lnTo>
                  <a:pt x="603" y="87"/>
                </a:lnTo>
                <a:lnTo>
                  <a:pt x="601" y="90"/>
                </a:lnTo>
                <a:lnTo>
                  <a:pt x="595" y="94"/>
                </a:lnTo>
                <a:lnTo>
                  <a:pt x="589" y="98"/>
                </a:lnTo>
                <a:lnTo>
                  <a:pt x="577" y="105"/>
                </a:lnTo>
                <a:lnTo>
                  <a:pt x="571" y="109"/>
                </a:lnTo>
                <a:lnTo>
                  <a:pt x="565" y="115"/>
                </a:lnTo>
                <a:lnTo>
                  <a:pt x="558" y="121"/>
                </a:lnTo>
                <a:lnTo>
                  <a:pt x="552" y="124"/>
                </a:lnTo>
                <a:lnTo>
                  <a:pt x="540" y="130"/>
                </a:lnTo>
                <a:lnTo>
                  <a:pt x="530" y="134"/>
                </a:lnTo>
                <a:lnTo>
                  <a:pt x="528" y="136"/>
                </a:lnTo>
                <a:lnTo>
                  <a:pt x="526" y="139"/>
                </a:lnTo>
                <a:lnTo>
                  <a:pt x="522" y="145"/>
                </a:lnTo>
                <a:lnTo>
                  <a:pt x="518" y="149"/>
                </a:lnTo>
                <a:lnTo>
                  <a:pt x="516" y="153"/>
                </a:lnTo>
                <a:lnTo>
                  <a:pt x="516" y="155"/>
                </a:lnTo>
                <a:lnTo>
                  <a:pt x="518" y="164"/>
                </a:lnTo>
                <a:lnTo>
                  <a:pt x="518" y="168"/>
                </a:lnTo>
                <a:lnTo>
                  <a:pt x="516" y="168"/>
                </a:lnTo>
                <a:lnTo>
                  <a:pt x="509" y="166"/>
                </a:lnTo>
                <a:lnTo>
                  <a:pt x="505" y="164"/>
                </a:lnTo>
                <a:lnTo>
                  <a:pt x="501" y="166"/>
                </a:lnTo>
                <a:lnTo>
                  <a:pt x="499" y="168"/>
                </a:lnTo>
                <a:lnTo>
                  <a:pt x="497" y="174"/>
                </a:lnTo>
                <a:lnTo>
                  <a:pt x="497" y="194"/>
                </a:lnTo>
                <a:close/>
              </a:path>
            </a:pathLst>
          </a:custGeom>
          <a:solidFill>
            <a:srgbClr val="2C0E42"/>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6" name="Freeform 33">
            <a:extLst>
              <a:ext uri="{FF2B5EF4-FFF2-40B4-BE49-F238E27FC236}">
                <a16:creationId xmlns:a16="http://schemas.microsoft.com/office/drawing/2014/main" id="{F1B2FA38-9C75-AA89-F50C-0E8BA1CD4C15}"/>
              </a:ext>
            </a:extLst>
          </p:cNvPr>
          <p:cNvSpPr>
            <a:spLocks/>
          </p:cNvSpPr>
          <p:nvPr/>
        </p:nvSpPr>
        <p:spPr bwMode="auto">
          <a:xfrm>
            <a:off x="5777838" y="2683474"/>
            <a:ext cx="756595" cy="426946"/>
          </a:xfrm>
          <a:custGeom>
            <a:avLst/>
            <a:gdLst>
              <a:gd name="T0" fmla="*/ 2147483647 w 609"/>
              <a:gd name="T1" fmla="*/ 2147483647 h 323"/>
              <a:gd name="T2" fmla="*/ 2147483647 w 609"/>
              <a:gd name="T3" fmla="*/ 2147483647 h 323"/>
              <a:gd name="T4" fmla="*/ 2147483647 w 609"/>
              <a:gd name="T5" fmla="*/ 2147483647 h 323"/>
              <a:gd name="T6" fmla="*/ 2147483647 w 609"/>
              <a:gd name="T7" fmla="*/ 2147483647 h 323"/>
              <a:gd name="T8" fmla="*/ 2147483647 w 609"/>
              <a:gd name="T9" fmla="*/ 2147483647 h 323"/>
              <a:gd name="T10" fmla="*/ 2147483647 w 609"/>
              <a:gd name="T11" fmla="*/ 2147483647 h 323"/>
              <a:gd name="T12" fmla="*/ 2147483647 w 609"/>
              <a:gd name="T13" fmla="*/ 2147483647 h 323"/>
              <a:gd name="T14" fmla="*/ 2147483647 w 609"/>
              <a:gd name="T15" fmla="*/ 2147483647 h 323"/>
              <a:gd name="T16" fmla="*/ 2147483647 w 609"/>
              <a:gd name="T17" fmla="*/ 2147483647 h 323"/>
              <a:gd name="T18" fmla="*/ 2147483647 w 609"/>
              <a:gd name="T19" fmla="*/ 2147483647 h 323"/>
              <a:gd name="T20" fmla="*/ 2147483647 w 609"/>
              <a:gd name="T21" fmla="*/ 2147483647 h 323"/>
              <a:gd name="T22" fmla="*/ 2147483647 w 609"/>
              <a:gd name="T23" fmla="*/ 2147483647 h 323"/>
              <a:gd name="T24" fmla="*/ 2147483647 w 609"/>
              <a:gd name="T25" fmla="*/ 2147483647 h 323"/>
              <a:gd name="T26" fmla="*/ 2147483647 w 609"/>
              <a:gd name="T27" fmla="*/ 2147483647 h 323"/>
              <a:gd name="T28" fmla="*/ 2147483647 w 609"/>
              <a:gd name="T29" fmla="*/ 2147483647 h 323"/>
              <a:gd name="T30" fmla="*/ 2147483647 w 609"/>
              <a:gd name="T31" fmla="*/ 2147483647 h 323"/>
              <a:gd name="T32" fmla="*/ 2147483647 w 609"/>
              <a:gd name="T33" fmla="*/ 2147483647 h 323"/>
              <a:gd name="T34" fmla="*/ 2147483647 w 609"/>
              <a:gd name="T35" fmla="*/ 2147483647 h 323"/>
              <a:gd name="T36" fmla="*/ 2147483647 w 609"/>
              <a:gd name="T37" fmla="*/ 2147483647 h 323"/>
              <a:gd name="T38" fmla="*/ 2147483647 w 609"/>
              <a:gd name="T39" fmla="*/ 2147483647 h 323"/>
              <a:gd name="T40" fmla="*/ 2147483647 w 609"/>
              <a:gd name="T41" fmla="*/ 2147483647 h 323"/>
              <a:gd name="T42" fmla="*/ 2147483647 w 609"/>
              <a:gd name="T43" fmla="*/ 2147483647 h 323"/>
              <a:gd name="T44" fmla="*/ 2147483647 w 609"/>
              <a:gd name="T45" fmla="*/ 2147483647 h 323"/>
              <a:gd name="T46" fmla="*/ 2147483647 w 609"/>
              <a:gd name="T47" fmla="*/ 2147483647 h 323"/>
              <a:gd name="T48" fmla="*/ 2147483647 w 609"/>
              <a:gd name="T49" fmla="*/ 2147483647 h 323"/>
              <a:gd name="T50" fmla="*/ 2147483647 w 609"/>
              <a:gd name="T51" fmla="*/ 2147483647 h 323"/>
              <a:gd name="T52" fmla="*/ 2147483647 w 609"/>
              <a:gd name="T53" fmla="*/ 2147483647 h 323"/>
              <a:gd name="T54" fmla="*/ 2147483647 w 609"/>
              <a:gd name="T55" fmla="*/ 2147483647 h 323"/>
              <a:gd name="T56" fmla="*/ 2147483647 w 609"/>
              <a:gd name="T57" fmla="*/ 2147483647 h 323"/>
              <a:gd name="T58" fmla="*/ 2147483647 w 609"/>
              <a:gd name="T59" fmla="*/ 2147483647 h 323"/>
              <a:gd name="T60" fmla="*/ 2147483647 w 609"/>
              <a:gd name="T61" fmla="*/ 2147483647 h 323"/>
              <a:gd name="T62" fmla="*/ 2147483647 w 609"/>
              <a:gd name="T63" fmla="*/ 2147483647 h 323"/>
              <a:gd name="T64" fmla="*/ 2147483647 w 609"/>
              <a:gd name="T65" fmla="*/ 2147483647 h 323"/>
              <a:gd name="T66" fmla="*/ 2147483647 w 609"/>
              <a:gd name="T67" fmla="*/ 2147483647 h 323"/>
              <a:gd name="T68" fmla="*/ 2147483647 w 609"/>
              <a:gd name="T69" fmla="*/ 2147483647 h 323"/>
              <a:gd name="T70" fmla="*/ 2147483647 w 609"/>
              <a:gd name="T71" fmla="*/ 2147483647 h 323"/>
              <a:gd name="T72" fmla="*/ 2147483647 w 609"/>
              <a:gd name="T73" fmla="*/ 2147483647 h 323"/>
              <a:gd name="T74" fmla="*/ 2147483647 w 609"/>
              <a:gd name="T75" fmla="*/ 2147483647 h 323"/>
              <a:gd name="T76" fmla="*/ 2147483647 w 609"/>
              <a:gd name="T77" fmla="*/ 2147483647 h 323"/>
              <a:gd name="T78" fmla="*/ 2147483647 w 609"/>
              <a:gd name="T79" fmla="*/ 2147483647 h 323"/>
              <a:gd name="T80" fmla="*/ 2147483647 w 609"/>
              <a:gd name="T81" fmla="*/ 2147483647 h 323"/>
              <a:gd name="T82" fmla="*/ 2147483647 w 609"/>
              <a:gd name="T83" fmla="*/ 2147483647 h 323"/>
              <a:gd name="T84" fmla="*/ 2147483647 w 609"/>
              <a:gd name="T85" fmla="*/ 2147483647 h 323"/>
              <a:gd name="T86" fmla="*/ 2147483647 w 609"/>
              <a:gd name="T87" fmla="*/ 2147483647 h 323"/>
              <a:gd name="T88" fmla="*/ 2147483647 w 609"/>
              <a:gd name="T89" fmla="*/ 2147483647 h 323"/>
              <a:gd name="T90" fmla="*/ 2147483647 w 609"/>
              <a:gd name="T91" fmla="*/ 2147483647 h 323"/>
              <a:gd name="T92" fmla="*/ 2147483647 w 609"/>
              <a:gd name="T93" fmla="*/ 2147483647 h 323"/>
              <a:gd name="T94" fmla="*/ 2147483647 w 609"/>
              <a:gd name="T95" fmla="*/ 2147483647 h 323"/>
              <a:gd name="T96" fmla="*/ 2147483647 w 609"/>
              <a:gd name="T97" fmla="*/ 2147483647 h 323"/>
              <a:gd name="T98" fmla="*/ 2147483647 w 609"/>
              <a:gd name="T99" fmla="*/ 2147483647 h 323"/>
              <a:gd name="T100" fmla="*/ 2147483647 w 609"/>
              <a:gd name="T101" fmla="*/ 2147483647 h 323"/>
              <a:gd name="T102" fmla="*/ 2147483647 w 609"/>
              <a:gd name="T103" fmla="*/ 2147483647 h 323"/>
              <a:gd name="T104" fmla="*/ 2147483647 w 609"/>
              <a:gd name="T105" fmla="*/ 2147483647 h 323"/>
              <a:gd name="T106" fmla="*/ 2147483647 w 609"/>
              <a:gd name="T107" fmla="*/ 2147483647 h 323"/>
              <a:gd name="T108" fmla="*/ 2147483647 w 609"/>
              <a:gd name="T109" fmla="*/ 2147483647 h 323"/>
              <a:gd name="T110" fmla="*/ 2147483647 w 609"/>
              <a:gd name="T111" fmla="*/ 2147483647 h 323"/>
              <a:gd name="T112" fmla="*/ 2147483647 w 609"/>
              <a:gd name="T113" fmla="*/ 2147483647 h 323"/>
              <a:gd name="T114" fmla="*/ 2147483647 w 609"/>
              <a:gd name="T115" fmla="*/ 2147483647 h 323"/>
              <a:gd name="T116" fmla="*/ 2147483647 w 609"/>
              <a:gd name="T117" fmla="*/ 0 h 323"/>
              <a:gd name="T118" fmla="*/ 2147483647 w 609"/>
              <a:gd name="T119" fmla="*/ 2147483647 h 3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09" h="323">
                <a:moveTo>
                  <a:pt x="360" y="4"/>
                </a:moveTo>
                <a:lnTo>
                  <a:pt x="356" y="11"/>
                </a:lnTo>
                <a:lnTo>
                  <a:pt x="356" y="13"/>
                </a:lnTo>
                <a:lnTo>
                  <a:pt x="358" y="15"/>
                </a:lnTo>
                <a:lnTo>
                  <a:pt x="360" y="17"/>
                </a:lnTo>
                <a:lnTo>
                  <a:pt x="362" y="19"/>
                </a:lnTo>
                <a:lnTo>
                  <a:pt x="364" y="21"/>
                </a:lnTo>
                <a:lnTo>
                  <a:pt x="366" y="23"/>
                </a:lnTo>
                <a:lnTo>
                  <a:pt x="366" y="26"/>
                </a:lnTo>
                <a:lnTo>
                  <a:pt x="366" y="34"/>
                </a:lnTo>
                <a:lnTo>
                  <a:pt x="364" y="38"/>
                </a:lnTo>
                <a:lnTo>
                  <a:pt x="362" y="40"/>
                </a:lnTo>
                <a:lnTo>
                  <a:pt x="358" y="40"/>
                </a:lnTo>
                <a:lnTo>
                  <a:pt x="354" y="40"/>
                </a:lnTo>
                <a:lnTo>
                  <a:pt x="350" y="40"/>
                </a:lnTo>
                <a:lnTo>
                  <a:pt x="344" y="41"/>
                </a:lnTo>
                <a:lnTo>
                  <a:pt x="342" y="43"/>
                </a:lnTo>
                <a:lnTo>
                  <a:pt x="340" y="47"/>
                </a:lnTo>
                <a:lnTo>
                  <a:pt x="336" y="51"/>
                </a:lnTo>
                <a:lnTo>
                  <a:pt x="334" y="53"/>
                </a:lnTo>
                <a:lnTo>
                  <a:pt x="325" y="53"/>
                </a:lnTo>
                <a:lnTo>
                  <a:pt x="321" y="53"/>
                </a:lnTo>
                <a:lnTo>
                  <a:pt x="317" y="55"/>
                </a:lnTo>
                <a:lnTo>
                  <a:pt x="315" y="57"/>
                </a:lnTo>
                <a:lnTo>
                  <a:pt x="313" y="58"/>
                </a:lnTo>
                <a:lnTo>
                  <a:pt x="313" y="62"/>
                </a:lnTo>
                <a:lnTo>
                  <a:pt x="313" y="70"/>
                </a:lnTo>
                <a:lnTo>
                  <a:pt x="311" y="75"/>
                </a:lnTo>
                <a:lnTo>
                  <a:pt x="307" y="79"/>
                </a:lnTo>
                <a:lnTo>
                  <a:pt x="305" y="81"/>
                </a:lnTo>
                <a:lnTo>
                  <a:pt x="301" y="85"/>
                </a:lnTo>
                <a:lnTo>
                  <a:pt x="299" y="87"/>
                </a:lnTo>
                <a:lnTo>
                  <a:pt x="297" y="92"/>
                </a:lnTo>
                <a:lnTo>
                  <a:pt x="297" y="94"/>
                </a:lnTo>
                <a:lnTo>
                  <a:pt x="299" y="98"/>
                </a:lnTo>
                <a:lnTo>
                  <a:pt x="285" y="100"/>
                </a:lnTo>
                <a:lnTo>
                  <a:pt x="284" y="111"/>
                </a:lnTo>
                <a:lnTo>
                  <a:pt x="280" y="121"/>
                </a:lnTo>
                <a:lnTo>
                  <a:pt x="278" y="126"/>
                </a:lnTo>
                <a:lnTo>
                  <a:pt x="276" y="130"/>
                </a:lnTo>
                <a:lnTo>
                  <a:pt x="274" y="132"/>
                </a:lnTo>
                <a:lnTo>
                  <a:pt x="272" y="134"/>
                </a:lnTo>
                <a:lnTo>
                  <a:pt x="266" y="134"/>
                </a:lnTo>
                <a:lnTo>
                  <a:pt x="264" y="134"/>
                </a:lnTo>
                <a:lnTo>
                  <a:pt x="260" y="132"/>
                </a:lnTo>
                <a:lnTo>
                  <a:pt x="260" y="130"/>
                </a:lnTo>
                <a:lnTo>
                  <a:pt x="258" y="128"/>
                </a:lnTo>
                <a:lnTo>
                  <a:pt x="256" y="126"/>
                </a:lnTo>
                <a:lnTo>
                  <a:pt x="254" y="125"/>
                </a:lnTo>
                <a:lnTo>
                  <a:pt x="250" y="125"/>
                </a:lnTo>
                <a:lnTo>
                  <a:pt x="242" y="125"/>
                </a:lnTo>
                <a:lnTo>
                  <a:pt x="239" y="126"/>
                </a:lnTo>
                <a:lnTo>
                  <a:pt x="237" y="128"/>
                </a:lnTo>
                <a:lnTo>
                  <a:pt x="235" y="132"/>
                </a:lnTo>
                <a:lnTo>
                  <a:pt x="235" y="138"/>
                </a:lnTo>
                <a:lnTo>
                  <a:pt x="235" y="142"/>
                </a:lnTo>
                <a:lnTo>
                  <a:pt x="233" y="144"/>
                </a:lnTo>
                <a:lnTo>
                  <a:pt x="231" y="145"/>
                </a:lnTo>
                <a:lnTo>
                  <a:pt x="231" y="147"/>
                </a:lnTo>
                <a:lnTo>
                  <a:pt x="231" y="151"/>
                </a:lnTo>
                <a:lnTo>
                  <a:pt x="231" y="153"/>
                </a:lnTo>
                <a:lnTo>
                  <a:pt x="223" y="145"/>
                </a:lnTo>
                <a:lnTo>
                  <a:pt x="215" y="144"/>
                </a:lnTo>
                <a:lnTo>
                  <a:pt x="211" y="140"/>
                </a:lnTo>
                <a:lnTo>
                  <a:pt x="207" y="140"/>
                </a:lnTo>
                <a:lnTo>
                  <a:pt x="205" y="140"/>
                </a:lnTo>
                <a:lnTo>
                  <a:pt x="203" y="142"/>
                </a:lnTo>
                <a:lnTo>
                  <a:pt x="203" y="144"/>
                </a:lnTo>
                <a:lnTo>
                  <a:pt x="195" y="157"/>
                </a:lnTo>
                <a:lnTo>
                  <a:pt x="193" y="162"/>
                </a:lnTo>
                <a:lnTo>
                  <a:pt x="192" y="162"/>
                </a:lnTo>
                <a:lnTo>
                  <a:pt x="188" y="161"/>
                </a:lnTo>
                <a:lnTo>
                  <a:pt x="180" y="155"/>
                </a:lnTo>
                <a:lnTo>
                  <a:pt x="176" y="151"/>
                </a:lnTo>
                <a:lnTo>
                  <a:pt x="170" y="151"/>
                </a:lnTo>
                <a:lnTo>
                  <a:pt x="166" y="151"/>
                </a:lnTo>
                <a:lnTo>
                  <a:pt x="162" y="155"/>
                </a:lnTo>
                <a:lnTo>
                  <a:pt x="158" y="157"/>
                </a:lnTo>
                <a:lnTo>
                  <a:pt x="156" y="161"/>
                </a:lnTo>
                <a:lnTo>
                  <a:pt x="154" y="162"/>
                </a:lnTo>
                <a:lnTo>
                  <a:pt x="148" y="162"/>
                </a:lnTo>
                <a:lnTo>
                  <a:pt x="143" y="159"/>
                </a:lnTo>
                <a:lnTo>
                  <a:pt x="135" y="155"/>
                </a:lnTo>
                <a:lnTo>
                  <a:pt x="131" y="155"/>
                </a:lnTo>
                <a:lnTo>
                  <a:pt x="129" y="157"/>
                </a:lnTo>
                <a:lnTo>
                  <a:pt x="127" y="161"/>
                </a:lnTo>
                <a:lnTo>
                  <a:pt x="129" y="166"/>
                </a:lnTo>
                <a:lnTo>
                  <a:pt x="131" y="168"/>
                </a:lnTo>
                <a:lnTo>
                  <a:pt x="129" y="168"/>
                </a:lnTo>
                <a:lnTo>
                  <a:pt x="113" y="168"/>
                </a:lnTo>
                <a:lnTo>
                  <a:pt x="111" y="174"/>
                </a:lnTo>
                <a:lnTo>
                  <a:pt x="107" y="178"/>
                </a:lnTo>
                <a:lnTo>
                  <a:pt x="105" y="183"/>
                </a:lnTo>
                <a:lnTo>
                  <a:pt x="105" y="185"/>
                </a:lnTo>
                <a:lnTo>
                  <a:pt x="105" y="187"/>
                </a:lnTo>
                <a:lnTo>
                  <a:pt x="109" y="191"/>
                </a:lnTo>
                <a:lnTo>
                  <a:pt x="113" y="193"/>
                </a:lnTo>
                <a:lnTo>
                  <a:pt x="113" y="195"/>
                </a:lnTo>
                <a:lnTo>
                  <a:pt x="113" y="196"/>
                </a:lnTo>
                <a:lnTo>
                  <a:pt x="111" y="198"/>
                </a:lnTo>
                <a:lnTo>
                  <a:pt x="107" y="200"/>
                </a:lnTo>
                <a:lnTo>
                  <a:pt x="96" y="206"/>
                </a:lnTo>
                <a:lnTo>
                  <a:pt x="88" y="210"/>
                </a:lnTo>
                <a:lnTo>
                  <a:pt x="82" y="215"/>
                </a:lnTo>
                <a:lnTo>
                  <a:pt x="82" y="219"/>
                </a:lnTo>
                <a:lnTo>
                  <a:pt x="82" y="221"/>
                </a:lnTo>
                <a:lnTo>
                  <a:pt x="88" y="225"/>
                </a:lnTo>
                <a:lnTo>
                  <a:pt x="88" y="227"/>
                </a:lnTo>
                <a:lnTo>
                  <a:pt x="90" y="230"/>
                </a:lnTo>
                <a:lnTo>
                  <a:pt x="90" y="232"/>
                </a:lnTo>
                <a:lnTo>
                  <a:pt x="90" y="236"/>
                </a:lnTo>
                <a:lnTo>
                  <a:pt x="90" y="240"/>
                </a:lnTo>
                <a:lnTo>
                  <a:pt x="88" y="246"/>
                </a:lnTo>
                <a:lnTo>
                  <a:pt x="86" y="247"/>
                </a:lnTo>
                <a:lnTo>
                  <a:pt x="84" y="247"/>
                </a:lnTo>
                <a:lnTo>
                  <a:pt x="82" y="247"/>
                </a:lnTo>
                <a:lnTo>
                  <a:pt x="80" y="247"/>
                </a:lnTo>
                <a:lnTo>
                  <a:pt x="68" y="240"/>
                </a:lnTo>
                <a:lnTo>
                  <a:pt x="62" y="236"/>
                </a:lnTo>
                <a:lnTo>
                  <a:pt x="54" y="234"/>
                </a:lnTo>
                <a:lnTo>
                  <a:pt x="51" y="234"/>
                </a:lnTo>
                <a:lnTo>
                  <a:pt x="47" y="236"/>
                </a:lnTo>
                <a:lnTo>
                  <a:pt x="43" y="240"/>
                </a:lnTo>
                <a:lnTo>
                  <a:pt x="37" y="244"/>
                </a:lnTo>
                <a:lnTo>
                  <a:pt x="37" y="247"/>
                </a:lnTo>
                <a:lnTo>
                  <a:pt x="37" y="251"/>
                </a:lnTo>
                <a:lnTo>
                  <a:pt x="39" y="257"/>
                </a:lnTo>
                <a:lnTo>
                  <a:pt x="39" y="261"/>
                </a:lnTo>
                <a:lnTo>
                  <a:pt x="37" y="263"/>
                </a:lnTo>
                <a:lnTo>
                  <a:pt x="35" y="263"/>
                </a:lnTo>
                <a:lnTo>
                  <a:pt x="33" y="264"/>
                </a:lnTo>
                <a:lnTo>
                  <a:pt x="33" y="268"/>
                </a:lnTo>
                <a:lnTo>
                  <a:pt x="35" y="274"/>
                </a:lnTo>
                <a:lnTo>
                  <a:pt x="37" y="287"/>
                </a:lnTo>
                <a:lnTo>
                  <a:pt x="37" y="293"/>
                </a:lnTo>
                <a:lnTo>
                  <a:pt x="37" y="295"/>
                </a:lnTo>
                <a:lnTo>
                  <a:pt x="35" y="297"/>
                </a:lnTo>
                <a:lnTo>
                  <a:pt x="31" y="299"/>
                </a:lnTo>
                <a:lnTo>
                  <a:pt x="27" y="300"/>
                </a:lnTo>
                <a:lnTo>
                  <a:pt x="23" y="300"/>
                </a:lnTo>
                <a:lnTo>
                  <a:pt x="17" y="299"/>
                </a:lnTo>
                <a:lnTo>
                  <a:pt x="15" y="302"/>
                </a:lnTo>
                <a:lnTo>
                  <a:pt x="13" y="304"/>
                </a:lnTo>
                <a:lnTo>
                  <a:pt x="9" y="304"/>
                </a:lnTo>
                <a:lnTo>
                  <a:pt x="4" y="304"/>
                </a:lnTo>
                <a:lnTo>
                  <a:pt x="0" y="304"/>
                </a:lnTo>
                <a:lnTo>
                  <a:pt x="4" y="310"/>
                </a:lnTo>
                <a:lnTo>
                  <a:pt x="6" y="312"/>
                </a:lnTo>
                <a:lnTo>
                  <a:pt x="7" y="316"/>
                </a:lnTo>
                <a:lnTo>
                  <a:pt x="7" y="319"/>
                </a:lnTo>
                <a:lnTo>
                  <a:pt x="4" y="323"/>
                </a:lnTo>
                <a:lnTo>
                  <a:pt x="4" y="310"/>
                </a:lnTo>
                <a:lnTo>
                  <a:pt x="123" y="302"/>
                </a:lnTo>
                <a:lnTo>
                  <a:pt x="123" y="287"/>
                </a:lnTo>
                <a:lnTo>
                  <a:pt x="217" y="280"/>
                </a:lnTo>
                <a:lnTo>
                  <a:pt x="313" y="270"/>
                </a:lnTo>
                <a:lnTo>
                  <a:pt x="405" y="261"/>
                </a:lnTo>
                <a:lnTo>
                  <a:pt x="489" y="249"/>
                </a:lnTo>
                <a:lnTo>
                  <a:pt x="493" y="246"/>
                </a:lnTo>
                <a:lnTo>
                  <a:pt x="495" y="242"/>
                </a:lnTo>
                <a:lnTo>
                  <a:pt x="499" y="240"/>
                </a:lnTo>
                <a:lnTo>
                  <a:pt x="505" y="238"/>
                </a:lnTo>
                <a:lnTo>
                  <a:pt x="513" y="234"/>
                </a:lnTo>
                <a:lnTo>
                  <a:pt x="517" y="232"/>
                </a:lnTo>
                <a:lnTo>
                  <a:pt x="518" y="230"/>
                </a:lnTo>
                <a:lnTo>
                  <a:pt x="522" y="223"/>
                </a:lnTo>
                <a:lnTo>
                  <a:pt x="526" y="219"/>
                </a:lnTo>
                <a:lnTo>
                  <a:pt x="530" y="217"/>
                </a:lnTo>
                <a:lnTo>
                  <a:pt x="534" y="217"/>
                </a:lnTo>
                <a:lnTo>
                  <a:pt x="536" y="215"/>
                </a:lnTo>
                <a:lnTo>
                  <a:pt x="540" y="213"/>
                </a:lnTo>
                <a:lnTo>
                  <a:pt x="544" y="212"/>
                </a:lnTo>
                <a:lnTo>
                  <a:pt x="546" y="206"/>
                </a:lnTo>
                <a:lnTo>
                  <a:pt x="552" y="195"/>
                </a:lnTo>
                <a:lnTo>
                  <a:pt x="562" y="185"/>
                </a:lnTo>
                <a:lnTo>
                  <a:pt x="571" y="176"/>
                </a:lnTo>
                <a:lnTo>
                  <a:pt x="581" y="166"/>
                </a:lnTo>
                <a:lnTo>
                  <a:pt x="601" y="149"/>
                </a:lnTo>
                <a:lnTo>
                  <a:pt x="607" y="144"/>
                </a:lnTo>
                <a:lnTo>
                  <a:pt x="609" y="140"/>
                </a:lnTo>
                <a:lnTo>
                  <a:pt x="609" y="138"/>
                </a:lnTo>
                <a:lnTo>
                  <a:pt x="603" y="130"/>
                </a:lnTo>
                <a:lnTo>
                  <a:pt x="593" y="130"/>
                </a:lnTo>
                <a:lnTo>
                  <a:pt x="589" y="128"/>
                </a:lnTo>
                <a:lnTo>
                  <a:pt x="585" y="126"/>
                </a:lnTo>
                <a:lnTo>
                  <a:pt x="579" y="123"/>
                </a:lnTo>
                <a:lnTo>
                  <a:pt x="575" y="117"/>
                </a:lnTo>
                <a:lnTo>
                  <a:pt x="565" y="106"/>
                </a:lnTo>
                <a:lnTo>
                  <a:pt x="558" y="92"/>
                </a:lnTo>
                <a:lnTo>
                  <a:pt x="552" y="89"/>
                </a:lnTo>
                <a:lnTo>
                  <a:pt x="548" y="81"/>
                </a:lnTo>
                <a:lnTo>
                  <a:pt x="548" y="79"/>
                </a:lnTo>
                <a:lnTo>
                  <a:pt x="546" y="75"/>
                </a:lnTo>
                <a:lnTo>
                  <a:pt x="546" y="70"/>
                </a:lnTo>
                <a:lnTo>
                  <a:pt x="544" y="57"/>
                </a:lnTo>
                <a:lnTo>
                  <a:pt x="542" y="51"/>
                </a:lnTo>
                <a:lnTo>
                  <a:pt x="540" y="49"/>
                </a:lnTo>
                <a:lnTo>
                  <a:pt x="538" y="47"/>
                </a:lnTo>
                <a:lnTo>
                  <a:pt x="530" y="45"/>
                </a:lnTo>
                <a:lnTo>
                  <a:pt x="526" y="41"/>
                </a:lnTo>
                <a:lnTo>
                  <a:pt x="524" y="40"/>
                </a:lnTo>
                <a:lnTo>
                  <a:pt x="522" y="38"/>
                </a:lnTo>
                <a:lnTo>
                  <a:pt x="522" y="32"/>
                </a:lnTo>
                <a:lnTo>
                  <a:pt x="520" y="30"/>
                </a:lnTo>
                <a:lnTo>
                  <a:pt x="517" y="28"/>
                </a:lnTo>
                <a:lnTo>
                  <a:pt x="511" y="28"/>
                </a:lnTo>
                <a:lnTo>
                  <a:pt x="509" y="28"/>
                </a:lnTo>
                <a:lnTo>
                  <a:pt x="507" y="30"/>
                </a:lnTo>
                <a:lnTo>
                  <a:pt x="505" y="32"/>
                </a:lnTo>
                <a:lnTo>
                  <a:pt x="503" y="34"/>
                </a:lnTo>
                <a:lnTo>
                  <a:pt x="501" y="36"/>
                </a:lnTo>
                <a:lnTo>
                  <a:pt x="499" y="36"/>
                </a:lnTo>
                <a:lnTo>
                  <a:pt x="493" y="36"/>
                </a:lnTo>
                <a:lnTo>
                  <a:pt x="491" y="36"/>
                </a:lnTo>
                <a:lnTo>
                  <a:pt x="491" y="38"/>
                </a:lnTo>
                <a:lnTo>
                  <a:pt x="489" y="41"/>
                </a:lnTo>
                <a:lnTo>
                  <a:pt x="487" y="41"/>
                </a:lnTo>
                <a:lnTo>
                  <a:pt x="485" y="41"/>
                </a:lnTo>
                <a:lnTo>
                  <a:pt x="477" y="36"/>
                </a:lnTo>
                <a:lnTo>
                  <a:pt x="468" y="38"/>
                </a:lnTo>
                <a:lnTo>
                  <a:pt x="460" y="38"/>
                </a:lnTo>
                <a:lnTo>
                  <a:pt x="456" y="36"/>
                </a:lnTo>
                <a:lnTo>
                  <a:pt x="452" y="36"/>
                </a:lnTo>
                <a:lnTo>
                  <a:pt x="446" y="32"/>
                </a:lnTo>
                <a:lnTo>
                  <a:pt x="442" y="32"/>
                </a:lnTo>
                <a:lnTo>
                  <a:pt x="436" y="34"/>
                </a:lnTo>
                <a:lnTo>
                  <a:pt x="426" y="30"/>
                </a:lnTo>
                <a:lnTo>
                  <a:pt x="419" y="28"/>
                </a:lnTo>
                <a:lnTo>
                  <a:pt x="413" y="24"/>
                </a:lnTo>
                <a:lnTo>
                  <a:pt x="407" y="24"/>
                </a:lnTo>
                <a:lnTo>
                  <a:pt x="401" y="13"/>
                </a:lnTo>
                <a:lnTo>
                  <a:pt x="397" y="9"/>
                </a:lnTo>
                <a:lnTo>
                  <a:pt x="393" y="6"/>
                </a:lnTo>
                <a:lnTo>
                  <a:pt x="391" y="4"/>
                </a:lnTo>
                <a:lnTo>
                  <a:pt x="387" y="2"/>
                </a:lnTo>
                <a:lnTo>
                  <a:pt x="383" y="0"/>
                </a:lnTo>
                <a:lnTo>
                  <a:pt x="381" y="0"/>
                </a:lnTo>
                <a:lnTo>
                  <a:pt x="376" y="0"/>
                </a:lnTo>
                <a:lnTo>
                  <a:pt x="370" y="2"/>
                </a:lnTo>
                <a:lnTo>
                  <a:pt x="364" y="4"/>
                </a:lnTo>
                <a:lnTo>
                  <a:pt x="360" y="4"/>
                </a:lnTo>
                <a:close/>
              </a:path>
            </a:pathLst>
          </a:custGeom>
          <a:solidFill>
            <a:srgbClr val="2C0E42"/>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7" name="Freeform 34">
            <a:extLst>
              <a:ext uri="{FF2B5EF4-FFF2-40B4-BE49-F238E27FC236}">
                <a16:creationId xmlns:a16="http://schemas.microsoft.com/office/drawing/2014/main" id="{3FE5A72B-59A7-6D51-1D22-C0876FF46991}"/>
              </a:ext>
            </a:extLst>
          </p:cNvPr>
          <p:cNvSpPr>
            <a:spLocks/>
          </p:cNvSpPr>
          <p:nvPr/>
        </p:nvSpPr>
        <p:spPr bwMode="auto">
          <a:xfrm>
            <a:off x="6343695" y="2876242"/>
            <a:ext cx="855143" cy="415522"/>
          </a:xfrm>
          <a:custGeom>
            <a:avLst/>
            <a:gdLst>
              <a:gd name="T0" fmla="*/ 139 w 689"/>
              <a:gd name="T1" fmla="*/ 242 h 314"/>
              <a:gd name="T2" fmla="*/ 98 w 689"/>
              <a:gd name="T3" fmla="*/ 265 h 314"/>
              <a:gd name="T4" fmla="*/ 4 w 689"/>
              <a:gd name="T5" fmla="*/ 250 h 314"/>
              <a:gd name="T6" fmla="*/ 21 w 689"/>
              <a:gd name="T7" fmla="*/ 248 h 314"/>
              <a:gd name="T8" fmla="*/ 25 w 689"/>
              <a:gd name="T9" fmla="*/ 229 h 314"/>
              <a:gd name="T10" fmla="*/ 55 w 689"/>
              <a:gd name="T11" fmla="*/ 208 h 314"/>
              <a:gd name="T12" fmla="*/ 92 w 689"/>
              <a:gd name="T13" fmla="*/ 182 h 314"/>
              <a:gd name="T14" fmla="*/ 107 w 689"/>
              <a:gd name="T15" fmla="*/ 159 h 314"/>
              <a:gd name="T16" fmla="*/ 129 w 689"/>
              <a:gd name="T17" fmla="*/ 154 h 314"/>
              <a:gd name="T18" fmla="*/ 153 w 689"/>
              <a:gd name="T19" fmla="*/ 137 h 314"/>
              <a:gd name="T20" fmla="*/ 168 w 689"/>
              <a:gd name="T21" fmla="*/ 133 h 314"/>
              <a:gd name="T22" fmla="*/ 186 w 689"/>
              <a:gd name="T23" fmla="*/ 104 h 314"/>
              <a:gd name="T24" fmla="*/ 415 w 689"/>
              <a:gd name="T25" fmla="*/ 46 h 314"/>
              <a:gd name="T26" fmla="*/ 570 w 689"/>
              <a:gd name="T27" fmla="*/ 16 h 314"/>
              <a:gd name="T28" fmla="*/ 644 w 689"/>
              <a:gd name="T29" fmla="*/ 0 h 314"/>
              <a:gd name="T30" fmla="*/ 665 w 689"/>
              <a:gd name="T31" fmla="*/ 33 h 314"/>
              <a:gd name="T32" fmla="*/ 660 w 689"/>
              <a:gd name="T33" fmla="*/ 31 h 314"/>
              <a:gd name="T34" fmla="*/ 644 w 689"/>
              <a:gd name="T35" fmla="*/ 27 h 314"/>
              <a:gd name="T36" fmla="*/ 650 w 689"/>
              <a:gd name="T37" fmla="*/ 36 h 314"/>
              <a:gd name="T38" fmla="*/ 632 w 689"/>
              <a:gd name="T39" fmla="*/ 48 h 314"/>
              <a:gd name="T40" fmla="*/ 607 w 689"/>
              <a:gd name="T41" fmla="*/ 59 h 314"/>
              <a:gd name="T42" fmla="*/ 581 w 689"/>
              <a:gd name="T43" fmla="*/ 42 h 314"/>
              <a:gd name="T44" fmla="*/ 589 w 689"/>
              <a:gd name="T45" fmla="*/ 53 h 314"/>
              <a:gd name="T46" fmla="*/ 601 w 689"/>
              <a:gd name="T47" fmla="*/ 70 h 314"/>
              <a:gd name="T48" fmla="*/ 599 w 689"/>
              <a:gd name="T49" fmla="*/ 84 h 314"/>
              <a:gd name="T50" fmla="*/ 626 w 689"/>
              <a:gd name="T51" fmla="*/ 67 h 314"/>
              <a:gd name="T52" fmla="*/ 644 w 689"/>
              <a:gd name="T53" fmla="*/ 65 h 314"/>
              <a:gd name="T54" fmla="*/ 654 w 689"/>
              <a:gd name="T55" fmla="*/ 59 h 314"/>
              <a:gd name="T56" fmla="*/ 662 w 689"/>
              <a:gd name="T57" fmla="*/ 82 h 314"/>
              <a:gd name="T58" fmla="*/ 669 w 689"/>
              <a:gd name="T59" fmla="*/ 72 h 314"/>
              <a:gd name="T60" fmla="*/ 677 w 689"/>
              <a:gd name="T61" fmla="*/ 59 h 314"/>
              <a:gd name="T62" fmla="*/ 687 w 689"/>
              <a:gd name="T63" fmla="*/ 80 h 314"/>
              <a:gd name="T64" fmla="*/ 673 w 689"/>
              <a:gd name="T65" fmla="*/ 104 h 314"/>
              <a:gd name="T66" fmla="*/ 660 w 689"/>
              <a:gd name="T67" fmla="*/ 123 h 314"/>
              <a:gd name="T68" fmla="*/ 630 w 689"/>
              <a:gd name="T69" fmla="*/ 119 h 314"/>
              <a:gd name="T70" fmla="*/ 634 w 689"/>
              <a:gd name="T71" fmla="*/ 112 h 314"/>
              <a:gd name="T72" fmla="*/ 616 w 689"/>
              <a:gd name="T73" fmla="*/ 112 h 314"/>
              <a:gd name="T74" fmla="*/ 620 w 689"/>
              <a:gd name="T75" fmla="*/ 123 h 314"/>
              <a:gd name="T76" fmla="*/ 583 w 689"/>
              <a:gd name="T77" fmla="*/ 123 h 314"/>
              <a:gd name="T78" fmla="*/ 616 w 689"/>
              <a:gd name="T79" fmla="*/ 135 h 314"/>
              <a:gd name="T80" fmla="*/ 632 w 689"/>
              <a:gd name="T81" fmla="*/ 148 h 314"/>
              <a:gd name="T82" fmla="*/ 622 w 689"/>
              <a:gd name="T83" fmla="*/ 167 h 314"/>
              <a:gd name="T84" fmla="*/ 597 w 689"/>
              <a:gd name="T85" fmla="*/ 159 h 314"/>
              <a:gd name="T86" fmla="*/ 611 w 689"/>
              <a:gd name="T87" fmla="*/ 174 h 314"/>
              <a:gd name="T88" fmla="*/ 638 w 689"/>
              <a:gd name="T89" fmla="*/ 161 h 314"/>
              <a:gd name="T90" fmla="*/ 650 w 689"/>
              <a:gd name="T91" fmla="*/ 163 h 314"/>
              <a:gd name="T92" fmla="*/ 658 w 689"/>
              <a:gd name="T93" fmla="*/ 171 h 314"/>
              <a:gd name="T94" fmla="*/ 624 w 689"/>
              <a:gd name="T95" fmla="*/ 191 h 314"/>
              <a:gd name="T96" fmla="*/ 587 w 689"/>
              <a:gd name="T97" fmla="*/ 214 h 314"/>
              <a:gd name="T98" fmla="*/ 566 w 689"/>
              <a:gd name="T99" fmla="*/ 244 h 314"/>
              <a:gd name="T100" fmla="*/ 542 w 689"/>
              <a:gd name="T101" fmla="*/ 275 h 314"/>
              <a:gd name="T102" fmla="*/ 540 w 689"/>
              <a:gd name="T103" fmla="*/ 301 h 314"/>
              <a:gd name="T104" fmla="*/ 513 w 689"/>
              <a:gd name="T105" fmla="*/ 30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9" h="314">
                <a:moveTo>
                  <a:pt x="495" y="314"/>
                </a:moveTo>
                <a:lnTo>
                  <a:pt x="360" y="216"/>
                </a:lnTo>
                <a:lnTo>
                  <a:pt x="151" y="237"/>
                </a:lnTo>
                <a:lnTo>
                  <a:pt x="145" y="239"/>
                </a:lnTo>
                <a:lnTo>
                  <a:pt x="139" y="242"/>
                </a:lnTo>
                <a:lnTo>
                  <a:pt x="125" y="252"/>
                </a:lnTo>
                <a:lnTo>
                  <a:pt x="119" y="256"/>
                </a:lnTo>
                <a:lnTo>
                  <a:pt x="111" y="261"/>
                </a:lnTo>
                <a:lnTo>
                  <a:pt x="104" y="265"/>
                </a:lnTo>
                <a:lnTo>
                  <a:pt x="98" y="265"/>
                </a:lnTo>
                <a:lnTo>
                  <a:pt x="0" y="278"/>
                </a:lnTo>
                <a:lnTo>
                  <a:pt x="0" y="258"/>
                </a:lnTo>
                <a:lnTo>
                  <a:pt x="2" y="252"/>
                </a:lnTo>
                <a:lnTo>
                  <a:pt x="2" y="250"/>
                </a:lnTo>
                <a:lnTo>
                  <a:pt x="4" y="250"/>
                </a:lnTo>
                <a:lnTo>
                  <a:pt x="8" y="248"/>
                </a:lnTo>
                <a:lnTo>
                  <a:pt x="12" y="250"/>
                </a:lnTo>
                <a:lnTo>
                  <a:pt x="19" y="252"/>
                </a:lnTo>
                <a:lnTo>
                  <a:pt x="21" y="252"/>
                </a:lnTo>
                <a:lnTo>
                  <a:pt x="21" y="248"/>
                </a:lnTo>
                <a:lnTo>
                  <a:pt x="19" y="242"/>
                </a:lnTo>
                <a:lnTo>
                  <a:pt x="19" y="239"/>
                </a:lnTo>
                <a:lnTo>
                  <a:pt x="19" y="237"/>
                </a:lnTo>
                <a:lnTo>
                  <a:pt x="21" y="233"/>
                </a:lnTo>
                <a:lnTo>
                  <a:pt x="25" y="229"/>
                </a:lnTo>
                <a:lnTo>
                  <a:pt x="29" y="223"/>
                </a:lnTo>
                <a:lnTo>
                  <a:pt x="31" y="220"/>
                </a:lnTo>
                <a:lnTo>
                  <a:pt x="33" y="218"/>
                </a:lnTo>
                <a:lnTo>
                  <a:pt x="43" y="214"/>
                </a:lnTo>
                <a:lnTo>
                  <a:pt x="55" y="208"/>
                </a:lnTo>
                <a:lnTo>
                  <a:pt x="61" y="205"/>
                </a:lnTo>
                <a:lnTo>
                  <a:pt x="68" y="199"/>
                </a:lnTo>
                <a:lnTo>
                  <a:pt x="74" y="193"/>
                </a:lnTo>
                <a:lnTo>
                  <a:pt x="80" y="189"/>
                </a:lnTo>
                <a:lnTo>
                  <a:pt x="92" y="182"/>
                </a:lnTo>
                <a:lnTo>
                  <a:pt x="104" y="174"/>
                </a:lnTo>
                <a:lnTo>
                  <a:pt x="106" y="171"/>
                </a:lnTo>
                <a:lnTo>
                  <a:pt x="107" y="165"/>
                </a:lnTo>
                <a:lnTo>
                  <a:pt x="107" y="161"/>
                </a:lnTo>
                <a:lnTo>
                  <a:pt x="107" y="159"/>
                </a:lnTo>
                <a:lnTo>
                  <a:pt x="107" y="157"/>
                </a:lnTo>
                <a:lnTo>
                  <a:pt x="109" y="155"/>
                </a:lnTo>
                <a:lnTo>
                  <a:pt x="115" y="154"/>
                </a:lnTo>
                <a:lnTo>
                  <a:pt x="119" y="154"/>
                </a:lnTo>
                <a:lnTo>
                  <a:pt x="129" y="154"/>
                </a:lnTo>
                <a:lnTo>
                  <a:pt x="133" y="152"/>
                </a:lnTo>
                <a:lnTo>
                  <a:pt x="139" y="150"/>
                </a:lnTo>
                <a:lnTo>
                  <a:pt x="141" y="146"/>
                </a:lnTo>
                <a:lnTo>
                  <a:pt x="149" y="138"/>
                </a:lnTo>
                <a:lnTo>
                  <a:pt x="153" y="137"/>
                </a:lnTo>
                <a:lnTo>
                  <a:pt x="158" y="137"/>
                </a:lnTo>
                <a:lnTo>
                  <a:pt x="162" y="137"/>
                </a:lnTo>
                <a:lnTo>
                  <a:pt x="164" y="137"/>
                </a:lnTo>
                <a:lnTo>
                  <a:pt x="166" y="135"/>
                </a:lnTo>
                <a:lnTo>
                  <a:pt x="168" y="133"/>
                </a:lnTo>
                <a:lnTo>
                  <a:pt x="172" y="127"/>
                </a:lnTo>
                <a:lnTo>
                  <a:pt x="174" y="121"/>
                </a:lnTo>
                <a:lnTo>
                  <a:pt x="176" y="116"/>
                </a:lnTo>
                <a:lnTo>
                  <a:pt x="180" y="110"/>
                </a:lnTo>
                <a:lnTo>
                  <a:pt x="186" y="104"/>
                </a:lnTo>
                <a:lnTo>
                  <a:pt x="190" y="102"/>
                </a:lnTo>
                <a:lnTo>
                  <a:pt x="194" y="101"/>
                </a:lnTo>
                <a:lnTo>
                  <a:pt x="194" y="84"/>
                </a:lnTo>
                <a:lnTo>
                  <a:pt x="293" y="67"/>
                </a:lnTo>
                <a:lnTo>
                  <a:pt x="415" y="46"/>
                </a:lnTo>
                <a:lnTo>
                  <a:pt x="472" y="34"/>
                </a:lnTo>
                <a:lnTo>
                  <a:pt x="521" y="27"/>
                </a:lnTo>
                <a:lnTo>
                  <a:pt x="554" y="19"/>
                </a:lnTo>
                <a:lnTo>
                  <a:pt x="566" y="17"/>
                </a:lnTo>
                <a:lnTo>
                  <a:pt x="570" y="16"/>
                </a:lnTo>
                <a:lnTo>
                  <a:pt x="577" y="12"/>
                </a:lnTo>
                <a:lnTo>
                  <a:pt x="589" y="8"/>
                </a:lnTo>
                <a:lnTo>
                  <a:pt x="609" y="4"/>
                </a:lnTo>
                <a:lnTo>
                  <a:pt x="624" y="2"/>
                </a:lnTo>
                <a:lnTo>
                  <a:pt x="644" y="0"/>
                </a:lnTo>
                <a:lnTo>
                  <a:pt x="652" y="10"/>
                </a:lnTo>
                <a:lnTo>
                  <a:pt x="662" y="23"/>
                </a:lnTo>
                <a:lnTo>
                  <a:pt x="665" y="29"/>
                </a:lnTo>
                <a:lnTo>
                  <a:pt x="665" y="31"/>
                </a:lnTo>
                <a:lnTo>
                  <a:pt x="665" y="33"/>
                </a:lnTo>
                <a:lnTo>
                  <a:pt x="665" y="34"/>
                </a:lnTo>
                <a:lnTo>
                  <a:pt x="665" y="36"/>
                </a:lnTo>
                <a:lnTo>
                  <a:pt x="662" y="38"/>
                </a:lnTo>
                <a:lnTo>
                  <a:pt x="662" y="33"/>
                </a:lnTo>
                <a:lnTo>
                  <a:pt x="660" y="31"/>
                </a:lnTo>
                <a:lnTo>
                  <a:pt x="660" y="33"/>
                </a:lnTo>
                <a:lnTo>
                  <a:pt x="658" y="33"/>
                </a:lnTo>
                <a:lnTo>
                  <a:pt x="654" y="29"/>
                </a:lnTo>
                <a:lnTo>
                  <a:pt x="646" y="27"/>
                </a:lnTo>
                <a:lnTo>
                  <a:pt x="644" y="27"/>
                </a:lnTo>
                <a:lnTo>
                  <a:pt x="640" y="27"/>
                </a:lnTo>
                <a:lnTo>
                  <a:pt x="642" y="29"/>
                </a:lnTo>
                <a:lnTo>
                  <a:pt x="646" y="33"/>
                </a:lnTo>
                <a:lnTo>
                  <a:pt x="650" y="34"/>
                </a:lnTo>
                <a:lnTo>
                  <a:pt x="650" y="36"/>
                </a:lnTo>
                <a:lnTo>
                  <a:pt x="650" y="38"/>
                </a:lnTo>
                <a:lnTo>
                  <a:pt x="642" y="42"/>
                </a:lnTo>
                <a:lnTo>
                  <a:pt x="636" y="44"/>
                </a:lnTo>
                <a:lnTo>
                  <a:pt x="634" y="46"/>
                </a:lnTo>
                <a:lnTo>
                  <a:pt x="632" y="48"/>
                </a:lnTo>
                <a:lnTo>
                  <a:pt x="624" y="57"/>
                </a:lnTo>
                <a:lnTo>
                  <a:pt x="620" y="61"/>
                </a:lnTo>
                <a:lnTo>
                  <a:pt x="615" y="61"/>
                </a:lnTo>
                <a:lnTo>
                  <a:pt x="609" y="61"/>
                </a:lnTo>
                <a:lnTo>
                  <a:pt x="607" y="59"/>
                </a:lnTo>
                <a:lnTo>
                  <a:pt x="603" y="55"/>
                </a:lnTo>
                <a:lnTo>
                  <a:pt x="589" y="46"/>
                </a:lnTo>
                <a:lnTo>
                  <a:pt x="585" y="44"/>
                </a:lnTo>
                <a:lnTo>
                  <a:pt x="583" y="42"/>
                </a:lnTo>
                <a:lnTo>
                  <a:pt x="581" y="42"/>
                </a:lnTo>
                <a:lnTo>
                  <a:pt x="579" y="44"/>
                </a:lnTo>
                <a:lnTo>
                  <a:pt x="577" y="53"/>
                </a:lnTo>
                <a:lnTo>
                  <a:pt x="581" y="55"/>
                </a:lnTo>
                <a:lnTo>
                  <a:pt x="587" y="53"/>
                </a:lnTo>
                <a:lnTo>
                  <a:pt x="589" y="53"/>
                </a:lnTo>
                <a:lnTo>
                  <a:pt x="593" y="55"/>
                </a:lnTo>
                <a:lnTo>
                  <a:pt x="595" y="57"/>
                </a:lnTo>
                <a:lnTo>
                  <a:pt x="597" y="63"/>
                </a:lnTo>
                <a:lnTo>
                  <a:pt x="599" y="67"/>
                </a:lnTo>
                <a:lnTo>
                  <a:pt x="601" y="70"/>
                </a:lnTo>
                <a:lnTo>
                  <a:pt x="599" y="76"/>
                </a:lnTo>
                <a:lnTo>
                  <a:pt x="597" y="80"/>
                </a:lnTo>
                <a:lnTo>
                  <a:pt x="597" y="82"/>
                </a:lnTo>
                <a:lnTo>
                  <a:pt x="597" y="84"/>
                </a:lnTo>
                <a:lnTo>
                  <a:pt x="599" y="84"/>
                </a:lnTo>
                <a:lnTo>
                  <a:pt x="601" y="80"/>
                </a:lnTo>
                <a:lnTo>
                  <a:pt x="603" y="76"/>
                </a:lnTo>
                <a:lnTo>
                  <a:pt x="607" y="74"/>
                </a:lnTo>
                <a:lnTo>
                  <a:pt x="616" y="70"/>
                </a:lnTo>
                <a:lnTo>
                  <a:pt x="626" y="67"/>
                </a:lnTo>
                <a:lnTo>
                  <a:pt x="632" y="67"/>
                </a:lnTo>
                <a:lnTo>
                  <a:pt x="636" y="67"/>
                </a:lnTo>
                <a:lnTo>
                  <a:pt x="640" y="67"/>
                </a:lnTo>
                <a:lnTo>
                  <a:pt x="642" y="67"/>
                </a:lnTo>
                <a:lnTo>
                  <a:pt x="644" y="65"/>
                </a:lnTo>
                <a:lnTo>
                  <a:pt x="646" y="63"/>
                </a:lnTo>
                <a:lnTo>
                  <a:pt x="646" y="61"/>
                </a:lnTo>
                <a:lnTo>
                  <a:pt x="648" y="59"/>
                </a:lnTo>
                <a:lnTo>
                  <a:pt x="652" y="59"/>
                </a:lnTo>
                <a:lnTo>
                  <a:pt x="654" y="59"/>
                </a:lnTo>
                <a:lnTo>
                  <a:pt x="658" y="59"/>
                </a:lnTo>
                <a:lnTo>
                  <a:pt x="660" y="61"/>
                </a:lnTo>
                <a:lnTo>
                  <a:pt x="662" y="67"/>
                </a:lnTo>
                <a:lnTo>
                  <a:pt x="662" y="70"/>
                </a:lnTo>
                <a:lnTo>
                  <a:pt x="662" y="82"/>
                </a:lnTo>
                <a:lnTo>
                  <a:pt x="663" y="85"/>
                </a:lnTo>
                <a:lnTo>
                  <a:pt x="665" y="87"/>
                </a:lnTo>
                <a:lnTo>
                  <a:pt x="669" y="85"/>
                </a:lnTo>
                <a:lnTo>
                  <a:pt x="669" y="82"/>
                </a:lnTo>
                <a:lnTo>
                  <a:pt x="669" y="72"/>
                </a:lnTo>
                <a:lnTo>
                  <a:pt x="669" y="65"/>
                </a:lnTo>
                <a:lnTo>
                  <a:pt x="671" y="63"/>
                </a:lnTo>
                <a:lnTo>
                  <a:pt x="671" y="61"/>
                </a:lnTo>
                <a:lnTo>
                  <a:pt x="673" y="61"/>
                </a:lnTo>
                <a:lnTo>
                  <a:pt x="677" y="59"/>
                </a:lnTo>
                <a:lnTo>
                  <a:pt x="681" y="59"/>
                </a:lnTo>
                <a:lnTo>
                  <a:pt x="685" y="61"/>
                </a:lnTo>
                <a:lnTo>
                  <a:pt x="687" y="65"/>
                </a:lnTo>
                <a:lnTo>
                  <a:pt x="689" y="72"/>
                </a:lnTo>
                <a:lnTo>
                  <a:pt x="687" y="80"/>
                </a:lnTo>
                <a:lnTo>
                  <a:pt x="685" y="87"/>
                </a:lnTo>
                <a:lnTo>
                  <a:pt x="683" y="91"/>
                </a:lnTo>
                <a:lnTo>
                  <a:pt x="679" y="95"/>
                </a:lnTo>
                <a:lnTo>
                  <a:pt x="675" y="101"/>
                </a:lnTo>
                <a:lnTo>
                  <a:pt x="673" y="104"/>
                </a:lnTo>
                <a:lnTo>
                  <a:pt x="673" y="110"/>
                </a:lnTo>
                <a:lnTo>
                  <a:pt x="671" y="114"/>
                </a:lnTo>
                <a:lnTo>
                  <a:pt x="667" y="119"/>
                </a:lnTo>
                <a:lnTo>
                  <a:pt x="665" y="121"/>
                </a:lnTo>
                <a:lnTo>
                  <a:pt x="660" y="123"/>
                </a:lnTo>
                <a:lnTo>
                  <a:pt x="656" y="125"/>
                </a:lnTo>
                <a:lnTo>
                  <a:pt x="652" y="125"/>
                </a:lnTo>
                <a:lnTo>
                  <a:pt x="642" y="125"/>
                </a:lnTo>
                <a:lnTo>
                  <a:pt x="634" y="123"/>
                </a:lnTo>
                <a:lnTo>
                  <a:pt x="630" y="119"/>
                </a:lnTo>
                <a:lnTo>
                  <a:pt x="628" y="118"/>
                </a:lnTo>
                <a:lnTo>
                  <a:pt x="628" y="116"/>
                </a:lnTo>
                <a:lnTo>
                  <a:pt x="630" y="114"/>
                </a:lnTo>
                <a:lnTo>
                  <a:pt x="632" y="114"/>
                </a:lnTo>
                <a:lnTo>
                  <a:pt x="634" y="112"/>
                </a:lnTo>
                <a:lnTo>
                  <a:pt x="632" y="110"/>
                </a:lnTo>
                <a:lnTo>
                  <a:pt x="630" y="110"/>
                </a:lnTo>
                <a:lnTo>
                  <a:pt x="624" y="110"/>
                </a:lnTo>
                <a:lnTo>
                  <a:pt x="620" y="110"/>
                </a:lnTo>
                <a:lnTo>
                  <a:pt x="616" y="112"/>
                </a:lnTo>
                <a:lnTo>
                  <a:pt x="613" y="114"/>
                </a:lnTo>
                <a:lnTo>
                  <a:pt x="615" y="118"/>
                </a:lnTo>
                <a:lnTo>
                  <a:pt x="616" y="121"/>
                </a:lnTo>
                <a:lnTo>
                  <a:pt x="618" y="123"/>
                </a:lnTo>
                <a:lnTo>
                  <a:pt x="620" y="123"/>
                </a:lnTo>
                <a:lnTo>
                  <a:pt x="618" y="125"/>
                </a:lnTo>
                <a:lnTo>
                  <a:pt x="613" y="125"/>
                </a:lnTo>
                <a:lnTo>
                  <a:pt x="605" y="125"/>
                </a:lnTo>
                <a:lnTo>
                  <a:pt x="587" y="123"/>
                </a:lnTo>
                <a:lnTo>
                  <a:pt x="583" y="123"/>
                </a:lnTo>
                <a:lnTo>
                  <a:pt x="581" y="123"/>
                </a:lnTo>
                <a:lnTo>
                  <a:pt x="583" y="125"/>
                </a:lnTo>
                <a:lnTo>
                  <a:pt x="591" y="129"/>
                </a:lnTo>
                <a:lnTo>
                  <a:pt x="599" y="131"/>
                </a:lnTo>
                <a:lnTo>
                  <a:pt x="616" y="135"/>
                </a:lnTo>
                <a:lnTo>
                  <a:pt x="624" y="138"/>
                </a:lnTo>
                <a:lnTo>
                  <a:pt x="630" y="140"/>
                </a:lnTo>
                <a:lnTo>
                  <a:pt x="632" y="144"/>
                </a:lnTo>
                <a:lnTo>
                  <a:pt x="632" y="146"/>
                </a:lnTo>
                <a:lnTo>
                  <a:pt x="632" y="148"/>
                </a:lnTo>
                <a:lnTo>
                  <a:pt x="630" y="155"/>
                </a:lnTo>
                <a:lnTo>
                  <a:pt x="628" y="159"/>
                </a:lnTo>
                <a:lnTo>
                  <a:pt x="626" y="163"/>
                </a:lnTo>
                <a:lnTo>
                  <a:pt x="624" y="165"/>
                </a:lnTo>
                <a:lnTo>
                  <a:pt x="622" y="167"/>
                </a:lnTo>
                <a:lnTo>
                  <a:pt x="620" y="167"/>
                </a:lnTo>
                <a:lnTo>
                  <a:pt x="615" y="167"/>
                </a:lnTo>
                <a:lnTo>
                  <a:pt x="603" y="161"/>
                </a:lnTo>
                <a:lnTo>
                  <a:pt x="599" y="161"/>
                </a:lnTo>
                <a:lnTo>
                  <a:pt x="597" y="159"/>
                </a:lnTo>
                <a:lnTo>
                  <a:pt x="595" y="161"/>
                </a:lnTo>
                <a:lnTo>
                  <a:pt x="595" y="165"/>
                </a:lnTo>
                <a:lnTo>
                  <a:pt x="599" y="169"/>
                </a:lnTo>
                <a:lnTo>
                  <a:pt x="605" y="172"/>
                </a:lnTo>
                <a:lnTo>
                  <a:pt x="611" y="174"/>
                </a:lnTo>
                <a:lnTo>
                  <a:pt x="616" y="174"/>
                </a:lnTo>
                <a:lnTo>
                  <a:pt x="622" y="174"/>
                </a:lnTo>
                <a:lnTo>
                  <a:pt x="630" y="172"/>
                </a:lnTo>
                <a:lnTo>
                  <a:pt x="634" y="167"/>
                </a:lnTo>
                <a:lnTo>
                  <a:pt x="638" y="161"/>
                </a:lnTo>
                <a:lnTo>
                  <a:pt x="642" y="157"/>
                </a:lnTo>
                <a:lnTo>
                  <a:pt x="644" y="157"/>
                </a:lnTo>
                <a:lnTo>
                  <a:pt x="646" y="157"/>
                </a:lnTo>
                <a:lnTo>
                  <a:pt x="648" y="159"/>
                </a:lnTo>
                <a:lnTo>
                  <a:pt x="650" y="163"/>
                </a:lnTo>
                <a:lnTo>
                  <a:pt x="652" y="165"/>
                </a:lnTo>
                <a:lnTo>
                  <a:pt x="654" y="167"/>
                </a:lnTo>
                <a:lnTo>
                  <a:pt x="658" y="167"/>
                </a:lnTo>
                <a:lnTo>
                  <a:pt x="660" y="169"/>
                </a:lnTo>
                <a:lnTo>
                  <a:pt x="658" y="171"/>
                </a:lnTo>
                <a:lnTo>
                  <a:pt x="650" y="182"/>
                </a:lnTo>
                <a:lnTo>
                  <a:pt x="646" y="184"/>
                </a:lnTo>
                <a:lnTo>
                  <a:pt x="644" y="188"/>
                </a:lnTo>
                <a:lnTo>
                  <a:pt x="638" y="189"/>
                </a:lnTo>
                <a:lnTo>
                  <a:pt x="624" y="191"/>
                </a:lnTo>
                <a:lnTo>
                  <a:pt x="618" y="191"/>
                </a:lnTo>
                <a:lnTo>
                  <a:pt x="611" y="195"/>
                </a:lnTo>
                <a:lnTo>
                  <a:pt x="603" y="201"/>
                </a:lnTo>
                <a:lnTo>
                  <a:pt x="593" y="210"/>
                </a:lnTo>
                <a:lnTo>
                  <a:pt x="587" y="214"/>
                </a:lnTo>
                <a:lnTo>
                  <a:pt x="583" y="220"/>
                </a:lnTo>
                <a:lnTo>
                  <a:pt x="579" y="225"/>
                </a:lnTo>
                <a:lnTo>
                  <a:pt x="575" y="231"/>
                </a:lnTo>
                <a:lnTo>
                  <a:pt x="570" y="240"/>
                </a:lnTo>
                <a:lnTo>
                  <a:pt x="566" y="244"/>
                </a:lnTo>
                <a:lnTo>
                  <a:pt x="562" y="246"/>
                </a:lnTo>
                <a:lnTo>
                  <a:pt x="556" y="254"/>
                </a:lnTo>
                <a:lnTo>
                  <a:pt x="550" y="259"/>
                </a:lnTo>
                <a:lnTo>
                  <a:pt x="544" y="269"/>
                </a:lnTo>
                <a:lnTo>
                  <a:pt x="542" y="275"/>
                </a:lnTo>
                <a:lnTo>
                  <a:pt x="540" y="278"/>
                </a:lnTo>
                <a:lnTo>
                  <a:pt x="540" y="288"/>
                </a:lnTo>
                <a:lnTo>
                  <a:pt x="540" y="293"/>
                </a:lnTo>
                <a:lnTo>
                  <a:pt x="540" y="299"/>
                </a:lnTo>
                <a:lnTo>
                  <a:pt x="540" y="301"/>
                </a:lnTo>
                <a:lnTo>
                  <a:pt x="538" y="303"/>
                </a:lnTo>
                <a:lnTo>
                  <a:pt x="534" y="303"/>
                </a:lnTo>
                <a:lnTo>
                  <a:pt x="530" y="303"/>
                </a:lnTo>
                <a:lnTo>
                  <a:pt x="521" y="305"/>
                </a:lnTo>
                <a:lnTo>
                  <a:pt x="513" y="307"/>
                </a:lnTo>
                <a:lnTo>
                  <a:pt x="495" y="314"/>
                </a:lnTo>
                <a:close/>
              </a:path>
            </a:pathLst>
          </a:custGeom>
          <a:solidFill>
            <a:srgbClr val="6920A0"/>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8" name="Freeform 35">
            <a:extLst>
              <a:ext uri="{FF2B5EF4-FFF2-40B4-BE49-F238E27FC236}">
                <a16:creationId xmlns:a16="http://schemas.microsoft.com/office/drawing/2014/main" id="{EAEB9765-771B-FA3D-CF58-AA47A38E8414}"/>
              </a:ext>
            </a:extLst>
          </p:cNvPr>
          <p:cNvSpPr>
            <a:spLocks/>
          </p:cNvSpPr>
          <p:nvPr/>
        </p:nvSpPr>
        <p:spPr bwMode="auto">
          <a:xfrm>
            <a:off x="6385021" y="2543538"/>
            <a:ext cx="769311" cy="469783"/>
          </a:xfrm>
          <a:custGeom>
            <a:avLst/>
            <a:gdLst>
              <a:gd name="T0" fmla="*/ 112 w 621"/>
              <a:gd name="T1" fmla="*/ 255 h 355"/>
              <a:gd name="T2" fmla="*/ 63 w 621"/>
              <a:gd name="T3" fmla="*/ 301 h 355"/>
              <a:gd name="T4" fmla="*/ 53 w 621"/>
              <a:gd name="T5" fmla="*/ 319 h 355"/>
              <a:gd name="T6" fmla="*/ 37 w 621"/>
              <a:gd name="T7" fmla="*/ 325 h 355"/>
              <a:gd name="T8" fmla="*/ 28 w 621"/>
              <a:gd name="T9" fmla="*/ 338 h 355"/>
              <a:gd name="T10" fmla="*/ 4 w 621"/>
              <a:gd name="T11" fmla="*/ 352 h 355"/>
              <a:gd name="T12" fmla="*/ 382 w 621"/>
              <a:gd name="T13" fmla="*/ 297 h 355"/>
              <a:gd name="T14" fmla="*/ 533 w 621"/>
              <a:gd name="T15" fmla="*/ 268 h 355"/>
              <a:gd name="T16" fmla="*/ 576 w 621"/>
              <a:gd name="T17" fmla="*/ 255 h 355"/>
              <a:gd name="T18" fmla="*/ 619 w 621"/>
              <a:gd name="T19" fmla="*/ 236 h 355"/>
              <a:gd name="T20" fmla="*/ 609 w 621"/>
              <a:gd name="T21" fmla="*/ 221 h 355"/>
              <a:gd name="T22" fmla="*/ 589 w 621"/>
              <a:gd name="T23" fmla="*/ 215 h 355"/>
              <a:gd name="T24" fmla="*/ 583 w 621"/>
              <a:gd name="T25" fmla="*/ 221 h 355"/>
              <a:gd name="T26" fmla="*/ 554 w 621"/>
              <a:gd name="T27" fmla="*/ 212 h 355"/>
              <a:gd name="T28" fmla="*/ 542 w 621"/>
              <a:gd name="T29" fmla="*/ 197 h 355"/>
              <a:gd name="T30" fmla="*/ 515 w 621"/>
              <a:gd name="T31" fmla="*/ 197 h 355"/>
              <a:gd name="T32" fmla="*/ 527 w 621"/>
              <a:gd name="T33" fmla="*/ 195 h 355"/>
              <a:gd name="T34" fmla="*/ 554 w 621"/>
              <a:gd name="T35" fmla="*/ 200 h 355"/>
              <a:gd name="T36" fmla="*/ 566 w 621"/>
              <a:gd name="T37" fmla="*/ 206 h 355"/>
              <a:gd name="T38" fmla="*/ 574 w 621"/>
              <a:gd name="T39" fmla="*/ 215 h 355"/>
              <a:gd name="T40" fmla="*/ 580 w 621"/>
              <a:gd name="T41" fmla="*/ 202 h 355"/>
              <a:gd name="T42" fmla="*/ 566 w 621"/>
              <a:gd name="T43" fmla="*/ 187 h 355"/>
              <a:gd name="T44" fmla="*/ 576 w 621"/>
              <a:gd name="T45" fmla="*/ 170 h 355"/>
              <a:gd name="T46" fmla="*/ 566 w 621"/>
              <a:gd name="T47" fmla="*/ 159 h 355"/>
              <a:gd name="T48" fmla="*/ 554 w 621"/>
              <a:gd name="T49" fmla="*/ 149 h 355"/>
              <a:gd name="T50" fmla="*/ 538 w 621"/>
              <a:gd name="T51" fmla="*/ 140 h 355"/>
              <a:gd name="T52" fmla="*/ 511 w 621"/>
              <a:gd name="T53" fmla="*/ 123 h 355"/>
              <a:gd name="T54" fmla="*/ 501 w 621"/>
              <a:gd name="T55" fmla="*/ 112 h 355"/>
              <a:gd name="T56" fmla="*/ 480 w 621"/>
              <a:gd name="T57" fmla="*/ 104 h 355"/>
              <a:gd name="T58" fmla="*/ 497 w 621"/>
              <a:gd name="T59" fmla="*/ 104 h 355"/>
              <a:gd name="T60" fmla="*/ 515 w 621"/>
              <a:gd name="T61" fmla="*/ 117 h 355"/>
              <a:gd name="T62" fmla="*/ 562 w 621"/>
              <a:gd name="T63" fmla="*/ 144 h 355"/>
              <a:gd name="T64" fmla="*/ 564 w 621"/>
              <a:gd name="T65" fmla="*/ 132 h 355"/>
              <a:gd name="T66" fmla="*/ 566 w 621"/>
              <a:gd name="T67" fmla="*/ 117 h 355"/>
              <a:gd name="T68" fmla="*/ 550 w 621"/>
              <a:gd name="T69" fmla="*/ 113 h 355"/>
              <a:gd name="T70" fmla="*/ 538 w 621"/>
              <a:gd name="T71" fmla="*/ 104 h 355"/>
              <a:gd name="T72" fmla="*/ 507 w 621"/>
              <a:gd name="T73" fmla="*/ 100 h 355"/>
              <a:gd name="T74" fmla="*/ 499 w 621"/>
              <a:gd name="T75" fmla="*/ 89 h 355"/>
              <a:gd name="T76" fmla="*/ 480 w 621"/>
              <a:gd name="T77" fmla="*/ 87 h 355"/>
              <a:gd name="T78" fmla="*/ 470 w 621"/>
              <a:gd name="T79" fmla="*/ 83 h 355"/>
              <a:gd name="T80" fmla="*/ 472 w 621"/>
              <a:gd name="T81" fmla="*/ 66 h 355"/>
              <a:gd name="T82" fmla="*/ 482 w 621"/>
              <a:gd name="T83" fmla="*/ 57 h 355"/>
              <a:gd name="T84" fmla="*/ 486 w 621"/>
              <a:gd name="T85" fmla="*/ 38 h 355"/>
              <a:gd name="T86" fmla="*/ 462 w 621"/>
              <a:gd name="T87" fmla="*/ 17 h 355"/>
              <a:gd name="T88" fmla="*/ 421 w 621"/>
              <a:gd name="T89" fmla="*/ 0 h 355"/>
              <a:gd name="T90" fmla="*/ 376 w 621"/>
              <a:gd name="T91" fmla="*/ 2 h 355"/>
              <a:gd name="T92" fmla="*/ 366 w 621"/>
              <a:gd name="T93" fmla="*/ 21 h 355"/>
              <a:gd name="T94" fmla="*/ 349 w 621"/>
              <a:gd name="T95" fmla="*/ 47 h 355"/>
              <a:gd name="T96" fmla="*/ 327 w 621"/>
              <a:gd name="T97" fmla="*/ 89 h 355"/>
              <a:gd name="T98" fmla="*/ 311 w 621"/>
              <a:gd name="T99" fmla="*/ 110 h 355"/>
              <a:gd name="T100" fmla="*/ 294 w 621"/>
              <a:gd name="T101" fmla="*/ 104 h 355"/>
              <a:gd name="T102" fmla="*/ 284 w 621"/>
              <a:gd name="T103" fmla="*/ 104 h 355"/>
              <a:gd name="T104" fmla="*/ 274 w 621"/>
              <a:gd name="T105" fmla="*/ 142 h 355"/>
              <a:gd name="T106" fmla="*/ 253 w 621"/>
              <a:gd name="T107" fmla="*/ 198 h 355"/>
              <a:gd name="T108" fmla="*/ 255 w 621"/>
              <a:gd name="T109" fmla="*/ 208 h 355"/>
              <a:gd name="T110" fmla="*/ 257 w 621"/>
              <a:gd name="T111" fmla="*/ 217 h 355"/>
              <a:gd name="T112" fmla="*/ 213 w 621"/>
              <a:gd name="T113" fmla="*/ 236 h 355"/>
              <a:gd name="T114" fmla="*/ 204 w 621"/>
              <a:gd name="T115" fmla="*/ 248 h 355"/>
              <a:gd name="T116" fmla="*/ 190 w 621"/>
              <a:gd name="T117" fmla="*/ 255 h 355"/>
              <a:gd name="T118" fmla="*/ 170 w 621"/>
              <a:gd name="T119" fmla="*/ 250 h 355"/>
              <a:gd name="T120" fmla="*/ 157 w 621"/>
              <a:gd name="T121" fmla="*/ 267 h 355"/>
              <a:gd name="T122" fmla="*/ 135 w 621"/>
              <a:gd name="T123" fmla="*/ 265 h 355"/>
              <a:gd name="T124" fmla="*/ 121 w 621"/>
              <a:gd name="T125" fmla="*/ 2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1" h="355">
                <a:moveTo>
                  <a:pt x="120" y="244"/>
                </a:moveTo>
                <a:lnTo>
                  <a:pt x="120" y="246"/>
                </a:lnTo>
                <a:lnTo>
                  <a:pt x="118" y="250"/>
                </a:lnTo>
                <a:lnTo>
                  <a:pt x="112" y="255"/>
                </a:lnTo>
                <a:lnTo>
                  <a:pt x="92" y="272"/>
                </a:lnTo>
                <a:lnTo>
                  <a:pt x="82" y="282"/>
                </a:lnTo>
                <a:lnTo>
                  <a:pt x="73" y="291"/>
                </a:lnTo>
                <a:lnTo>
                  <a:pt x="63" y="301"/>
                </a:lnTo>
                <a:lnTo>
                  <a:pt x="61" y="306"/>
                </a:lnTo>
                <a:lnTo>
                  <a:pt x="57" y="312"/>
                </a:lnTo>
                <a:lnTo>
                  <a:pt x="55" y="318"/>
                </a:lnTo>
                <a:lnTo>
                  <a:pt x="53" y="319"/>
                </a:lnTo>
                <a:lnTo>
                  <a:pt x="51" y="319"/>
                </a:lnTo>
                <a:lnTo>
                  <a:pt x="45" y="323"/>
                </a:lnTo>
                <a:lnTo>
                  <a:pt x="41" y="323"/>
                </a:lnTo>
                <a:lnTo>
                  <a:pt x="37" y="325"/>
                </a:lnTo>
                <a:lnTo>
                  <a:pt x="35" y="327"/>
                </a:lnTo>
                <a:lnTo>
                  <a:pt x="33" y="329"/>
                </a:lnTo>
                <a:lnTo>
                  <a:pt x="29" y="336"/>
                </a:lnTo>
                <a:lnTo>
                  <a:pt x="28" y="338"/>
                </a:lnTo>
                <a:lnTo>
                  <a:pt x="24" y="340"/>
                </a:lnTo>
                <a:lnTo>
                  <a:pt x="16" y="344"/>
                </a:lnTo>
                <a:lnTo>
                  <a:pt x="6" y="348"/>
                </a:lnTo>
                <a:lnTo>
                  <a:pt x="4" y="352"/>
                </a:lnTo>
                <a:lnTo>
                  <a:pt x="0" y="355"/>
                </a:lnTo>
                <a:lnTo>
                  <a:pt x="161" y="335"/>
                </a:lnTo>
                <a:lnTo>
                  <a:pt x="260" y="318"/>
                </a:lnTo>
                <a:lnTo>
                  <a:pt x="382" y="297"/>
                </a:lnTo>
                <a:lnTo>
                  <a:pt x="439" y="285"/>
                </a:lnTo>
                <a:lnTo>
                  <a:pt x="488" y="278"/>
                </a:lnTo>
                <a:lnTo>
                  <a:pt x="521" y="270"/>
                </a:lnTo>
                <a:lnTo>
                  <a:pt x="533" y="268"/>
                </a:lnTo>
                <a:lnTo>
                  <a:pt x="537" y="267"/>
                </a:lnTo>
                <a:lnTo>
                  <a:pt x="544" y="263"/>
                </a:lnTo>
                <a:lnTo>
                  <a:pt x="556" y="259"/>
                </a:lnTo>
                <a:lnTo>
                  <a:pt x="576" y="255"/>
                </a:lnTo>
                <a:lnTo>
                  <a:pt x="591" y="253"/>
                </a:lnTo>
                <a:lnTo>
                  <a:pt x="611" y="251"/>
                </a:lnTo>
                <a:lnTo>
                  <a:pt x="615" y="244"/>
                </a:lnTo>
                <a:lnTo>
                  <a:pt x="619" y="236"/>
                </a:lnTo>
                <a:lnTo>
                  <a:pt x="621" y="232"/>
                </a:lnTo>
                <a:lnTo>
                  <a:pt x="619" y="229"/>
                </a:lnTo>
                <a:lnTo>
                  <a:pt x="615" y="225"/>
                </a:lnTo>
                <a:lnTo>
                  <a:pt x="609" y="221"/>
                </a:lnTo>
                <a:lnTo>
                  <a:pt x="603" y="219"/>
                </a:lnTo>
                <a:lnTo>
                  <a:pt x="597" y="217"/>
                </a:lnTo>
                <a:lnTo>
                  <a:pt x="593" y="215"/>
                </a:lnTo>
                <a:lnTo>
                  <a:pt x="589" y="215"/>
                </a:lnTo>
                <a:lnTo>
                  <a:pt x="585" y="215"/>
                </a:lnTo>
                <a:lnTo>
                  <a:pt x="585" y="217"/>
                </a:lnTo>
                <a:lnTo>
                  <a:pt x="583" y="219"/>
                </a:lnTo>
                <a:lnTo>
                  <a:pt x="583" y="221"/>
                </a:lnTo>
                <a:lnTo>
                  <a:pt x="574" y="219"/>
                </a:lnTo>
                <a:lnTo>
                  <a:pt x="564" y="215"/>
                </a:lnTo>
                <a:lnTo>
                  <a:pt x="558" y="214"/>
                </a:lnTo>
                <a:lnTo>
                  <a:pt x="554" y="212"/>
                </a:lnTo>
                <a:lnTo>
                  <a:pt x="550" y="208"/>
                </a:lnTo>
                <a:lnTo>
                  <a:pt x="548" y="204"/>
                </a:lnTo>
                <a:lnTo>
                  <a:pt x="544" y="198"/>
                </a:lnTo>
                <a:lnTo>
                  <a:pt x="542" y="197"/>
                </a:lnTo>
                <a:lnTo>
                  <a:pt x="540" y="197"/>
                </a:lnTo>
                <a:lnTo>
                  <a:pt x="533" y="198"/>
                </a:lnTo>
                <a:lnTo>
                  <a:pt x="525" y="198"/>
                </a:lnTo>
                <a:lnTo>
                  <a:pt x="515" y="197"/>
                </a:lnTo>
                <a:lnTo>
                  <a:pt x="511" y="197"/>
                </a:lnTo>
                <a:lnTo>
                  <a:pt x="511" y="195"/>
                </a:lnTo>
                <a:lnTo>
                  <a:pt x="513" y="195"/>
                </a:lnTo>
                <a:lnTo>
                  <a:pt x="527" y="195"/>
                </a:lnTo>
                <a:lnTo>
                  <a:pt x="548" y="195"/>
                </a:lnTo>
                <a:lnTo>
                  <a:pt x="550" y="195"/>
                </a:lnTo>
                <a:lnTo>
                  <a:pt x="552" y="197"/>
                </a:lnTo>
                <a:lnTo>
                  <a:pt x="554" y="200"/>
                </a:lnTo>
                <a:lnTo>
                  <a:pt x="556" y="204"/>
                </a:lnTo>
                <a:lnTo>
                  <a:pt x="560" y="204"/>
                </a:lnTo>
                <a:lnTo>
                  <a:pt x="564" y="204"/>
                </a:lnTo>
                <a:lnTo>
                  <a:pt x="566" y="206"/>
                </a:lnTo>
                <a:lnTo>
                  <a:pt x="568" y="212"/>
                </a:lnTo>
                <a:lnTo>
                  <a:pt x="570" y="214"/>
                </a:lnTo>
                <a:lnTo>
                  <a:pt x="572" y="214"/>
                </a:lnTo>
                <a:lnTo>
                  <a:pt x="574" y="215"/>
                </a:lnTo>
                <a:lnTo>
                  <a:pt x="578" y="215"/>
                </a:lnTo>
                <a:lnTo>
                  <a:pt x="580" y="208"/>
                </a:lnTo>
                <a:lnTo>
                  <a:pt x="580" y="204"/>
                </a:lnTo>
                <a:lnTo>
                  <a:pt x="580" y="202"/>
                </a:lnTo>
                <a:lnTo>
                  <a:pt x="578" y="198"/>
                </a:lnTo>
                <a:lnTo>
                  <a:pt x="574" y="195"/>
                </a:lnTo>
                <a:lnTo>
                  <a:pt x="570" y="191"/>
                </a:lnTo>
                <a:lnTo>
                  <a:pt x="566" y="187"/>
                </a:lnTo>
                <a:lnTo>
                  <a:pt x="562" y="181"/>
                </a:lnTo>
                <a:lnTo>
                  <a:pt x="564" y="172"/>
                </a:lnTo>
                <a:lnTo>
                  <a:pt x="570" y="172"/>
                </a:lnTo>
                <a:lnTo>
                  <a:pt x="576" y="170"/>
                </a:lnTo>
                <a:lnTo>
                  <a:pt x="578" y="168"/>
                </a:lnTo>
                <a:lnTo>
                  <a:pt x="578" y="166"/>
                </a:lnTo>
                <a:lnTo>
                  <a:pt x="574" y="163"/>
                </a:lnTo>
                <a:lnTo>
                  <a:pt x="566" y="159"/>
                </a:lnTo>
                <a:lnTo>
                  <a:pt x="566" y="155"/>
                </a:lnTo>
                <a:lnTo>
                  <a:pt x="562" y="151"/>
                </a:lnTo>
                <a:lnTo>
                  <a:pt x="558" y="151"/>
                </a:lnTo>
                <a:lnTo>
                  <a:pt x="554" y="149"/>
                </a:lnTo>
                <a:lnTo>
                  <a:pt x="546" y="147"/>
                </a:lnTo>
                <a:lnTo>
                  <a:pt x="542" y="146"/>
                </a:lnTo>
                <a:lnTo>
                  <a:pt x="540" y="144"/>
                </a:lnTo>
                <a:lnTo>
                  <a:pt x="538" y="140"/>
                </a:lnTo>
                <a:lnTo>
                  <a:pt x="535" y="136"/>
                </a:lnTo>
                <a:lnTo>
                  <a:pt x="531" y="132"/>
                </a:lnTo>
                <a:lnTo>
                  <a:pt x="525" y="130"/>
                </a:lnTo>
                <a:lnTo>
                  <a:pt x="511" y="123"/>
                </a:lnTo>
                <a:lnTo>
                  <a:pt x="507" y="119"/>
                </a:lnTo>
                <a:lnTo>
                  <a:pt x="503" y="115"/>
                </a:lnTo>
                <a:lnTo>
                  <a:pt x="503" y="113"/>
                </a:lnTo>
                <a:lnTo>
                  <a:pt x="501" y="112"/>
                </a:lnTo>
                <a:lnTo>
                  <a:pt x="499" y="110"/>
                </a:lnTo>
                <a:lnTo>
                  <a:pt x="490" y="108"/>
                </a:lnTo>
                <a:lnTo>
                  <a:pt x="482" y="106"/>
                </a:lnTo>
                <a:lnTo>
                  <a:pt x="480" y="104"/>
                </a:lnTo>
                <a:lnTo>
                  <a:pt x="478" y="102"/>
                </a:lnTo>
                <a:lnTo>
                  <a:pt x="490" y="102"/>
                </a:lnTo>
                <a:lnTo>
                  <a:pt x="493" y="102"/>
                </a:lnTo>
                <a:lnTo>
                  <a:pt x="497" y="104"/>
                </a:lnTo>
                <a:lnTo>
                  <a:pt x="505" y="106"/>
                </a:lnTo>
                <a:lnTo>
                  <a:pt x="509" y="110"/>
                </a:lnTo>
                <a:lnTo>
                  <a:pt x="511" y="112"/>
                </a:lnTo>
                <a:lnTo>
                  <a:pt x="515" y="117"/>
                </a:lnTo>
                <a:lnTo>
                  <a:pt x="523" y="121"/>
                </a:lnTo>
                <a:lnTo>
                  <a:pt x="540" y="134"/>
                </a:lnTo>
                <a:lnTo>
                  <a:pt x="558" y="142"/>
                </a:lnTo>
                <a:lnTo>
                  <a:pt x="562" y="144"/>
                </a:lnTo>
                <a:lnTo>
                  <a:pt x="564" y="144"/>
                </a:lnTo>
                <a:lnTo>
                  <a:pt x="564" y="142"/>
                </a:lnTo>
                <a:lnTo>
                  <a:pt x="564" y="136"/>
                </a:lnTo>
                <a:lnTo>
                  <a:pt x="564" y="132"/>
                </a:lnTo>
                <a:lnTo>
                  <a:pt x="566" y="125"/>
                </a:lnTo>
                <a:lnTo>
                  <a:pt x="566" y="123"/>
                </a:lnTo>
                <a:lnTo>
                  <a:pt x="568" y="119"/>
                </a:lnTo>
                <a:lnTo>
                  <a:pt x="566" y="117"/>
                </a:lnTo>
                <a:lnTo>
                  <a:pt x="564" y="117"/>
                </a:lnTo>
                <a:lnTo>
                  <a:pt x="560" y="115"/>
                </a:lnTo>
                <a:lnTo>
                  <a:pt x="554" y="115"/>
                </a:lnTo>
                <a:lnTo>
                  <a:pt x="550" y="113"/>
                </a:lnTo>
                <a:lnTo>
                  <a:pt x="546" y="112"/>
                </a:lnTo>
                <a:lnTo>
                  <a:pt x="544" y="110"/>
                </a:lnTo>
                <a:lnTo>
                  <a:pt x="542" y="106"/>
                </a:lnTo>
                <a:lnTo>
                  <a:pt x="538" y="104"/>
                </a:lnTo>
                <a:lnTo>
                  <a:pt x="535" y="104"/>
                </a:lnTo>
                <a:lnTo>
                  <a:pt x="529" y="104"/>
                </a:lnTo>
                <a:lnTo>
                  <a:pt x="515" y="102"/>
                </a:lnTo>
                <a:lnTo>
                  <a:pt x="507" y="100"/>
                </a:lnTo>
                <a:lnTo>
                  <a:pt x="503" y="98"/>
                </a:lnTo>
                <a:lnTo>
                  <a:pt x="503" y="94"/>
                </a:lnTo>
                <a:lnTo>
                  <a:pt x="501" y="91"/>
                </a:lnTo>
                <a:lnTo>
                  <a:pt x="499" y="89"/>
                </a:lnTo>
                <a:lnTo>
                  <a:pt x="497" y="87"/>
                </a:lnTo>
                <a:lnTo>
                  <a:pt x="493" y="87"/>
                </a:lnTo>
                <a:lnTo>
                  <a:pt x="484" y="87"/>
                </a:lnTo>
                <a:lnTo>
                  <a:pt x="480" y="87"/>
                </a:lnTo>
                <a:lnTo>
                  <a:pt x="478" y="87"/>
                </a:lnTo>
                <a:lnTo>
                  <a:pt x="474" y="87"/>
                </a:lnTo>
                <a:lnTo>
                  <a:pt x="472" y="85"/>
                </a:lnTo>
                <a:lnTo>
                  <a:pt x="470" y="83"/>
                </a:lnTo>
                <a:lnTo>
                  <a:pt x="468" y="79"/>
                </a:lnTo>
                <a:lnTo>
                  <a:pt x="468" y="76"/>
                </a:lnTo>
                <a:lnTo>
                  <a:pt x="468" y="72"/>
                </a:lnTo>
                <a:lnTo>
                  <a:pt x="472" y="66"/>
                </a:lnTo>
                <a:lnTo>
                  <a:pt x="474" y="66"/>
                </a:lnTo>
                <a:lnTo>
                  <a:pt x="476" y="64"/>
                </a:lnTo>
                <a:lnTo>
                  <a:pt x="480" y="60"/>
                </a:lnTo>
                <a:lnTo>
                  <a:pt x="482" y="57"/>
                </a:lnTo>
                <a:lnTo>
                  <a:pt x="486" y="51"/>
                </a:lnTo>
                <a:lnTo>
                  <a:pt x="486" y="45"/>
                </a:lnTo>
                <a:lnTo>
                  <a:pt x="486" y="42"/>
                </a:lnTo>
                <a:lnTo>
                  <a:pt x="486" y="38"/>
                </a:lnTo>
                <a:lnTo>
                  <a:pt x="484" y="34"/>
                </a:lnTo>
                <a:lnTo>
                  <a:pt x="482" y="32"/>
                </a:lnTo>
                <a:lnTo>
                  <a:pt x="474" y="25"/>
                </a:lnTo>
                <a:lnTo>
                  <a:pt x="462" y="17"/>
                </a:lnTo>
                <a:lnTo>
                  <a:pt x="452" y="13"/>
                </a:lnTo>
                <a:lnTo>
                  <a:pt x="441" y="8"/>
                </a:lnTo>
                <a:lnTo>
                  <a:pt x="429" y="4"/>
                </a:lnTo>
                <a:lnTo>
                  <a:pt x="421" y="0"/>
                </a:lnTo>
                <a:lnTo>
                  <a:pt x="415" y="17"/>
                </a:lnTo>
                <a:lnTo>
                  <a:pt x="396" y="8"/>
                </a:lnTo>
                <a:lnTo>
                  <a:pt x="382" y="2"/>
                </a:lnTo>
                <a:lnTo>
                  <a:pt x="376" y="2"/>
                </a:lnTo>
                <a:lnTo>
                  <a:pt x="370" y="4"/>
                </a:lnTo>
                <a:lnTo>
                  <a:pt x="368" y="9"/>
                </a:lnTo>
                <a:lnTo>
                  <a:pt x="366" y="17"/>
                </a:lnTo>
                <a:lnTo>
                  <a:pt x="366" y="21"/>
                </a:lnTo>
                <a:lnTo>
                  <a:pt x="364" y="26"/>
                </a:lnTo>
                <a:lnTo>
                  <a:pt x="360" y="34"/>
                </a:lnTo>
                <a:lnTo>
                  <a:pt x="354" y="42"/>
                </a:lnTo>
                <a:lnTo>
                  <a:pt x="349" y="47"/>
                </a:lnTo>
                <a:lnTo>
                  <a:pt x="337" y="60"/>
                </a:lnTo>
                <a:lnTo>
                  <a:pt x="331" y="66"/>
                </a:lnTo>
                <a:lnTo>
                  <a:pt x="329" y="74"/>
                </a:lnTo>
                <a:lnTo>
                  <a:pt x="327" y="89"/>
                </a:lnTo>
                <a:lnTo>
                  <a:pt x="325" y="94"/>
                </a:lnTo>
                <a:lnTo>
                  <a:pt x="321" y="102"/>
                </a:lnTo>
                <a:lnTo>
                  <a:pt x="317" y="106"/>
                </a:lnTo>
                <a:lnTo>
                  <a:pt x="311" y="110"/>
                </a:lnTo>
                <a:lnTo>
                  <a:pt x="309" y="110"/>
                </a:lnTo>
                <a:lnTo>
                  <a:pt x="305" y="110"/>
                </a:lnTo>
                <a:lnTo>
                  <a:pt x="300" y="108"/>
                </a:lnTo>
                <a:lnTo>
                  <a:pt x="294" y="104"/>
                </a:lnTo>
                <a:lnTo>
                  <a:pt x="292" y="102"/>
                </a:lnTo>
                <a:lnTo>
                  <a:pt x="290" y="102"/>
                </a:lnTo>
                <a:lnTo>
                  <a:pt x="286" y="102"/>
                </a:lnTo>
                <a:lnTo>
                  <a:pt x="284" y="104"/>
                </a:lnTo>
                <a:lnTo>
                  <a:pt x="284" y="108"/>
                </a:lnTo>
                <a:lnTo>
                  <a:pt x="282" y="113"/>
                </a:lnTo>
                <a:lnTo>
                  <a:pt x="278" y="130"/>
                </a:lnTo>
                <a:lnTo>
                  <a:pt x="274" y="142"/>
                </a:lnTo>
                <a:lnTo>
                  <a:pt x="270" y="153"/>
                </a:lnTo>
                <a:lnTo>
                  <a:pt x="260" y="174"/>
                </a:lnTo>
                <a:lnTo>
                  <a:pt x="255" y="195"/>
                </a:lnTo>
                <a:lnTo>
                  <a:pt x="253" y="198"/>
                </a:lnTo>
                <a:lnTo>
                  <a:pt x="251" y="200"/>
                </a:lnTo>
                <a:lnTo>
                  <a:pt x="251" y="202"/>
                </a:lnTo>
                <a:lnTo>
                  <a:pt x="253" y="206"/>
                </a:lnTo>
                <a:lnTo>
                  <a:pt x="255" y="208"/>
                </a:lnTo>
                <a:lnTo>
                  <a:pt x="257" y="210"/>
                </a:lnTo>
                <a:lnTo>
                  <a:pt x="259" y="212"/>
                </a:lnTo>
                <a:lnTo>
                  <a:pt x="259" y="214"/>
                </a:lnTo>
                <a:lnTo>
                  <a:pt x="257" y="217"/>
                </a:lnTo>
                <a:lnTo>
                  <a:pt x="249" y="219"/>
                </a:lnTo>
                <a:lnTo>
                  <a:pt x="229" y="231"/>
                </a:lnTo>
                <a:lnTo>
                  <a:pt x="221" y="234"/>
                </a:lnTo>
                <a:lnTo>
                  <a:pt x="213" y="236"/>
                </a:lnTo>
                <a:lnTo>
                  <a:pt x="208" y="238"/>
                </a:lnTo>
                <a:lnTo>
                  <a:pt x="206" y="240"/>
                </a:lnTo>
                <a:lnTo>
                  <a:pt x="206" y="244"/>
                </a:lnTo>
                <a:lnTo>
                  <a:pt x="204" y="248"/>
                </a:lnTo>
                <a:lnTo>
                  <a:pt x="202" y="251"/>
                </a:lnTo>
                <a:lnTo>
                  <a:pt x="198" y="253"/>
                </a:lnTo>
                <a:lnTo>
                  <a:pt x="194" y="253"/>
                </a:lnTo>
                <a:lnTo>
                  <a:pt x="190" y="255"/>
                </a:lnTo>
                <a:lnTo>
                  <a:pt x="176" y="255"/>
                </a:lnTo>
                <a:lnTo>
                  <a:pt x="174" y="253"/>
                </a:lnTo>
                <a:lnTo>
                  <a:pt x="172" y="253"/>
                </a:lnTo>
                <a:lnTo>
                  <a:pt x="170" y="250"/>
                </a:lnTo>
                <a:lnTo>
                  <a:pt x="168" y="250"/>
                </a:lnTo>
                <a:lnTo>
                  <a:pt x="163" y="259"/>
                </a:lnTo>
                <a:lnTo>
                  <a:pt x="159" y="265"/>
                </a:lnTo>
                <a:lnTo>
                  <a:pt x="157" y="267"/>
                </a:lnTo>
                <a:lnTo>
                  <a:pt x="155" y="268"/>
                </a:lnTo>
                <a:lnTo>
                  <a:pt x="149" y="268"/>
                </a:lnTo>
                <a:lnTo>
                  <a:pt x="139" y="267"/>
                </a:lnTo>
                <a:lnTo>
                  <a:pt x="135" y="265"/>
                </a:lnTo>
                <a:lnTo>
                  <a:pt x="131" y="263"/>
                </a:lnTo>
                <a:lnTo>
                  <a:pt x="127" y="261"/>
                </a:lnTo>
                <a:lnTo>
                  <a:pt x="123" y="257"/>
                </a:lnTo>
                <a:lnTo>
                  <a:pt x="121" y="255"/>
                </a:lnTo>
                <a:lnTo>
                  <a:pt x="121" y="251"/>
                </a:lnTo>
                <a:lnTo>
                  <a:pt x="120" y="248"/>
                </a:lnTo>
                <a:lnTo>
                  <a:pt x="120" y="244"/>
                </a:lnTo>
                <a:close/>
              </a:path>
            </a:pathLst>
          </a:custGeom>
          <a:solidFill>
            <a:schemeClr val="bg1">
              <a:lumMod val="6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9" name="Freeform 36">
            <a:extLst>
              <a:ext uri="{FF2B5EF4-FFF2-40B4-BE49-F238E27FC236}">
                <a16:creationId xmlns:a16="http://schemas.microsoft.com/office/drawing/2014/main" id="{C018886E-AFEB-8BED-6059-975714DB785A}"/>
              </a:ext>
            </a:extLst>
          </p:cNvPr>
          <p:cNvSpPr>
            <a:spLocks/>
          </p:cNvSpPr>
          <p:nvPr/>
        </p:nvSpPr>
        <p:spPr bwMode="auto">
          <a:xfrm>
            <a:off x="6971542" y="2607795"/>
            <a:ext cx="100137" cy="67111"/>
          </a:xfrm>
          <a:custGeom>
            <a:avLst/>
            <a:gdLst>
              <a:gd name="T0" fmla="*/ 2147483647 w 80"/>
              <a:gd name="T1" fmla="*/ 2147483647 h 51"/>
              <a:gd name="T2" fmla="*/ 0 w 80"/>
              <a:gd name="T3" fmla="*/ 2147483647 h 51"/>
              <a:gd name="T4" fmla="*/ 0 w 80"/>
              <a:gd name="T5" fmla="*/ 2147483647 h 51"/>
              <a:gd name="T6" fmla="*/ 2147483647 w 80"/>
              <a:gd name="T7" fmla="*/ 2147483647 h 51"/>
              <a:gd name="T8" fmla="*/ 2147483647 w 80"/>
              <a:gd name="T9" fmla="*/ 2147483647 h 51"/>
              <a:gd name="T10" fmla="*/ 2147483647 w 80"/>
              <a:gd name="T11" fmla="*/ 2147483647 h 51"/>
              <a:gd name="T12" fmla="*/ 2147483647 w 80"/>
              <a:gd name="T13" fmla="*/ 2147483647 h 51"/>
              <a:gd name="T14" fmla="*/ 2147483647 w 80"/>
              <a:gd name="T15" fmla="*/ 2147483647 h 51"/>
              <a:gd name="T16" fmla="*/ 2147483647 w 80"/>
              <a:gd name="T17" fmla="*/ 2147483647 h 51"/>
              <a:gd name="T18" fmla="*/ 2147483647 w 80"/>
              <a:gd name="T19" fmla="*/ 2147483647 h 51"/>
              <a:gd name="T20" fmla="*/ 2147483647 w 80"/>
              <a:gd name="T21" fmla="*/ 2147483647 h 51"/>
              <a:gd name="T22" fmla="*/ 2147483647 w 80"/>
              <a:gd name="T23" fmla="*/ 2147483647 h 51"/>
              <a:gd name="T24" fmla="*/ 2147483647 w 80"/>
              <a:gd name="T25" fmla="*/ 2147483647 h 51"/>
              <a:gd name="T26" fmla="*/ 2147483647 w 80"/>
              <a:gd name="T27" fmla="*/ 2147483647 h 51"/>
              <a:gd name="T28" fmla="*/ 2147483647 w 80"/>
              <a:gd name="T29" fmla="*/ 2147483647 h 51"/>
              <a:gd name="T30" fmla="*/ 2147483647 w 80"/>
              <a:gd name="T31" fmla="*/ 2147483647 h 51"/>
              <a:gd name="T32" fmla="*/ 2147483647 w 80"/>
              <a:gd name="T33" fmla="*/ 2147483647 h 51"/>
              <a:gd name="T34" fmla="*/ 2147483647 w 80"/>
              <a:gd name="T35" fmla="*/ 2147483647 h 51"/>
              <a:gd name="T36" fmla="*/ 2147483647 w 80"/>
              <a:gd name="T37" fmla="*/ 2147483647 h 51"/>
              <a:gd name="T38" fmla="*/ 2147483647 w 80"/>
              <a:gd name="T39" fmla="*/ 2147483647 h 51"/>
              <a:gd name="T40" fmla="*/ 2147483647 w 80"/>
              <a:gd name="T41" fmla="*/ 2147483647 h 51"/>
              <a:gd name="T42" fmla="*/ 2147483647 w 80"/>
              <a:gd name="T43" fmla="*/ 2147483647 h 51"/>
              <a:gd name="T44" fmla="*/ 2147483647 w 80"/>
              <a:gd name="T45" fmla="*/ 2147483647 h 51"/>
              <a:gd name="T46" fmla="*/ 2147483647 w 80"/>
              <a:gd name="T47" fmla="*/ 2147483647 h 51"/>
              <a:gd name="T48" fmla="*/ 2147483647 w 80"/>
              <a:gd name="T49" fmla="*/ 2147483647 h 51"/>
              <a:gd name="T50" fmla="*/ 2147483647 w 80"/>
              <a:gd name="T51" fmla="*/ 2147483647 h 51"/>
              <a:gd name="T52" fmla="*/ 2147483647 w 80"/>
              <a:gd name="T53" fmla="*/ 2147483647 h 51"/>
              <a:gd name="T54" fmla="*/ 2147483647 w 80"/>
              <a:gd name="T55" fmla="*/ 2147483647 h 51"/>
              <a:gd name="T56" fmla="*/ 2147483647 w 80"/>
              <a:gd name="T57" fmla="*/ 2147483647 h 51"/>
              <a:gd name="T58" fmla="*/ 2147483647 w 80"/>
              <a:gd name="T59" fmla="*/ 0 h 51"/>
              <a:gd name="T60" fmla="*/ 2147483647 w 80"/>
              <a:gd name="T61" fmla="*/ 2147483647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51">
                <a:moveTo>
                  <a:pt x="2" y="15"/>
                </a:moveTo>
                <a:lnTo>
                  <a:pt x="0" y="19"/>
                </a:lnTo>
                <a:lnTo>
                  <a:pt x="0" y="23"/>
                </a:lnTo>
                <a:lnTo>
                  <a:pt x="2" y="30"/>
                </a:lnTo>
                <a:lnTo>
                  <a:pt x="4" y="32"/>
                </a:lnTo>
                <a:lnTo>
                  <a:pt x="6" y="32"/>
                </a:lnTo>
                <a:lnTo>
                  <a:pt x="8" y="30"/>
                </a:lnTo>
                <a:lnTo>
                  <a:pt x="8" y="27"/>
                </a:lnTo>
                <a:lnTo>
                  <a:pt x="23" y="25"/>
                </a:lnTo>
                <a:lnTo>
                  <a:pt x="29" y="36"/>
                </a:lnTo>
                <a:lnTo>
                  <a:pt x="41" y="38"/>
                </a:lnTo>
                <a:lnTo>
                  <a:pt x="51" y="38"/>
                </a:lnTo>
                <a:lnTo>
                  <a:pt x="57" y="40"/>
                </a:lnTo>
                <a:lnTo>
                  <a:pt x="61" y="42"/>
                </a:lnTo>
                <a:lnTo>
                  <a:pt x="66" y="44"/>
                </a:lnTo>
                <a:lnTo>
                  <a:pt x="70" y="49"/>
                </a:lnTo>
                <a:lnTo>
                  <a:pt x="72" y="49"/>
                </a:lnTo>
                <a:lnTo>
                  <a:pt x="76" y="51"/>
                </a:lnTo>
                <a:lnTo>
                  <a:pt x="78" y="51"/>
                </a:lnTo>
                <a:lnTo>
                  <a:pt x="80" y="49"/>
                </a:lnTo>
                <a:lnTo>
                  <a:pt x="80" y="47"/>
                </a:lnTo>
                <a:lnTo>
                  <a:pt x="78" y="45"/>
                </a:lnTo>
                <a:lnTo>
                  <a:pt x="72" y="36"/>
                </a:lnTo>
                <a:lnTo>
                  <a:pt x="68" y="32"/>
                </a:lnTo>
                <a:lnTo>
                  <a:pt x="68" y="28"/>
                </a:lnTo>
                <a:lnTo>
                  <a:pt x="68" y="23"/>
                </a:lnTo>
                <a:lnTo>
                  <a:pt x="66" y="19"/>
                </a:lnTo>
                <a:lnTo>
                  <a:pt x="66" y="13"/>
                </a:lnTo>
                <a:lnTo>
                  <a:pt x="63" y="8"/>
                </a:lnTo>
                <a:lnTo>
                  <a:pt x="55" y="0"/>
                </a:lnTo>
                <a:lnTo>
                  <a:pt x="2" y="15"/>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0" name="Freeform 37">
            <a:extLst>
              <a:ext uri="{FF2B5EF4-FFF2-40B4-BE49-F238E27FC236}">
                <a16:creationId xmlns:a16="http://schemas.microsoft.com/office/drawing/2014/main" id="{A217C406-A95F-8DF3-E603-B581DE96E149}"/>
              </a:ext>
            </a:extLst>
          </p:cNvPr>
          <p:cNvSpPr>
            <a:spLocks/>
          </p:cNvSpPr>
          <p:nvPr/>
        </p:nvSpPr>
        <p:spPr bwMode="auto">
          <a:xfrm>
            <a:off x="6971542" y="2604939"/>
            <a:ext cx="100137" cy="68540"/>
          </a:xfrm>
          <a:custGeom>
            <a:avLst/>
            <a:gdLst>
              <a:gd name="T0" fmla="*/ 2147483647 w 78"/>
              <a:gd name="T1" fmla="*/ 2147483647 h 51"/>
              <a:gd name="T2" fmla="*/ 0 w 78"/>
              <a:gd name="T3" fmla="*/ 2147483647 h 51"/>
              <a:gd name="T4" fmla="*/ 2147483647 w 78"/>
              <a:gd name="T5" fmla="*/ 2147483647 h 51"/>
              <a:gd name="T6" fmla="*/ 2147483647 w 78"/>
              <a:gd name="T7" fmla="*/ 2147483647 h 51"/>
              <a:gd name="T8" fmla="*/ 2147483647 w 78"/>
              <a:gd name="T9" fmla="*/ 2147483647 h 51"/>
              <a:gd name="T10" fmla="*/ 2147483647 w 78"/>
              <a:gd name="T11" fmla="*/ 2147483647 h 51"/>
              <a:gd name="T12" fmla="*/ 2147483647 w 78"/>
              <a:gd name="T13" fmla="*/ 2147483647 h 51"/>
              <a:gd name="T14" fmla="*/ 2147483647 w 78"/>
              <a:gd name="T15" fmla="*/ 2147483647 h 51"/>
              <a:gd name="T16" fmla="*/ 2147483647 w 78"/>
              <a:gd name="T17" fmla="*/ 2147483647 h 51"/>
              <a:gd name="T18" fmla="*/ 2147483647 w 78"/>
              <a:gd name="T19" fmla="*/ 2147483647 h 51"/>
              <a:gd name="T20" fmla="*/ 2147483647 w 78"/>
              <a:gd name="T21" fmla="*/ 2147483647 h 51"/>
              <a:gd name="T22" fmla="*/ 2147483647 w 78"/>
              <a:gd name="T23" fmla="*/ 2147483647 h 51"/>
              <a:gd name="T24" fmla="*/ 2147483647 w 78"/>
              <a:gd name="T25" fmla="*/ 2147483647 h 51"/>
              <a:gd name="T26" fmla="*/ 2147483647 w 78"/>
              <a:gd name="T27" fmla="*/ 2147483647 h 51"/>
              <a:gd name="T28" fmla="*/ 2147483647 w 78"/>
              <a:gd name="T29" fmla="*/ 2147483647 h 51"/>
              <a:gd name="T30" fmla="*/ 2147483647 w 78"/>
              <a:gd name="T31" fmla="*/ 2147483647 h 51"/>
              <a:gd name="T32" fmla="*/ 2147483647 w 78"/>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51">
                <a:moveTo>
                  <a:pt x="2" y="17"/>
                </a:moveTo>
                <a:lnTo>
                  <a:pt x="0" y="25"/>
                </a:lnTo>
                <a:lnTo>
                  <a:pt x="2" y="32"/>
                </a:lnTo>
                <a:lnTo>
                  <a:pt x="6" y="34"/>
                </a:lnTo>
                <a:lnTo>
                  <a:pt x="8" y="29"/>
                </a:lnTo>
                <a:lnTo>
                  <a:pt x="21" y="27"/>
                </a:lnTo>
                <a:lnTo>
                  <a:pt x="29" y="38"/>
                </a:lnTo>
                <a:lnTo>
                  <a:pt x="51" y="40"/>
                </a:lnTo>
                <a:lnTo>
                  <a:pt x="61" y="44"/>
                </a:lnTo>
                <a:lnTo>
                  <a:pt x="70" y="51"/>
                </a:lnTo>
                <a:lnTo>
                  <a:pt x="78" y="51"/>
                </a:lnTo>
                <a:lnTo>
                  <a:pt x="78" y="47"/>
                </a:lnTo>
                <a:lnTo>
                  <a:pt x="72" y="38"/>
                </a:lnTo>
                <a:lnTo>
                  <a:pt x="68" y="30"/>
                </a:lnTo>
                <a:lnTo>
                  <a:pt x="66" y="23"/>
                </a:lnTo>
                <a:lnTo>
                  <a:pt x="64" y="15"/>
                </a:lnTo>
                <a:lnTo>
                  <a:pt x="55" y="0"/>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1" name="Freeform 38">
            <a:extLst>
              <a:ext uri="{FF2B5EF4-FFF2-40B4-BE49-F238E27FC236}">
                <a16:creationId xmlns:a16="http://schemas.microsoft.com/office/drawing/2014/main" id="{4415BB6A-A658-2B35-3D08-9349D97E426B}"/>
              </a:ext>
            </a:extLst>
          </p:cNvPr>
          <p:cNvSpPr>
            <a:spLocks/>
          </p:cNvSpPr>
          <p:nvPr/>
        </p:nvSpPr>
        <p:spPr bwMode="auto">
          <a:xfrm>
            <a:off x="6186336" y="2237965"/>
            <a:ext cx="427571" cy="512621"/>
          </a:xfrm>
          <a:custGeom>
            <a:avLst/>
            <a:gdLst>
              <a:gd name="T0" fmla="*/ 2147483647 w 344"/>
              <a:gd name="T1" fmla="*/ 2147483647 h 388"/>
              <a:gd name="T2" fmla="*/ 2147483647 w 344"/>
              <a:gd name="T3" fmla="*/ 2147483647 h 388"/>
              <a:gd name="T4" fmla="*/ 2147483647 w 344"/>
              <a:gd name="T5" fmla="*/ 2147483647 h 388"/>
              <a:gd name="T6" fmla="*/ 2147483647 w 344"/>
              <a:gd name="T7" fmla="*/ 2147483647 h 388"/>
              <a:gd name="T8" fmla="*/ 2147483647 w 344"/>
              <a:gd name="T9" fmla="*/ 2147483647 h 388"/>
              <a:gd name="T10" fmla="*/ 2147483647 w 344"/>
              <a:gd name="T11" fmla="*/ 2147483647 h 388"/>
              <a:gd name="T12" fmla="*/ 2147483647 w 344"/>
              <a:gd name="T13" fmla="*/ 2147483647 h 388"/>
              <a:gd name="T14" fmla="*/ 2147483647 w 344"/>
              <a:gd name="T15" fmla="*/ 2147483647 h 388"/>
              <a:gd name="T16" fmla="*/ 2147483647 w 344"/>
              <a:gd name="T17" fmla="*/ 2147483647 h 388"/>
              <a:gd name="T18" fmla="*/ 2147483647 w 344"/>
              <a:gd name="T19" fmla="*/ 2147483647 h 388"/>
              <a:gd name="T20" fmla="*/ 2147483647 w 344"/>
              <a:gd name="T21" fmla="*/ 2147483647 h 388"/>
              <a:gd name="T22" fmla="*/ 2147483647 w 344"/>
              <a:gd name="T23" fmla="*/ 2147483647 h 388"/>
              <a:gd name="T24" fmla="*/ 2147483647 w 344"/>
              <a:gd name="T25" fmla="*/ 2147483647 h 388"/>
              <a:gd name="T26" fmla="*/ 2147483647 w 344"/>
              <a:gd name="T27" fmla="*/ 2147483647 h 388"/>
              <a:gd name="T28" fmla="*/ 2147483647 w 344"/>
              <a:gd name="T29" fmla="*/ 2147483647 h 388"/>
              <a:gd name="T30" fmla="*/ 2147483647 w 344"/>
              <a:gd name="T31" fmla="*/ 2147483647 h 388"/>
              <a:gd name="T32" fmla="*/ 2147483647 w 344"/>
              <a:gd name="T33" fmla="*/ 2147483647 h 388"/>
              <a:gd name="T34" fmla="*/ 2147483647 w 344"/>
              <a:gd name="T35" fmla="*/ 2147483647 h 388"/>
              <a:gd name="T36" fmla="*/ 2147483647 w 344"/>
              <a:gd name="T37" fmla="*/ 2147483647 h 388"/>
              <a:gd name="T38" fmla="*/ 2147483647 w 344"/>
              <a:gd name="T39" fmla="*/ 2147483647 h 388"/>
              <a:gd name="T40" fmla="*/ 2147483647 w 344"/>
              <a:gd name="T41" fmla="*/ 2147483647 h 388"/>
              <a:gd name="T42" fmla="*/ 2147483647 w 344"/>
              <a:gd name="T43" fmla="*/ 2147483647 h 388"/>
              <a:gd name="T44" fmla="*/ 2147483647 w 344"/>
              <a:gd name="T45" fmla="*/ 2147483647 h 388"/>
              <a:gd name="T46" fmla="*/ 2147483647 w 344"/>
              <a:gd name="T47" fmla="*/ 2147483647 h 388"/>
              <a:gd name="T48" fmla="*/ 2147483647 w 344"/>
              <a:gd name="T49" fmla="*/ 2147483647 h 388"/>
              <a:gd name="T50" fmla="*/ 2147483647 w 344"/>
              <a:gd name="T51" fmla="*/ 2147483647 h 388"/>
              <a:gd name="T52" fmla="*/ 2147483647 w 344"/>
              <a:gd name="T53" fmla="*/ 2147483647 h 388"/>
              <a:gd name="T54" fmla="*/ 2147483647 w 344"/>
              <a:gd name="T55" fmla="*/ 2147483647 h 388"/>
              <a:gd name="T56" fmla="*/ 2147483647 w 344"/>
              <a:gd name="T57" fmla="*/ 2147483647 h 388"/>
              <a:gd name="T58" fmla="*/ 2147483647 w 344"/>
              <a:gd name="T59" fmla="*/ 2147483647 h 388"/>
              <a:gd name="T60" fmla="*/ 2147483647 w 344"/>
              <a:gd name="T61" fmla="*/ 2147483647 h 388"/>
              <a:gd name="T62" fmla="*/ 2147483647 w 344"/>
              <a:gd name="T63" fmla="*/ 2147483647 h 388"/>
              <a:gd name="T64" fmla="*/ 2147483647 w 344"/>
              <a:gd name="T65" fmla="*/ 2147483647 h 388"/>
              <a:gd name="T66" fmla="*/ 2147483647 w 344"/>
              <a:gd name="T67" fmla="*/ 2147483647 h 388"/>
              <a:gd name="T68" fmla="*/ 2147483647 w 344"/>
              <a:gd name="T69" fmla="*/ 2147483647 h 388"/>
              <a:gd name="T70" fmla="*/ 2147483647 w 344"/>
              <a:gd name="T71" fmla="*/ 2147483647 h 388"/>
              <a:gd name="T72" fmla="*/ 2147483647 w 344"/>
              <a:gd name="T73" fmla="*/ 0 h 388"/>
              <a:gd name="T74" fmla="*/ 2147483647 w 344"/>
              <a:gd name="T75" fmla="*/ 2147483647 h 388"/>
              <a:gd name="T76" fmla="*/ 2147483647 w 344"/>
              <a:gd name="T77" fmla="*/ 2147483647 h 388"/>
              <a:gd name="T78" fmla="*/ 2147483647 w 344"/>
              <a:gd name="T79" fmla="*/ 2147483647 h 388"/>
              <a:gd name="T80" fmla="*/ 2147483647 w 344"/>
              <a:gd name="T81" fmla="*/ 2147483647 h 388"/>
              <a:gd name="T82" fmla="*/ 2147483647 w 344"/>
              <a:gd name="T83" fmla="*/ 2147483647 h 388"/>
              <a:gd name="T84" fmla="*/ 2147483647 w 344"/>
              <a:gd name="T85" fmla="*/ 2147483647 h 388"/>
              <a:gd name="T86" fmla="*/ 2147483647 w 344"/>
              <a:gd name="T87" fmla="*/ 2147483647 h 388"/>
              <a:gd name="T88" fmla="*/ 2147483647 w 344"/>
              <a:gd name="T89" fmla="*/ 2147483647 h 388"/>
              <a:gd name="T90" fmla="*/ 2147483647 w 344"/>
              <a:gd name="T91" fmla="*/ 2147483647 h 388"/>
              <a:gd name="T92" fmla="*/ 2147483647 w 344"/>
              <a:gd name="T93" fmla="*/ 2147483647 h 388"/>
              <a:gd name="T94" fmla="*/ 2147483647 w 344"/>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44" h="388">
                <a:moveTo>
                  <a:pt x="103" y="66"/>
                </a:moveTo>
                <a:lnTo>
                  <a:pt x="0" y="74"/>
                </a:lnTo>
                <a:lnTo>
                  <a:pt x="31" y="341"/>
                </a:lnTo>
                <a:lnTo>
                  <a:pt x="35" y="341"/>
                </a:lnTo>
                <a:lnTo>
                  <a:pt x="41" y="339"/>
                </a:lnTo>
                <a:lnTo>
                  <a:pt x="47" y="337"/>
                </a:lnTo>
                <a:lnTo>
                  <a:pt x="49" y="337"/>
                </a:lnTo>
                <a:lnTo>
                  <a:pt x="52" y="337"/>
                </a:lnTo>
                <a:lnTo>
                  <a:pt x="58" y="339"/>
                </a:lnTo>
                <a:lnTo>
                  <a:pt x="64" y="343"/>
                </a:lnTo>
                <a:lnTo>
                  <a:pt x="68" y="346"/>
                </a:lnTo>
                <a:lnTo>
                  <a:pt x="72" y="350"/>
                </a:lnTo>
                <a:lnTo>
                  <a:pt x="78" y="361"/>
                </a:lnTo>
                <a:lnTo>
                  <a:pt x="84" y="361"/>
                </a:lnTo>
                <a:lnTo>
                  <a:pt x="90" y="365"/>
                </a:lnTo>
                <a:lnTo>
                  <a:pt x="97" y="367"/>
                </a:lnTo>
                <a:lnTo>
                  <a:pt x="107" y="371"/>
                </a:lnTo>
                <a:lnTo>
                  <a:pt x="113" y="369"/>
                </a:lnTo>
                <a:lnTo>
                  <a:pt x="117" y="369"/>
                </a:lnTo>
                <a:lnTo>
                  <a:pt x="123" y="373"/>
                </a:lnTo>
                <a:lnTo>
                  <a:pt x="127" y="373"/>
                </a:lnTo>
                <a:lnTo>
                  <a:pt x="131" y="375"/>
                </a:lnTo>
                <a:lnTo>
                  <a:pt x="139" y="375"/>
                </a:lnTo>
                <a:lnTo>
                  <a:pt x="148" y="373"/>
                </a:lnTo>
                <a:lnTo>
                  <a:pt x="154" y="377"/>
                </a:lnTo>
                <a:lnTo>
                  <a:pt x="156" y="378"/>
                </a:lnTo>
                <a:lnTo>
                  <a:pt x="158" y="378"/>
                </a:lnTo>
                <a:lnTo>
                  <a:pt x="160" y="378"/>
                </a:lnTo>
                <a:lnTo>
                  <a:pt x="162" y="375"/>
                </a:lnTo>
                <a:lnTo>
                  <a:pt x="162" y="373"/>
                </a:lnTo>
                <a:lnTo>
                  <a:pt x="164" y="373"/>
                </a:lnTo>
                <a:lnTo>
                  <a:pt x="170" y="373"/>
                </a:lnTo>
                <a:lnTo>
                  <a:pt x="172" y="373"/>
                </a:lnTo>
                <a:lnTo>
                  <a:pt x="176" y="369"/>
                </a:lnTo>
                <a:lnTo>
                  <a:pt x="178" y="367"/>
                </a:lnTo>
                <a:lnTo>
                  <a:pt x="180" y="365"/>
                </a:lnTo>
                <a:lnTo>
                  <a:pt x="182" y="365"/>
                </a:lnTo>
                <a:lnTo>
                  <a:pt x="188" y="365"/>
                </a:lnTo>
                <a:lnTo>
                  <a:pt x="189" y="367"/>
                </a:lnTo>
                <a:lnTo>
                  <a:pt x="191" y="367"/>
                </a:lnTo>
                <a:lnTo>
                  <a:pt x="193" y="369"/>
                </a:lnTo>
                <a:lnTo>
                  <a:pt x="193" y="375"/>
                </a:lnTo>
                <a:lnTo>
                  <a:pt x="195" y="377"/>
                </a:lnTo>
                <a:lnTo>
                  <a:pt x="197" y="378"/>
                </a:lnTo>
                <a:lnTo>
                  <a:pt x="201" y="382"/>
                </a:lnTo>
                <a:lnTo>
                  <a:pt x="209" y="384"/>
                </a:lnTo>
                <a:lnTo>
                  <a:pt x="219" y="386"/>
                </a:lnTo>
                <a:lnTo>
                  <a:pt x="223" y="388"/>
                </a:lnTo>
                <a:lnTo>
                  <a:pt x="227" y="388"/>
                </a:lnTo>
                <a:lnTo>
                  <a:pt x="231" y="386"/>
                </a:lnTo>
                <a:lnTo>
                  <a:pt x="233" y="384"/>
                </a:lnTo>
                <a:lnTo>
                  <a:pt x="234" y="382"/>
                </a:lnTo>
                <a:lnTo>
                  <a:pt x="236" y="378"/>
                </a:lnTo>
                <a:lnTo>
                  <a:pt x="236" y="371"/>
                </a:lnTo>
                <a:lnTo>
                  <a:pt x="246" y="367"/>
                </a:lnTo>
                <a:lnTo>
                  <a:pt x="244" y="352"/>
                </a:lnTo>
                <a:lnTo>
                  <a:pt x="244" y="344"/>
                </a:lnTo>
                <a:lnTo>
                  <a:pt x="244" y="339"/>
                </a:lnTo>
                <a:lnTo>
                  <a:pt x="246" y="327"/>
                </a:lnTo>
                <a:lnTo>
                  <a:pt x="250" y="320"/>
                </a:lnTo>
                <a:lnTo>
                  <a:pt x="256" y="316"/>
                </a:lnTo>
                <a:lnTo>
                  <a:pt x="258" y="316"/>
                </a:lnTo>
                <a:lnTo>
                  <a:pt x="260" y="316"/>
                </a:lnTo>
                <a:lnTo>
                  <a:pt x="260" y="318"/>
                </a:lnTo>
                <a:lnTo>
                  <a:pt x="262" y="320"/>
                </a:lnTo>
                <a:lnTo>
                  <a:pt x="262" y="327"/>
                </a:lnTo>
                <a:lnTo>
                  <a:pt x="260" y="331"/>
                </a:lnTo>
                <a:lnTo>
                  <a:pt x="260" y="333"/>
                </a:lnTo>
                <a:lnTo>
                  <a:pt x="266" y="331"/>
                </a:lnTo>
                <a:lnTo>
                  <a:pt x="270" y="329"/>
                </a:lnTo>
                <a:lnTo>
                  <a:pt x="274" y="327"/>
                </a:lnTo>
                <a:lnTo>
                  <a:pt x="276" y="327"/>
                </a:lnTo>
                <a:lnTo>
                  <a:pt x="276" y="324"/>
                </a:lnTo>
                <a:lnTo>
                  <a:pt x="274" y="322"/>
                </a:lnTo>
                <a:lnTo>
                  <a:pt x="270" y="318"/>
                </a:lnTo>
                <a:lnTo>
                  <a:pt x="270" y="316"/>
                </a:lnTo>
                <a:lnTo>
                  <a:pt x="270" y="312"/>
                </a:lnTo>
                <a:lnTo>
                  <a:pt x="270" y="305"/>
                </a:lnTo>
                <a:lnTo>
                  <a:pt x="276" y="295"/>
                </a:lnTo>
                <a:lnTo>
                  <a:pt x="280" y="290"/>
                </a:lnTo>
                <a:lnTo>
                  <a:pt x="285" y="282"/>
                </a:lnTo>
                <a:lnTo>
                  <a:pt x="289" y="280"/>
                </a:lnTo>
                <a:lnTo>
                  <a:pt x="293" y="278"/>
                </a:lnTo>
                <a:lnTo>
                  <a:pt x="297" y="278"/>
                </a:lnTo>
                <a:lnTo>
                  <a:pt x="301" y="278"/>
                </a:lnTo>
                <a:lnTo>
                  <a:pt x="303" y="278"/>
                </a:lnTo>
                <a:lnTo>
                  <a:pt x="305" y="276"/>
                </a:lnTo>
                <a:lnTo>
                  <a:pt x="307" y="273"/>
                </a:lnTo>
                <a:lnTo>
                  <a:pt x="319" y="259"/>
                </a:lnTo>
                <a:lnTo>
                  <a:pt x="325" y="254"/>
                </a:lnTo>
                <a:lnTo>
                  <a:pt x="328" y="246"/>
                </a:lnTo>
                <a:lnTo>
                  <a:pt x="332" y="239"/>
                </a:lnTo>
                <a:lnTo>
                  <a:pt x="334" y="229"/>
                </a:lnTo>
                <a:lnTo>
                  <a:pt x="334" y="218"/>
                </a:lnTo>
                <a:lnTo>
                  <a:pt x="332" y="210"/>
                </a:lnTo>
                <a:lnTo>
                  <a:pt x="332" y="203"/>
                </a:lnTo>
                <a:lnTo>
                  <a:pt x="332" y="197"/>
                </a:lnTo>
                <a:lnTo>
                  <a:pt x="332" y="193"/>
                </a:lnTo>
                <a:lnTo>
                  <a:pt x="336" y="186"/>
                </a:lnTo>
                <a:lnTo>
                  <a:pt x="338" y="180"/>
                </a:lnTo>
                <a:lnTo>
                  <a:pt x="338" y="174"/>
                </a:lnTo>
                <a:lnTo>
                  <a:pt x="338" y="163"/>
                </a:lnTo>
                <a:lnTo>
                  <a:pt x="334" y="150"/>
                </a:lnTo>
                <a:lnTo>
                  <a:pt x="332" y="146"/>
                </a:lnTo>
                <a:lnTo>
                  <a:pt x="332" y="142"/>
                </a:lnTo>
                <a:lnTo>
                  <a:pt x="334" y="140"/>
                </a:lnTo>
                <a:lnTo>
                  <a:pt x="338" y="140"/>
                </a:lnTo>
                <a:lnTo>
                  <a:pt x="344" y="138"/>
                </a:lnTo>
                <a:lnTo>
                  <a:pt x="344" y="136"/>
                </a:lnTo>
                <a:lnTo>
                  <a:pt x="342" y="135"/>
                </a:lnTo>
                <a:lnTo>
                  <a:pt x="323" y="0"/>
                </a:lnTo>
                <a:lnTo>
                  <a:pt x="321" y="4"/>
                </a:lnTo>
                <a:lnTo>
                  <a:pt x="317" y="6"/>
                </a:lnTo>
                <a:lnTo>
                  <a:pt x="307" y="10"/>
                </a:lnTo>
                <a:lnTo>
                  <a:pt x="299" y="14"/>
                </a:lnTo>
                <a:lnTo>
                  <a:pt x="293" y="14"/>
                </a:lnTo>
                <a:lnTo>
                  <a:pt x="291" y="17"/>
                </a:lnTo>
                <a:lnTo>
                  <a:pt x="287" y="21"/>
                </a:lnTo>
                <a:lnTo>
                  <a:pt x="281" y="25"/>
                </a:lnTo>
                <a:lnTo>
                  <a:pt x="274" y="31"/>
                </a:lnTo>
                <a:lnTo>
                  <a:pt x="268" y="32"/>
                </a:lnTo>
                <a:lnTo>
                  <a:pt x="260" y="40"/>
                </a:lnTo>
                <a:lnTo>
                  <a:pt x="250" y="49"/>
                </a:lnTo>
                <a:lnTo>
                  <a:pt x="236" y="63"/>
                </a:lnTo>
                <a:lnTo>
                  <a:pt x="233" y="66"/>
                </a:lnTo>
                <a:lnTo>
                  <a:pt x="229" y="68"/>
                </a:lnTo>
                <a:lnTo>
                  <a:pt x="225" y="68"/>
                </a:lnTo>
                <a:lnTo>
                  <a:pt x="221" y="70"/>
                </a:lnTo>
                <a:lnTo>
                  <a:pt x="211" y="70"/>
                </a:lnTo>
                <a:lnTo>
                  <a:pt x="201" y="70"/>
                </a:lnTo>
                <a:lnTo>
                  <a:pt x="189" y="72"/>
                </a:lnTo>
                <a:lnTo>
                  <a:pt x="178" y="74"/>
                </a:lnTo>
                <a:lnTo>
                  <a:pt x="166" y="80"/>
                </a:lnTo>
                <a:lnTo>
                  <a:pt x="152" y="89"/>
                </a:lnTo>
                <a:lnTo>
                  <a:pt x="150" y="89"/>
                </a:lnTo>
                <a:lnTo>
                  <a:pt x="148" y="87"/>
                </a:lnTo>
                <a:lnTo>
                  <a:pt x="146" y="85"/>
                </a:lnTo>
                <a:lnTo>
                  <a:pt x="142" y="82"/>
                </a:lnTo>
                <a:lnTo>
                  <a:pt x="139" y="76"/>
                </a:lnTo>
                <a:lnTo>
                  <a:pt x="133" y="72"/>
                </a:lnTo>
                <a:lnTo>
                  <a:pt x="127" y="68"/>
                </a:lnTo>
                <a:lnTo>
                  <a:pt x="117" y="66"/>
                </a:lnTo>
                <a:lnTo>
                  <a:pt x="111" y="66"/>
                </a:lnTo>
                <a:lnTo>
                  <a:pt x="103" y="66"/>
                </a:lnTo>
                <a:close/>
              </a:path>
            </a:pathLst>
          </a:custGeom>
          <a:solidFill>
            <a:srgbClr val="E7D2F6"/>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2" name="Freeform 39">
            <a:extLst>
              <a:ext uri="{FF2B5EF4-FFF2-40B4-BE49-F238E27FC236}">
                <a16:creationId xmlns:a16="http://schemas.microsoft.com/office/drawing/2014/main" id="{829000A2-E129-70F6-A2E0-AE3930C78BFD}"/>
              </a:ext>
            </a:extLst>
          </p:cNvPr>
          <p:cNvSpPr>
            <a:spLocks/>
          </p:cNvSpPr>
          <p:nvPr/>
        </p:nvSpPr>
        <p:spPr bwMode="auto">
          <a:xfrm>
            <a:off x="6586887" y="2129444"/>
            <a:ext cx="570625" cy="411239"/>
          </a:xfrm>
          <a:custGeom>
            <a:avLst/>
            <a:gdLst>
              <a:gd name="T0" fmla="*/ 2147483647 w 460"/>
              <a:gd name="T1" fmla="*/ 2147483647 h 310"/>
              <a:gd name="T2" fmla="*/ 2147483647 w 460"/>
              <a:gd name="T3" fmla="*/ 2147483647 h 310"/>
              <a:gd name="T4" fmla="*/ 2147483647 w 460"/>
              <a:gd name="T5" fmla="*/ 2147483647 h 310"/>
              <a:gd name="T6" fmla="*/ 2147483647 w 460"/>
              <a:gd name="T7" fmla="*/ 2147483647 h 310"/>
              <a:gd name="T8" fmla="*/ 2147483647 w 460"/>
              <a:gd name="T9" fmla="*/ 2147483647 h 310"/>
              <a:gd name="T10" fmla="*/ 2147483647 w 460"/>
              <a:gd name="T11" fmla="*/ 2147483647 h 310"/>
              <a:gd name="T12" fmla="*/ 2147483647 w 460"/>
              <a:gd name="T13" fmla="*/ 2147483647 h 310"/>
              <a:gd name="T14" fmla="*/ 2147483647 w 460"/>
              <a:gd name="T15" fmla="*/ 2147483647 h 310"/>
              <a:gd name="T16" fmla="*/ 2147483647 w 460"/>
              <a:gd name="T17" fmla="*/ 2147483647 h 310"/>
              <a:gd name="T18" fmla="*/ 2147483647 w 460"/>
              <a:gd name="T19" fmla="*/ 2147483647 h 310"/>
              <a:gd name="T20" fmla="*/ 2147483647 w 460"/>
              <a:gd name="T21" fmla="*/ 0 h 310"/>
              <a:gd name="T22" fmla="*/ 2147483647 w 460"/>
              <a:gd name="T23" fmla="*/ 2147483647 h 310"/>
              <a:gd name="T24" fmla="*/ 2147483647 w 460"/>
              <a:gd name="T25" fmla="*/ 2147483647 h 310"/>
              <a:gd name="T26" fmla="*/ 2147483647 w 460"/>
              <a:gd name="T27" fmla="*/ 2147483647 h 310"/>
              <a:gd name="T28" fmla="*/ 2147483647 w 460"/>
              <a:gd name="T29" fmla="*/ 2147483647 h 310"/>
              <a:gd name="T30" fmla="*/ 2147483647 w 460"/>
              <a:gd name="T31" fmla="*/ 2147483647 h 310"/>
              <a:gd name="T32" fmla="*/ 2147483647 w 460"/>
              <a:gd name="T33" fmla="*/ 2147483647 h 310"/>
              <a:gd name="T34" fmla="*/ 2147483647 w 460"/>
              <a:gd name="T35" fmla="*/ 2147483647 h 310"/>
              <a:gd name="T36" fmla="*/ 2147483647 w 460"/>
              <a:gd name="T37" fmla="*/ 2147483647 h 310"/>
              <a:gd name="T38" fmla="*/ 2147483647 w 460"/>
              <a:gd name="T39" fmla="*/ 2147483647 h 310"/>
              <a:gd name="T40" fmla="*/ 2147483647 w 460"/>
              <a:gd name="T41" fmla="*/ 2147483647 h 310"/>
              <a:gd name="T42" fmla="*/ 2147483647 w 460"/>
              <a:gd name="T43" fmla="*/ 2147483647 h 310"/>
              <a:gd name="T44" fmla="*/ 2147483647 w 460"/>
              <a:gd name="T45" fmla="*/ 2147483647 h 310"/>
              <a:gd name="T46" fmla="*/ 2147483647 w 460"/>
              <a:gd name="T47" fmla="*/ 2147483647 h 310"/>
              <a:gd name="T48" fmla="*/ 2147483647 w 460"/>
              <a:gd name="T49" fmla="*/ 2147483647 h 310"/>
              <a:gd name="T50" fmla="*/ 2147483647 w 460"/>
              <a:gd name="T51" fmla="*/ 2147483647 h 310"/>
              <a:gd name="T52" fmla="*/ 2147483647 w 460"/>
              <a:gd name="T53" fmla="*/ 2147483647 h 310"/>
              <a:gd name="T54" fmla="*/ 2147483647 w 460"/>
              <a:gd name="T55" fmla="*/ 2147483647 h 310"/>
              <a:gd name="T56" fmla="*/ 2147483647 w 460"/>
              <a:gd name="T57" fmla="*/ 2147483647 h 310"/>
              <a:gd name="T58" fmla="*/ 2147483647 w 460"/>
              <a:gd name="T59" fmla="*/ 2147483647 h 310"/>
              <a:gd name="T60" fmla="*/ 2147483647 w 460"/>
              <a:gd name="T61" fmla="*/ 2147483647 h 310"/>
              <a:gd name="T62" fmla="*/ 2147483647 w 460"/>
              <a:gd name="T63" fmla="*/ 2147483647 h 310"/>
              <a:gd name="T64" fmla="*/ 2147483647 w 460"/>
              <a:gd name="T65" fmla="*/ 2147483647 h 310"/>
              <a:gd name="T66" fmla="*/ 2147483647 w 460"/>
              <a:gd name="T67" fmla="*/ 2147483647 h 310"/>
              <a:gd name="T68" fmla="*/ 2147483647 w 460"/>
              <a:gd name="T69" fmla="*/ 2147483647 h 310"/>
              <a:gd name="T70" fmla="*/ 2147483647 w 460"/>
              <a:gd name="T71" fmla="*/ 2147483647 h 310"/>
              <a:gd name="T72" fmla="*/ 2147483647 w 460"/>
              <a:gd name="T73" fmla="*/ 2147483647 h 310"/>
              <a:gd name="T74" fmla="*/ 2147483647 w 460"/>
              <a:gd name="T75" fmla="*/ 2147483647 h 310"/>
              <a:gd name="T76" fmla="*/ 2147483647 w 460"/>
              <a:gd name="T77" fmla="*/ 2147483647 h 310"/>
              <a:gd name="T78" fmla="*/ 2147483647 w 460"/>
              <a:gd name="T79" fmla="*/ 2147483647 h 310"/>
              <a:gd name="T80" fmla="*/ 2147483647 w 460"/>
              <a:gd name="T81" fmla="*/ 2147483647 h 310"/>
              <a:gd name="T82" fmla="*/ 2147483647 w 460"/>
              <a:gd name="T83" fmla="*/ 2147483647 h 310"/>
              <a:gd name="T84" fmla="*/ 2147483647 w 460"/>
              <a:gd name="T85" fmla="*/ 2147483647 h 310"/>
              <a:gd name="T86" fmla="*/ 2147483647 w 460"/>
              <a:gd name="T87" fmla="*/ 2147483647 h 310"/>
              <a:gd name="T88" fmla="*/ 2147483647 w 460"/>
              <a:gd name="T89" fmla="*/ 2147483647 h 310"/>
              <a:gd name="T90" fmla="*/ 2147483647 w 460"/>
              <a:gd name="T91" fmla="*/ 2147483647 h 310"/>
              <a:gd name="T92" fmla="*/ 2147483647 w 460"/>
              <a:gd name="T93" fmla="*/ 2147483647 h 310"/>
              <a:gd name="T94" fmla="*/ 2147483647 w 460"/>
              <a:gd name="T95" fmla="*/ 2147483647 h 310"/>
              <a:gd name="T96" fmla="*/ 2147483647 w 460"/>
              <a:gd name="T97" fmla="*/ 2147483647 h 310"/>
              <a:gd name="T98" fmla="*/ 2147483647 w 460"/>
              <a:gd name="T99" fmla="*/ 2147483647 h 310"/>
              <a:gd name="T100" fmla="*/ 2147483647 w 460"/>
              <a:gd name="T101" fmla="*/ 2147483647 h 310"/>
              <a:gd name="T102" fmla="*/ 2147483647 w 460"/>
              <a:gd name="T103" fmla="*/ 2147483647 h 310"/>
              <a:gd name="T104" fmla="*/ 2147483647 w 460"/>
              <a:gd name="T105" fmla="*/ 2147483647 h 310"/>
              <a:gd name="T106" fmla="*/ 2147483647 w 460"/>
              <a:gd name="T107" fmla="*/ 2147483647 h 310"/>
              <a:gd name="T108" fmla="*/ 2147483647 w 460"/>
              <a:gd name="T109" fmla="*/ 2147483647 h 310"/>
              <a:gd name="T110" fmla="*/ 2147483647 w 460"/>
              <a:gd name="T111" fmla="*/ 2147483647 h 310"/>
              <a:gd name="T112" fmla="*/ 2147483647 w 460"/>
              <a:gd name="T113" fmla="*/ 0 h 310"/>
              <a:gd name="T114" fmla="*/ 2147483647 w 460"/>
              <a:gd name="T115" fmla="*/ 2147483647 h 3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60" h="310">
                <a:moveTo>
                  <a:pt x="430" y="76"/>
                </a:moveTo>
                <a:lnTo>
                  <a:pt x="428" y="70"/>
                </a:lnTo>
                <a:lnTo>
                  <a:pt x="428" y="66"/>
                </a:lnTo>
                <a:lnTo>
                  <a:pt x="430" y="62"/>
                </a:lnTo>
                <a:lnTo>
                  <a:pt x="430" y="61"/>
                </a:lnTo>
                <a:lnTo>
                  <a:pt x="430" y="53"/>
                </a:lnTo>
                <a:lnTo>
                  <a:pt x="428" y="47"/>
                </a:lnTo>
                <a:lnTo>
                  <a:pt x="407" y="40"/>
                </a:lnTo>
                <a:lnTo>
                  <a:pt x="409" y="32"/>
                </a:lnTo>
                <a:lnTo>
                  <a:pt x="409" y="28"/>
                </a:lnTo>
                <a:lnTo>
                  <a:pt x="407" y="25"/>
                </a:lnTo>
                <a:lnTo>
                  <a:pt x="405" y="21"/>
                </a:lnTo>
                <a:lnTo>
                  <a:pt x="403" y="19"/>
                </a:lnTo>
                <a:lnTo>
                  <a:pt x="401" y="17"/>
                </a:lnTo>
                <a:lnTo>
                  <a:pt x="393" y="15"/>
                </a:lnTo>
                <a:lnTo>
                  <a:pt x="389" y="15"/>
                </a:lnTo>
                <a:lnTo>
                  <a:pt x="387" y="13"/>
                </a:lnTo>
                <a:lnTo>
                  <a:pt x="383" y="8"/>
                </a:lnTo>
                <a:lnTo>
                  <a:pt x="381" y="4"/>
                </a:lnTo>
                <a:lnTo>
                  <a:pt x="377" y="2"/>
                </a:lnTo>
                <a:lnTo>
                  <a:pt x="374" y="0"/>
                </a:lnTo>
                <a:lnTo>
                  <a:pt x="372" y="0"/>
                </a:lnTo>
                <a:lnTo>
                  <a:pt x="370" y="2"/>
                </a:lnTo>
                <a:lnTo>
                  <a:pt x="317" y="15"/>
                </a:lnTo>
                <a:lnTo>
                  <a:pt x="225" y="36"/>
                </a:lnTo>
                <a:lnTo>
                  <a:pt x="174" y="47"/>
                </a:lnTo>
                <a:lnTo>
                  <a:pt x="125" y="57"/>
                </a:lnTo>
                <a:lnTo>
                  <a:pt x="82" y="64"/>
                </a:lnTo>
                <a:lnTo>
                  <a:pt x="64" y="66"/>
                </a:lnTo>
                <a:lnTo>
                  <a:pt x="49" y="68"/>
                </a:lnTo>
                <a:lnTo>
                  <a:pt x="49" y="40"/>
                </a:lnTo>
                <a:lnTo>
                  <a:pt x="39" y="47"/>
                </a:lnTo>
                <a:lnTo>
                  <a:pt x="31" y="53"/>
                </a:lnTo>
                <a:lnTo>
                  <a:pt x="29" y="55"/>
                </a:lnTo>
                <a:lnTo>
                  <a:pt x="27" y="57"/>
                </a:lnTo>
                <a:lnTo>
                  <a:pt x="27" y="61"/>
                </a:lnTo>
                <a:lnTo>
                  <a:pt x="25" y="64"/>
                </a:lnTo>
                <a:lnTo>
                  <a:pt x="23" y="68"/>
                </a:lnTo>
                <a:lnTo>
                  <a:pt x="19" y="68"/>
                </a:lnTo>
                <a:lnTo>
                  <a:pt x="15" y="70"/>
                </a:lnTo>
                <a:lnTo>
                  <a:pt x="7" y="70"/>
                </a:lnTo>
                <a:lnTo>
                  <a:pt x="5" y="72"/>
                </a:lnTo>
                <a:lnTo>
                  <a:pt x="5" y="74"/>
                </a:lnTo>
                <a:lnTo>
                  <a:pt x="2" y="78"/>
                </a:lnTo>
                <a:lnTo>
                  <a:pt x="0" y="81"/>
                </a:lnTo>
                <a:lnTo>
                  <a:pt x="35" y="310"/>
                </a:lnTo>
                <a:lnTo>
                  <a:pt x="64" y="306"/>
                </a:lnTo>
                <a:lnTo>
                  <a:pt x="113" y="297"/>
                </a:lnTo>
                <a:lnTo>
                  <a:pt x="235" y="274"/>
                </a:lnTo>
                <a:lnTo>
                  <a:pt x="397" y="240"/>
                </a:lnTo>
                <a:lnTo>
                  <a:pt x="399" y="231"/>
                </a:lnTo>
                <a:lnTo>
                  <a:pt x="403" y="225"/>
                </a:lnTo>
                <a:lnTo>
                  <a:pt x="405" y="221"/>
                </a:lnTo>
                <a:lnTo>
                  <a:pt x="407" y="221"/>
                </a:lnTo>
                <a:lnTo>
                  <a:pt x="411" y="219"/>
                </a:lnTo>
                <a:lnTo>
                  <a:pt x="417" y="221"/>
                </a:lnTo>
                <a:lnTo>
                  <a:pt x="422" y="219"/>
                </a:lnTo>
                <a:lnTo>
                  <a:pt x="426" y="217"/>
                </a:lnTo>
                <a:lnTo>
                  <a:pt x="430" y="214"/>
                </a:lnTo>
                <a:lnTo>
                  <a:pt x="432" y="212"/>
                </a:lnTo>
                <a:lnTo>
                  <a:pt x="436" y="208"/>
                </a:lnTo>
                <a:lnTo>
                  <a:pt x="438" y="202"/>
                </a:lnTo>
                <a:lnTo>
                  <a:pt x="440" y="199"/>
                </a:lnTo>
                <a:lnTo>
                  <a:pt x="442" y="195"/>
                </a:lnTo>
                <a:lnTo>
                  <a:pt x="446" y="191"/>
                </a:lnTo>
                <a:lnTo>
                  <a:pt x="452" y="187"/>
                </a:lnTo>
                <a:lnTo>
                  <a:pt x="454" y="185"/>
                </a:lnTo>
                <a:lnTo>
                  <a:pt x="456" y="183"/>
                </a:lnTo>
                <a:lnTo>
                  <a:pt x="458" y="182"/>
                </a:lnTo>
                <a:lnTo>
                  <a:pt x="458" y="180"/>
                </a:lnTo>
                <a:lnTo>
                  <a:pt x="460" y="176"/>
                </a:lnTo>
                <a:lnTo>
                  <a:pt x="458" y="172"/>
                </a:lnTo>
                <a:lnTo>
                  <a:pt x="456" y="168"/>
                </a:lnTo>
                <a:lnTo>
                  <a:pt x="454" y="166"/>
                </a:lnTo>
                <a:lnTo>
                  <a:pt x="415" y="129"/>
                </a:lnTo>
                <a:lnTo>
                  <a:pt x="415" y="127"/>
                </a:lnTo>
                <a:lnTo>
                  <a:pt x="415" y="125"/>
                </a:lnTo>
                <a:lnTo>
                  <a:pt x="417" y="125"/>
                </a:lnTo>
                <a:lnTo>
                  <a:pt x="420" y="121"/>
                </a:lnTo>
                <a:lnTo>
                  <a:pt x="422" y="119"/>
                </a:lnTo>
                <a:lnTo>
                  <a:pt x="422" y="117"/>
                </a:lnTo>
                <a:lnTo>
                  <a:pt x="422" y="113"/>
                </a:lnTo>
                <a:lnTo>
                  <a:pt x="420" y="110"/>
                </a:lnTo>
                <a:lnTo>
                  <a:pt x="417" y="104"/>
                </a:lnTo>
                <a:lnTo>
                  <a:pt x="415" y="102"/>
                </a:lnTo>
                <a:lnTo>
                  <a:pt x="415" y="98"/>
                </a:lnTo>
                <a:lnTo>
                  <a:pt x="417" y="96"/>
                </a:lnTo>
                <a:lnTo>
                  <a:pt x="419" y="93"/>
                </a:lnTo>
                <a:lnTo>
                  <a:pt x="419" y="89"/>
                </a:lnTo>
                <a:lnTo>
                  <a:pt x="420" y="85"/>
                </a:lnTo>
                <a:lnTo>
                  <a:pt x="424" y="85"/>
                </a:lnTo>
                <a:lnTo>
                  <a:pt x="426" y="83"/>
                </a:lnTo>
                <a:lnTo>
                  <a:pt x="428" y="81"/>
                </a:lnTo>
                <a:lnTo>
                  <a:pt x="430" y="76"/>
                </a:lnTo>
                <a:lnTo>
                  <a:pt x="428" y="70"/>
                </a:lnTo>
                <a:lnTo>
                  <a:pt x="428" y="66"/>
                </a:lnTo>
                <a:lnTo>
                  <a:pt x="430" y="62"/>
                </a:lnTo>
                <a:lnTo>
                  <a:pt x="430" y="61"/>
                </a:lnTo>
                <a:lnTo>
                  <a:pt x="430" y="53"/>
                </a:lnTo>
                <a:lnTo>
                  <a:pt x="428" y="47"/>
                </a:lnTo>
                <a:lnTo>
                  <a:pt x="407" y="40"/>
                </a:lnTo>
                <a:lnTo>
                  <a:pt x="409" y="32"/>
                </a:lnTo>
                <a:lnTo>
                  <a:pt x="409" y="28"/>
                </a:lnTo>
                <a:lnTo>
                  <a:pt x="407" y="25"/>
                </a:lnTo>
                <a:lnTo>
                  <a:pt x="405" y="21"/>
                </a:lnTo>
                <a:lnTo>
                  <a:pt x="403" y="19"/>
                </a:lnTo>
                <a:lnTo>
                  <a:pt x="401" y="17"/>
                </a:lnTo>
                <a:lnTo>
                  <a:pt x="393" y="15"/>
                </a:lnTo>
                <a:lnTo>
                  <a:pt x="389" y="15"/>
                </a:lnTo>
                <a:lnTo>
                  <a:pt x="387" y="13"/>
                </a:lnTo>
                <a:lnTo>
                  <a:pt x="383" y="8"/>
                </a:lnTo>
                <a:lnTo>
                  <a:pt x="381" y="4"/>
                </a:lnTo>
                <a:lnTo>
                  <a:pt x="377" y="2"/>
                </a:lnTo>
                <a:lnTo>
                  <a:pt x="374" y="0"/>
                </a:lnTo>
                <a:lnTo>
                  <a:pt x="372" y="0"/>
                </a:lnTo>
                <a:lnTo>
                  <a:pt x="370" y="2"/>
                </a:lnTo>
                <a:lnTo>
                  <a:pt x="430" y="76"/>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3" name="Freeform 40">
            <a:extLst>
              <a:ext uri="{FF2B5EF4-FFF2-40B4-BE49-F238E27FC236}">
                <a16:creationId xmlns:a16="http://schemas.microsoft.com/office/drawing/2014/main" id="{8CEEB540-79CA-6D63-E077-32325DAD213B}"/>
              </a:ext>
            </a:extLst>
          </p:cNvPr>
          <p:cNvSpPr>
            <a:spLocks/>
          </p:cNvSpPr>
          <p:nvPr/>
        </p:nvSpPr>
        <p:spPr bwMode="auto">
          <a:xfrm>
            <a:off x="6586887" y="2132300"/>
            <a:ext cx="567446" cy="408383"/>
          </a:xfrm>
          <a:custGeom>
            <a:avLst/>
            <a:gdLst>
              <a:gd name="T0" fmla="*/ 2147483647 w 458"/>
              <a:gd name="T1" fmla="*/ 2147483647 h 308"/>
              <a:gd name="T2" fmla="*/ 2147483647 w 458"/>
              <a:gd name="T3" fmla="*/ 2147483647 h 308"/>
              <a:gd name="T4" fmla="*/ 2147483647 w 458"/>
              <a:gd name="T5" fmla="*/ 2147483647 h 308"/>
              <a:gd name="T6" fmla="*/ 2147483647 w 458"/>
              <a:gd name="T7" fmla="*/ 2147483647 h 308"/>
              <a:gd name="T8" fmla="*/ 2147483647 w 458"/>
              <a:gd name="T9" fmla="*/ 2147483647 h 308"/>
              <a:gd name="T10" fmla="*/ 2147483647 w 458"/>
              <a:gd name="T11" fmla="*/ 2147483647 h 308"/>
              <a:gd name="T12" fmla="*/ 2147483647 w 458"/>
              <a:gd name="T13" fmla="*/ 2147483647 h 308"/>
              <a:gd name="T14" fmla="*/ 2147483647 w 458"/>
              <a:gd name="T15" fmla="*/ 2147483647 h 308"/>
              <a:gd name="T16" fmla="*/ 2147483647 w 458"/>
              <a:gd name="T17" fmla="*/ 2147483647 h 308"/>
              <a:gd name="T18" fmla="*/ 2147483647 w 458"/>
              <a:gd name="T19" fmla="*/ 2147483647 h 308"/>
              <a:gd name="T20" fmla="*/ 2147483647 w 458"/>
              <a:gd name="T21" fmla="*/ 2147483647 h 308"/>
              <a:gd name="T22" fmla="*/ 2147483647 w 458"/>
              <a:gd name="T23" fmla="*/ 0 h 308"/>
              <a:gd name="T24" fmla="*/ 2147483647 w 458"/>
              <a:gd name="T25" fmla="*/ 0 h 308"/>
              <a:gd name="T26" fmla="*/ 2147483647 w 458"/>
              <a:gd name="T27" fmla="*/ 2147483647 h 308"/>
              <a:gd name="T28" fmla="*/ 2147483647 w 458"/>
              <a:gd name="T29" fmla="*/ 2147483647 h 308"/>
              <a:gd name="T30" fmla="*/ 2147483647 w 458"/>
              <a:gd name="T31" fmla="*/ 2147483647 h 308"/>
              <a:gd name="T32" fmla="*/ 2147483647 w 458"/>
              <a:gd name="T33" fmla="*/ 2147483647 h 308"/>
              <a:gd name="T34" fmla="*/ 2147483647 w 458"/>
              <a:gd name="T35" fmla="*/ 2147483647 h 308"/>
              <a:gd name="T36" fmla="*/ 2147483647 w 458"/>
              <a:gd name="T37" fmla="*/ 2147483647 h 308"/>
              <a:gd name="T38" fmla="*/ 2147483647 w 458"/>
              <a:gd name="T39" fmla="*/ 2147483647 h 308"/>
              <a:gd name="T40" fmla="*/ 2147483647 w 458"/>
              <a:gd name="T41" fmla="*/ 2147483647 h 308"/>
              <a:gd name="T42" fmla="*/ 2147483647 w 458"/>
              <a:gd name="T43" fmla="*/ 2147483647 h 308"/>
              <a:gd name="T44" fmla="*/ 2147483647 w 458"/>
              <a:gd name="T45" fmla="*/ 2147483647 h 308"/>
              <a:gd name="T46" fmla="*/ 0 w 458"/>
              <a:gd name="T47" fmla="*/ 2147483647 h 308"/>
              <a:gd name="T48" fmla="*/ 2147483647 w 458"/>
              <a:gd name="T49" fmla="*/ 2147483647 h 308"/>
              <a:gd name="T50" fmla="*/ 2147483647 w 458"/>
              <a:gd name="T51" fmla="*/ 2147483647 h 308"/>
              <a:gd name="T52" fmla="*/ 2147483647 w 458"/>
              <a:gd name="T53" fmla="*/ 2147483647 h 308"/>
              <a:gd name="T54" fmla="*/ 2147483647 w 458"/>
              <a:gd name="T55" fmla="*/ 2147483647 h 308"/>
              <a:gd name="T56" fmla="*/ 2147483647 w 458"/>
              <a:gd name="T57" fmla="*/ 2147483647 h 308"/>
              <a:gd name="T58" fmla="*/ 2147483647 w 458"/>
              <a:gd name="T59" fmla="*/ 2147483647 h 308"/>
              <a:gd name="T60" fmla="*/ 2147483647 w 458"/>
              <a:gd name="T61" fmla="*/ 2147483647 h 308"/>
              <a:gd name="T62" fmla="*/ 2147483647 w 458"/>
              <a:gd name="T63" fmla="*/ 2147483647 h 308"/>
              <a:gd name="T64" fmla="*/ 2147483647 w 458"/>
              <a:gd name="T65" fmla="*/ 2147483647 h 308"/>
              <a:gd name="T66" fmla="*/ 2147483647 w 458"/>
              <a:gd name="T67" fmla="*/ 2147483647 h 308"/>
              <a:gd name="T68" fmla="*/ 2147483647 w 458"/>
              <a:gd name="T69" fmla="*/ 2147483647 h 308"/>
              <a:gd name="T70" fmla="*/ 2147483647 w 458"/>
              <a:gd name="T71" fmla="*/ 2147483647 h 308"/>
              <a:gd name="T72" fmla="*/ 2147483647 w 458"/>
              <a:gd name="T73" fmla="*/ 2147483647 h 308"/>
              <a:gd name="T74" fmla="*/ 2147483647 w 458"/>
              <a:gd name="T75" fmla="*/ 2147483647 h 308"/>
              <a:gd name="T76" fmla="*/ 2147483647 w 458"/>
              <a:gd name="T77" fmla="*/ 2147483647 h 308"/>
              <a:gd name="T78" fmla="*/ 2147483647 w 458"/>
              <a:gd name="T79" fmla="*/ 2147483647 h 308"/>
              <a:gd name="T80" fmla="*/ 2147483647 w 458"/>
              <a:gd name="T81" fmla="*/ 2147483647 h 308"/>
              <a:gd name="T82" fmla="*/ 2147483647 w 458"/>
              <a:gd name="T83" fmla="*/ 2147483647 h 308"/>
              <a:gd name="T84" fmla="*/ 2147483647 w 458"/>
              <a:gd name="T85" fmla="*/ 2147483647 h 308"/>
              <a:gd name="T86" fmla="*/ 2147483647 w 458"/>
              <a:gd name="T87" fmla="*/ 2147483647 h 308"/>
              <a:gd name="T88" fmla="*/ 2147483647 w 458"/>
              <a:gd name="T89" fmla="*/ 2147483647 h 308"/>
              <a:gd name="T90" fmla="*/ 2147483647 w 458"/>
              <a:gd name="T91" fmla="*/ 2147483647 h 308"/>
              <a:gd name="T92" fmla="*/ 2147483647 w 458"/>
              <a:gd name="T93" fmla="*/ 2147483647 h 308"/>
              <a:gd name="T94" fmla="*/ 2147483647 w 458"/>
              <a:gd name="T95" fmla="*/ 2147483647 h 308"/>
              <a:gd name="T96" fmla="*/ 2147483647 w 458"/>
              <a:gd name="T97" fmla="*/ 2147483647 h 308"/>
              <a:gd name="T98" fmla="*/ 2147483647 w 458"/>
              <a:gd name="T99" fmla="*/ 2147483647 h 308"/>
              <a:gd name="T100" fmla="*/ 2147483647 w 458"/>
              <a:gd name="T101" fmla="*/ 2147483647 h 308"/>
              <a:gd name="T102" fmla="*/ 2147483647 w 458"/>
              <a:gd name="T103" fmla="*/ 2147483647 h 308"/>
              <a:gd name="T104" fmla="*/ 2147483647 w 458"/>
              <a:gd name="T105" fmla="*/ 2147483647 h 308"/>
              <a:gd name="T106" fmla="*/ 2147483647 w 458"/>
              <a:gd name="T107" fmla="*/ 2147483647 h 308"/>
              <a:gd name="T108" fmla="*/ 2147483647 w 458"/>
              <a:gd name="T109" fmla="*/ 2147483647 h 308"/>
              <a:gd name="T110" fmla="*/ 2147483647 w 458"/>
              <a:gd name="T111" fmla="*/ 2147483647 h 308"/>
              <a:gd name="T112" fmla="*/ 2147483647 w 458"/>
              <a:gd name="T113" fmla="*/ 2147483647 h 308"/>
              <a:gd name="T114" fmla="*/ 2147483647 w 458"/>
              <a:gd name="T115" fmla="*/ 2147483647 h 308"/>
              <a:gd name="T116" fmla="*/ 2147483647 w 458"/>
              <a:gd name="T117" fmla="*/ 2147483647 h 308"/>
              <a:gd name="T118" fmla="*/ 2147483647 w 458"/>
              <a:gd name="T119" fmla="*/ 2147483647 h 308"/>
              <a:gd name="T120" fmla="*/ 2147483647 w 458"/>
              <a:gd name="T121" fmla="*/ 2147483647 h 308"/>
              <a:gd name="T122" fmla="*/ 2147483647 w 458"/>
              <a:gd name="T123" fmla="*/ 0 h 308"/>
              <a:gd name="T124" fmla="*/ 2147483647 w 458"/>
              <a:gd name="T125" fmla="*/ 0 h 3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8" h="308">
                <a:moveTo>
                  <a:pt x="428" y="74"/>
                </a:moveTo>
                <a:lnTo>
                  <a:pt x="430" y="60"/>
                </a:lnTo>
                <a:lnTo>
                  <a:pt x="430" y="51"/>
                </a:lnTo>
                <a:lnTo>
                  <a:pt x="428" y="45"/>
                </a:lnTo>
                <a:lnTo>
                  <a:pt x="407" y="36"/>
                </a:lnTo>
                <a:lnTo>
                  <a:pt x="409" y="26"/>
                </a:lnTo>
                <a:lnTo>
                  <a:pt x="405" y="19"/>
                </a:lnTo>
                <a:lnTo>
                  <a:pt x="401" y="15"/>
                </a:lnTo>
                <a:lnTo>
                  <a:pt x="391" y="11"/>
                </a:lnTo>
                <a:lnTo>
                  <a:pt x="387" y="11"/>
                </a:lnTo>
                <a:lnTo>
                  <a:pt x="383" y="6"/>
                </a:lnTo>
                <a:lnTo>
                  <a:pt x="377" y="0"/>
                </a:lnTo>
                <a:lnTo>
                  <a:pt x="370" y="0"/>
                </a:lnTo>
                <a:lnTo>
                  <a:pt x="317" y="13"/>
                </a:lnTo>
                <a:lnTo>
                  <a:pt x="225" y="34"/>
                </a:lnTo>
                <a:lnTo>
                  <a:pt x="125" y="55"/>
                </a:lnTo>
                <a:lnTo>
                  <a:pt x="49" y="66"/>
                </a:lnTo>
                <a:lnTo>
                  <a:pt x="49" y="38"/>
                </a:lnTo>
                <a:lnTo>
                  <a:pt x="39" y="45"/>
                </a:lnTo>
                <a:lnTo>
                  <a:pt x="27" y="55"/>
                </a:lnTo>
                <a:lnTo>
                  <a:pt x="25" y="62"/>
                </a:lnTo>
                <a:lnTo>
                  <a:pt x="15" y="66"/>
                </a:lnTo>
                <a:lnTo>
                  <a:pt x="3" y="72"/>
                </a:lnTo>
                <a:lnTo>
                  <a:pt x="0" y="79"/>
                </a:lnTo>
                <a:lnTo>
                  <a:pt x="35" y="308"/>
                </a:lnTo>
                <a:lnTo>
                  <a:pt x="111" y="295"/>
                </a:lnTo>
                <a:lnTo>
                  <a:pt x="235" y="272"/>
                </a:lnTo>
                <a:lnTo>
                  <a:pt x="397" y="238"/>
                </a:lnTo>
                <a:lnTo>
                  <a:pt x="401" y="223"/>
                </a:lnTo>
                <a:lnTo>
                  <a:pt x="407" y="219"/>
                </a:lnTo>
                <a:lnTo>
                  <a:pt x="417" y="219"/>
                </a:lnTo>
                <a:lnTo>
                  <a:pt x="432" y="210"/>
                </a:lnTo>
                <a:lnTo>
                  <a:pt x="438" y="200"/>
                </a:lnTo>
                <a:lnTo>
                  <a:pt x="442" y="193"/>
                </a:lnTo>
                <a:lnTo>
                  <a:pt x="450" y="185"/>
                </a:lnTo>
                <a:lnTo>
                  <a:pt x="458" y="176"/>
                </a:lnTo>
                <a:lnTo>
                  <a:pt x="458" y="170"/>
                </a:lnTo>
                <a:lnTo>
                  <a:pt x="454" y="163"/>
                </a:lnTo>
                <a:lnTo>
                  <a:pt x="415" y="127"/>
                </a:lnTo>
                <a:lnTo>
                  <a:pt x="415" y="123"/>
                </a:lnTo>
                <a:lnTo>
                  <a:pt x="417" y="121"/>
                </a:lnTo>
                <a:lnTo>
                  <a:pt x="420" y="119"/>
                </a:lnTo>
                <a:lnTo>
                  <a:pt x="422" y="115"/>
                </a:lnTo>
                <a:lnTo>
                  <a:pt x="420" y="108"/>
                </a:lnTo>
                <a:lnTo>
                  <a:pt x="417" y="102"/>
                </a:lnTo>
                <a:lnTo>
                  <a:pt x="415" y="96"/>
                </a:lnTo>
                <a:lnTo>
                  <a:pt x="419" y="91"/>
                </a:lnTo>
                <a:lnTo>
                  <a:pt x="420" y="83"/>
                </a:lnTo>
                <a:lnTo>
                  <a:pt x="422" y="81"/>
                </a:lnTo>
                <a:lnTo>
                  <a:pt x="426" y="81"/>
                </a:lnTo>
                <a:lnTo>
                  <a:pt x="428" y="74"/>
                </a:lnTo>
                <a:lnTo>
                  <a:pt x="430" y="60"/>
                </a:lnTo>
                <a:lnTo>
                  <a:pt x="430" y="51"/>
                </a:lnTo>
                <a:lnTo>
                  <a:pt x="428" y="45"/>
                </a:lnTo>
                <a:lnTo>
                  <a:pt x="407" y="36"/>
                </a:lnTo>
                <a:lnTo>
                  <a:pt x="409" y="26"/>
                </a:lnTo>
                <a:lnTo>
                  <a:pt x="405" y="19"/>
                </a:lnTo>
                <a:lnTo>
                  <a:pt x="401" y="15"/>
                </a:lnTo>
                <a:lnTo>
                  <a:pt x="391" y="11"/>
                </a:lnTo>
                <a:lnTo>
                  <a:pt x="387" y="11"/>
                </a:lnTo>
                <a:lnTo>
                  <a:pt x="383" y="6"/>
                </a:lnTo>
                <a:lnTo>
                  <a:pt x="377" y="0"/>
                </a:lnTo>
                <a:lnTo>
                  <a:pt x="370" y="0"/>
                </a:lnTo>
              </a:path>
            </a:pathLst>
          </a:custGeom>
          <a:solidFill>
            <a:schemeClr val="bg1">
              <a:lumMod val="6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4" name="Freeform 41">
            <a:extLst>
              <a:ext uri="{FF2B5EF4-FFF2-40B4-BE49-F238E27FC236}">
                <a16:creationId xmlns:a16="http://schemas.microsoft.com/office/drawing/2014/main" id="{8D0BB981-0D84-34AB-DD70-CBF736CF390D}"/>
              </a:ext>
            </a:extLst>
          </p:cNvPr>
          <p:cNvSpPr>
            <a:spLocks/>
          </p:cNvSpPr>
          <p:nvPr/>
        </p:nvSpPr>
        <p:spPr bwMode="auto">
          <a:xfrm>
            <a:off x="7079627" y="2420738"/>
            <a:ext cx="106495" cy="184201"/>
          </a:xfrm>
          <a:custGeom>
            <a:avLst/>
            <a:gdLst>
              <a:gd name="T0" fmla="*/ 0 w 86"/>
              <a:gd name="T1" fmla="*/ 2147483647 h 140"/>
              <a:gd name="T2" fmla="*/ 2147483647 w 86"/>
              <a:gd name="T3" fmla="*/ 2147483647 h 140"/>
              <a:gd name="T4" fmla="*/ 2147483647 w 86"/>
              <a:gd name="T5" fmla="*/ 2147483647 h 140"/>
              <a:gd name="T6" fmla="*/ 2147483647 w 86"/>
              <a:gd name="T7" fmla="*/ 2147483647 h 140"/>
              <a:gd name="T8" fmla="*/ 2147483647 w 86"/>
              <a:gd name="T9" fmla="*/ 2147483647 h 140"/>
              <a:gd name="T10" fmla="*/ 2147483647 w 86"/>
              <a:gd name="T11" fmla="*/ 0 h 140"/>
              <a:gd name="T12" fmla="*/ 2147483647 w 86"/>
              <a:gd name="T13" fmla="*/ 2147483647 h 140"/>
              <a:gd name="T14" fmla="*/ 2147483647 w 86"/>
              <a:gd name="T15" fmla="*/ 2147483647 h 140"/>
              <a:gd name="T16" fmla="*/ 2147483647 w 86"/>
              <a:gd name="T17" fmla="*/ 2147483647 h 140"/>
              <a:gd name="T18" fmla="*/ 2147483647 w 86"/>
              <a:gd name="T19" fmla="*/ 2147483647 h 140"/>
              <a:gd name="T20" fmla="*/ 2147483647 w 86"/>
              <a:gd name="T21" fmla="*/ 2147483647 h 140"/>
              <a:gd name="T22" fmla="*/ 2147483647 w 86"/>
              <a:gd name="T23" fmla="*/ 2147483647 h 140"/>
              <a:gd name="T24" fmla="*/ 2147483647 w 86"/>
              <a:gd name="T25" fmla="*/ 2147483647 h 140"/>
              <a:gd name="T26" fmla="*/ 2147483647 w 86"/>
              <a:gd name="T27" fmla="*/ 2147483647 h 140"/>
              <a:gd name="T28" fmla="*/ 2147483647 w 86"/>
              <a:gd name="T29" fmla="*/ 2147483647 h 140"/>
              <a:gd name="T30" fmla="*/ 2147483647 w 86"/>
              <a:gd name="T31" fmla="*/ 2147483647 h 140"/>
              <a:gd name="T32" fmla="*/ 2147483647 w 86"/>
              <a:gd name="T33" fmla="*/ 2147483647 h 140"/>
              <a:gd name="T34" fmla="*/ 2147483647 w 86"/>
              <a:gd name="T35" fmla="*/ 2147483647 h 140"/>
              <a:gd name="T36" fmla="*/ 2147483647 w 86"/>
              <a:gd name="T37" fmla="*/ 2147483647 h 140"/>
              <a:gd name="T38" fmla="*/ 2147483647 w 86"/>
              <a:gd name="T39" fmla="*/ 2147483647 h 140"/>
              <a:gd name="T40" fmla="*/ 2147483647 w 86"/>
              <a:gd name="T41" fmla="*/ 2147483647 h 140"/>
              <a:gd name="T42" fmla="*/ 2147483647 w 86"/>
              <a:gd name="T43" fmla="*/ 2147483647 h 140"/>
              <a:gd name="T44" fmla="*/ 2147483647 w 86"/>
              <a:gd name="T45" fmla="*/ 2147483647 h 140"/>
              <a:gd name="T46" fmla="*/ 2147483647 w 86"/>
              <a:gd name="T47" fmla="*/ 2147483647 h 140"/>
              <a:gd name="T48" fmla="*/ 2147483647 w 86"/>
              <a:gd name="T49" fmla="*/ 2147483647 h 140"/>
              <a:gd name="T50" fmla="*/ 2147483647 w 86"/>
              <a:gd name="T51" fmla="*/ 2147483647 h 140"/>
              <a:gd name="T52" fmla="*/ 2147483647 w 86"/>
              <a:gd name="T53" fmla="*/ 2147483647 h 140"/>
              <a:gd name="T54" fmla="*/ 2147483647 w 86"/>
              <a:gd name="T55" fmla="*/ 2147483647 h 140"/>
              <a:gd name="T56" fmla="*/ 2147483647 w 86"/>
              <a:gd name="T57" fmla="*/ 2147483647 h 140"/>
              <a:gd name="T58" fmla="*/ 2147483647 w 86"/>
              <a:gd name="T59" fmla="*/ 2147483647 h 140"/>
              <a:gd name="T60" fmla="*/ 2147483647 w 86"/>
              <a:gd name="T61" fmla="*/ 2147483647 h 140"/>
              <a:gd name="T62" fmla="*/ 2147483647 w 86"/>
              <a:gd name="T63" fmla="*/ 2147483647 h 140"/>
              <a:gd name="T64" fmla="*/ 2147483647 w 86"/>
              <a:gd name="T65" fmla="*/ 2147483647 h 140"/>
              <a:gd name="T66" fmla="*/ 2147483647 w 86"/>
              <a:gd name="T67" fmla="*/ 2147483647 h 140"/>
              <a:gd name="T68" fmla="*/ 2147483647 w 86"/>
              <a:gd name="T69" fmla="*/ 2147483647 h 140"/>
              <a:gd name="T70" fmla="*/ 2147483647 w 86"/>
              <a:gd name="T71" fmla="*/ 2147483647 h 140"/>
              <a:gd name="T72" fmla="*/ 2147483647 w 86"/>
              <a:gd name="T73" fmla="*/ 2147483647 h 140"/>
              <a:gd name="T74" fmla="*/ 2147483647 w 86"/>
              <a:gd name="T75" fmla="*/ 2147483647 h 140"/>
              <a:gd name="T76" fmla="*/ 2147483647 w 86"/>
              <a:gd name="T77" fmla="*/ 2147483647 h 140"/>
              <a:gd name="T78" fmla="*/ 0 w 86"/>
              <a:gd name="T79" fmla="*/ 2147483647 h 1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6" h="140">
                <a:moveTo>
                  <a:pt x="0" y="21"/>
                </a:moveTo>
                <a:lnTo>
                  <a:pt x="2" y="12"/>
                </a:lnTo>
                <a:lnTo>
                  <a:pt x="6" y="6"/>
                </a:lnTo>
                <a:lnTo>
                  <a:pt x="8" y="2"/>
                </a:lnTo>
                <a:lnTo>
                  <a:pt x="10" y="2"/>
                </a:lnTo>
                <a:lnTo>
                  <a:pt x="14" y="0"/>
                </a:lnTo>
                <a:lnTo>
                  <a:pt x="20" y="2"/>
                </a:lnTo>
                <a:lnTo>
                  <a:pt x="18" y="4"/>
                </a:lnTo>
                <a:lnTo>
                  <a:pt x="18" y="6"/>
                </a:lnTo>
                <a:lnTo>
                  <a:pt x="20" y="8"/>
                </a:lnTo>
                <a:lnTo>
                  <a:pt x="20" y="10"/>
                </a:lnTo>
                <a:lnTo>
                  <a:pt x="20" y="12"/>
                </a:lnTo>
                <a:lnTo>
                  <a:pt x="18" y="14"/>
                </a:lnTo>
                <a:lnTo>
                  <a:pt x="14" y="15"/>
                </a:lnTo>
                <a:lnTo>
                  <a:pt x="14" y="17"/>
                </a:lnTo>
                <a:lnTo>
                  <a:pt x="14" y="19"/>
                </a:lnTo>
                <a:lnTo>
                  <a:pt x="16" y="25"/>
                </a:lnTo>
                <a:lnTo>
                  <a:pt x="20" y="32"/>
                </a:lnTo>
                <a:lnTo>
                  <a:pt x="20" y="36"/>
                </a:lnTo>
                <a:lnTo>
                  <a:pt x="23" y="42"/>
                </a:lnTo>
                <a:lnTo>
                  <a:pt x="25" y="46"/>
                </a:lnTo>
                <a:lnTo>
                  <a:pt x="29" y="49"/>
                </a:lnTo>
                <a:lnTo>
                  <a:pt x="39" y="57"/>
                </a:lnTo>
                <a:lnTo>
                  <a:pt x="43" y="61"/>
                </a:lnTo>
                <a:lnTo>
                  <a:pt x="47" y="65"/>
                </a:lnTo>
                <a:lnTo>
                  <a:pt x="49" y="70"/>
                </a:lnTo>
                <a:lnTo>
                  <a:pt x="51" y="76"/>
                </a:lnTo>
                <a:lnTo>
                  <a:pt x="53" y="84"/>
                </a:lnTo>
                <a:lnTo>
                  <a:pt x="57" y="89"/>
                </a:lnTo>
                <a:lnTo>
                  <a:pt x="63" y="95"/>
                </a:lnTo>
                <a:lnTo>
                  <a:pt x="67" y="99"/>
                </a:lnTo>
                <a:lnTo>
                  <a:pt x="70" y="101"/>
                </a:lnTo>
                <a:lnTo>
                  <a:pt x="78" y="110"/>
                </a:lnTo>
                <a:lnTo>
                  <a:pt x="84" y="118"/>
                </a:lnTo>
                <a:lnTo>
                  <a:pt x="84" y="123"/>
                </a:lnTo>
                <a:lnTo>
                  <a:pt x="86" y="127"/>
                </a:lnTo>
                <a:lnTo>
                  <a:pt x="86" y="131"/>
                </a:lnTo>
                <a:lnTo>
                  <a:pt x="84" y="136"/>
                </a:lnTo>
                <a:lnTo>
                  <a:pt x="33" y="140"/>
                </a:lnTo>
                <a:lnTo>
                  <a:pt x="0" y="21"/>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5" name="Freeform 42">
            <a:extLst>
              <a:ext uri="{FF2B5EF4-FFF2-40B4-BE49-F238E27FC236}">
                <a16:creationId xmlns:a16="http://schemas.microsoft.com/office/drawing/2014/main" id="{33941DF1-1F45-7C9B-EBD2-BE6DDA627C9E}"/>
              </a:ext>
            </a:extLst>
          </p:cNvPr>
          <p:cNvSpPr>
            <a:spLocks/>
          </p:cNvSpPr>
          <p:nvPr/>
        </p:nvSpPr>
        <p:spPr bwMode="auto">
          <a:xfrm>
            <a:off x="7079627" y="2422166"/>
            <a:ext cx="106495" cy="182773"/>
          </a:xfrm>
          <a:custGeom>
            <a:avLst/>
            <a:gdLst>
              <a:gd name="T0" fmla="*/ 0 w 86"/>
              <a:gd name="T1" fmla="*/ 19 h 138"/>
              <a:gd name="T2" fmla="*/ 4 w 86"/>
              <a:gd name="T3" fmla="*/ 4 h 138"/>
              <a:gd name="T4" fmla="*/ 10 w 86"/>
              <a:gd name="T5" fmla="*/ 0 h 138"/>
              <a:gd name="T6" fmla="*/ 20 w 86"/>
              <a:gd name="T7" fmla="*/ 0 h 138"/>
              <a:gd name="T8" fmla="*/ 18 w 86"/>
              <a:gd name="T9" fmla="*/ 4 h 138"/>
              <a:gd name="T10" fmla="*/ 20 w 86"/>
              <a:gd name="T11" fmla="*/ 8 h 138"/>
              <a:gd name="T12" fmla="*/ 20 w 86"/>
              <a:gd name="T13" fmla="*/ 10 h 138"/>
              <a:gd name="T14" fmla="*/ 14 w 86"/>
              <a:gd name="T15" fmla="*/ 13 h 138"/>
              <a:gd name="T16" fmla="*/ 16 w 86"/>
              <a:gd name="T17" fmla="*/ 23 h 138"/>
              <a:gd name="T18" fmla="*/ 20 w 86"/>
              <a:gd name="T19" fmla="*/ 30 h 138"/>
              <a:gd name="T20" fmla="*/ 23 w 86"/>
              <a:gd name="T21" fmla="*/ 40 h 138"/>
              <a:gd name="T22" fmla="*/ 39 w 86"/>
              <a:gd name="T23" fmla="*/ 55 h 138"/>
              <a:gd name="T24" fmla="*/ 47 w 86"/>
              <a:gd name="T25" fmla="*/ 63 h 138"/>
              <a:gd name="T26" fmla="*/ 51 w 86"/>
              <a:gd name="T27" fmla="*/ 74 h 138"/>
              <a:gd name="T28" fmla="*/ 57 w 86"/>
              <a:gd name="T29" fmla="*/ 87 h 138"/>
              <a:gd name="T30" fmla="*/ 70 w 86"/>
              <a:gd name="T31" fmla="*/ 99 h 138"/>
              <a:gd name="T32" fmla="*/ 82 w 86"/>
              <a:gd name="T33" fmla="*/ 116 h 138"/>
              <a:gd name="T34" fmla="*/ 86 w 86"/>
              <a:gd name="T35" fmla="*/ 125 h 138"/>
              <a:gd name="T36" fmla="*/ 84 w 86"/>
              <a:gd name="T37" fmla="*/ 133 h 138"/>
              <a:gd name="T38" fmla="*/ 31 w 86"/>
              <a:gd name="T39" fmla="*/ 138 h 138"/>
              <a:gd name="T40" fmla="*/ 0 w 86"/>
              <a:gd name="T41" fmla="*/ 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138">
                <a:moveTo>
                  <a:pt x="0" y="19"/>
                </a:moveTo>
                <a:lnTo>
                  <a:pt x="4" y="4"/>
                </a:lnTo>
                <a:lnTo>
                  <a:pt x="10" y="0"/>
                </a:lnTo>
                <a:lnTo>
                  <a:pt x="20" y="0"/>
                </a:lnTo>
                <a:lnTo>
                  <a:pt x="18" y="4"/>
                </a:lnTo>
                <a:lnTo>
                  <a:pt x="20" y="8"/>
                </a:lnTo>
                <a:lnTo>
                  <a:pt x="20" y="10"/>
                </a:lnTo>
                <a:lnTo>
                  <a:pt x="14" y="13"/>
                </a:lnTo>
                <a:lnTo>
                  <a:pt x="16" y="23"/>
                </a:lnTo>
                <a:lnTo>
                  <a:pt x="20" y="30"/>
                </a:lnTo>
                <a:lnTo>
                  <a:pt x="23" y="40"/>
                </a:lnTo>
                <a:lnTo>
                  <a:pt x="39" y="55"/>
                </a:lnTo>
                <a:lnTo>
                  <a:pt x="47" y="63"/>
                </a:lnTo>
                <a:lnTo>
                  <a:pt x="51" y="74"/>
                </a:lnTo>
                <a:lnTo>
                  <a:pt x="57" y="87"/>
                </a:lnTo>
                <a:lnTo>
                  <a:pt x="70" y="99"/>
                </a:lnTo>
                <a:lnTo>
                  <a:pt x="82" y="116"/>
                </a:lnTo>
                <a:lnTo>
                  <a:pt x="86" y="125"/>
                </a:lnTo>
                <a:lnTo>
                  <a:pt x="84" y="133"/>
                </a:lnTo>
                <a:lnTo>
                  <a:pt x="31" y="138"/>
                </a:lnTo>
                <a:lnTo>
                  <a:pt x="0" y="19"/>
                </a:lnTo>
              </a:path>
            </a:pathLst>
          </a:custGeom>
          <a:solidFill>
            <a:schemeClr val="bg1">
              <a:lumMod val="6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6" name="Freeform 43">
            <a:extLst>
              <a:ext uri="{FF2B5EF4-FFF2-40B4-BE49-F238E27FC236}">
                <a16:creationId xmlns:a16="http://schemas.microsoft.com/office/drawing/2014/main" id="{EFB95077-8203-D86E-E5B2-CD67C9D52B17}"/>
              </a:ext>
            </a:extLst>
          </p:cNvPr>
          <p:cNvSpPr>
            <a:spLocks/>
          </p:cNvSpPr>
          <p:nvPr/>
        </p:nvSpPr>
        <p:spPr bwMode="auto">
          <a:xfrm>
            <a:off x="7047837" y="2132300"/>
            <a:ext cx="71526" cy="98526"/>
          </a:xfrm>
          <a:custGeom>
            <a:avLst/>
            <a:gdLst>
              <a:gd name="T0" fmla="*/ 0 w 60"/>
              <a:gd name="T1" fmla="*/ 0 h 74"/>
              <a:gd name="T2" fmla="*/ 2147483647 w 60"/>
              <a:gd name="T3" fmla="*/ 0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74">
                <a:moveTo>
                  <a:pt x="0" y="0"/>
                </a:moveTo>
                <a:lnTo>
                  <a:pt x="7" y="0"/>
                </a:lnTo>
                <a:lnTo>
                  <a:pt x="13" y="6"/>
                </a:lnTo>
                <a:lnTo>
                  <a:pt x="17" y="11"/>
                </a:lnTo>
                <a:lnTo>
                  <a:pt x="21" y="11"/>
                </a:lnTo>
                <a:lnTo>
                  <a:pt x="35" y="19"/>
                </a:lnTo>
                <a:lnTo>
                  <a:pt x="39" y="26"/>
                </a:lnTo>
                <a:lnTo>
                  <a:pt x="37" y="36"/>
                </a:lnTo>
                <a:lnTo>
                  <a:pt x="58" y="45"/>
                </a:lnTo>
                <a:lnTo>
                  <a:pt x="60" y="51"/>
                </a:lnTo>
                <a:lnTo>
                  <a:pt x="60" y="60"/>
                </a:lnTo>
                <a:lnTo>
                  <a:pt x="58" y="74"/>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7" name="Freeform 44">
            <a:extLst>
              <a:ext uri="{FF2B5EF4-FFF2-40B4-BE49-F238E27FC236}">
                <a16:creationId xmlns:a16="http://schemas.microsoft.com/office/drawing/2014/main" id="{B5751FDC-E5C6-F790-0BF5-1EE9D7A734A9}"/>
              </a:ext>
            </a:extLst>
          </p:cNvPr>
          <p:cNvSpPr>
            <a:spLocks/>
          </p:cNvSpPr>
          <p:nvPr/>
        </p:nvSpPr>
        <p:spPr bwMode="auto">
          <a:xfrm>
            <a:off x="6647287" y="1682508"/>
            <a:ext cx="602414" cy="568309"/>
          </a:xfrm>
          <a:custGeom>
            <a:avLst/>
            <a:gdLst>
              <a:gd name="T0" fmla="*/ 2147483647 w 485"/>
              <a:gd name="T1" fmla="*/ 2147483647 h 429"/>
              <a:gd name="T2" fmla="*/ 2147483647 w 485"/>
              <a:gd name="T3" fmla="*/ 2147483647 h 429"/>
              <a:gd name="T4" fmla="*/ 2147483647 w 485"/>
              <a:gd name="T5" fmla="*/ 2147483647 h 429"/>
              <a:gd name="T6" fmla="*/ 2147483647 w 485"/>
              <a:gd name="T7" fmla="*/ 2147483647 h 429"/>
              <a:gd name="T8" fmla="*/ 2147483647 w 485"/>
              <a:gd name="T9" fmla="*/ 2147483647 h 429"/>
              <a:gd name="T10" fmla="*/ 2147483647 w 485"/>
              <a:gd name="T11" fmla="*/ 2147483647 h 429"/>
              <a:gd name="T12" fmla="*/ 2147483647 w 485"/>
              <a:gd name="T13" fmla="*/ 2147483647 h 429"/>
              <a:gd name="T14" fmla="*/ 2147483647 w 485"/>
              <a:gd name="T15" fmla="*/ 2147483647 h 429"/>
              <a:gd name="T16" fmla="*/ 2147483647 w 485"/>
              <a:gd name="T17" fmla="*/ 2147483647 h 429"/>
              <a:gd name="T18" fmla="*/ 2147483647 w 485"/>
              <a:gd name="T19" fmla="*/ 2147483647 h 429"/>
              <a:gd name="T20" fmla="*/ 2147483647 w 485"/>
              <a:gd name="T21" fmla="*/ 2147483647 h 429"/>
              <a:gd name="T22" fmla="*/ 2147483647 w 485"/>
              <a:gd name="T23" fmla="*/ 2147483647 h 429"/>
              <a:gd name="T24" fmla="*/ 2147483647 w 485"/>
              <a:gd name="T25" fmla="*/ 2147483647 h 429"/>
              <a:gd name="T26" fmla="*/ 2147483647 w 485"/>
              <a:gd name="T27" fmla="*/ 2147483647 h 429"/>
              <a:gd name="T28" fmla="*/ 2147483647 w 485"/>
              <a:gd name="T29" fmla="*/ 2147483647 h 429"/>
              <a:gd name="T30" fmla="*/ 2147483647 w 485"/>
              <a:gd name="T31" fmla="*/ 2147483647 h 429"/>
              <a:gd name="T32" fmla="*/ 2147483647 w 485"/>
              <a:gd name="T33" fmla="*/ 2147483647 h 429"/>
              <a:gd name="T34" fmla="*/ 2147483647 w 485"/>
              <a:gd name="T35" fmla="*/ 2147483647 h 429"/>
              <a:gd name="T36" fmla="*/ 2147483647 w 485"/>
              <a:gd name="T37" fmla="*/ 2147483647 h 429"/>
              <a:gd name="T38" fmla="*/ 2147483647 w 485"/>
              <a:gd name="T39" fmla="*/ 2147483647 h 429"/>
              <a:gd name="T40" fmla="*/ 2147483647 w 485"/>
              <a:gd name="T41" fmla="*/ 2147483647 h 429"/>
              <a:gd name="T42" fmla="*/ 2147483647 w 485"/>
              <a:gd name="T43" fmla="*/ 2147483647 h 429"/>
              <a:gd name="T44" fmla="*/ 2147483647 w 485"/>
              <a:gd name="T45" fmla="*/ 2147483647 h 429"/>
              <a:gd name="T46" fmla="*/ 2147483647 w 485"/>
              <a:gd name="T47" fmla="*/ 2147483647 h 429"/>
              <a:gd name="T48" fmla="*/ 2147483647 w 485"/>
              <a:gd name="T49" fmla="*/ 2147483647 h 429"/>
              <a:gd name="T50" fmla="*/ 2147483647 w 485"/>
              <a:gd name="T51" fmla="*/ 2147483647 h 429"/>
              <a:gd name="T52" fmla="*/ 2147483647 w 485"/>
              <a:gd name="T53" fmla="*/ 2147483647 h 429"/>
              <a:gd name="T54" fmla="*/ 2147483647 w 485"/>
              <a:gd name="T55" fmla="*/ 2147483647 h 429"/>
              <a:gd name="T56" fmla="*/ 2147483647 w 485"/>
              <a:gd name="T57" fmla="*/ 2147483647 h 429"/>
              <a:gd name="T58" fmla="*/ 2147483647 w 485"/>
              <a:gd name="T59" fmla="*/ 2147483647 h 429"/>
              <a:gd name="T60" fmla="*/ 2147483647 w 485"/>
              <a:gd name="T61" fmla="*/ 2147483647 h 429"/>
              <a:gd name="T62" fmla="*/ 2147483647 w 485"/>
              <a:gd name="T63" fmla="*/ 2147483647 h 429"/>
              <a:gd name="T64" fmla="*/ 2147483647 w 485"/>
              <a:gd name="T65" fmla="*/ 2147483647 h 429"/>
              <a:gd name="T66" fmla="*/ 2147483647 w 485"/>
              <a:gd name="T67" fmla="*/ 2147483647 h 429"/>
              <a:gd name="T68" fmla="*/ 2147483647 w 485"/>
              <a:gd name="T69" fmla="*/ 2147483647 h 429"/>
              <a:gd name="T70" fmla="*/ 2147483647 w 485"/>
              <a:gd name="T71" fmla="*/ 2147483647 h 429"/>
              <a:gd name="T72" fmla="*/ 2147483647 w 485"/>
              <a:gd name="T73" fmla="*/ 2147483647 h 429"/>
              <a:gd name="T74" fmla="*/ 2147483647 w 485"/>
              <a:gd name="T75" fmla="*/ 2147483647 h 429"/>
              <a:gd name="T76" fmla="*/ 2147483647 w 485"/>
              <a:gd name="T77" fmla="*/ 2147483647 h 429"/>
              <a:gd name="T78" fmla="*/ 2147483647 w 485"/>
              <a:gd name="T79" fmla="*/ 2147483647 h 429"/>
              <a:gd name="T80" fmla="*/ 2147483647 w 485"/>
              <a:gd name="T81" fmla="*/ 2147483647 h 429"/>
              <a:gd name="T82" fmla="*/ 2147483647 w 485"/>
              <a:gd name="T83" fmla="*/ 0 h 429"/>
              <a:gd name="T84" fmla="*/ 2147483647 w 485"/>
              <a:gd name="T85" fmla="*/ 2147483647 h 429"/>
              <a:gd name="T86" fmla="*/ 2147483647 w 485"/>
              <a:gd name="T87" fmla="*/ 2147483647 h 429"/>
              <a:gd name="T88" fmla="*/ 2147483647 w 485"/>
              <a:gd name="T89" fmla="*/ 2147483647 h 429"/>
              <a:gd name="T90" fmla="*/ 2147483647 w 485"/>
              <a:gd name="T91" fmla="*/ 2147483647 h 429"/>
              <a:gd name="T92" fmla="*/ 2147483647 w 485"/>
              <a:gd name="T93" fmla="*/ 2147483647 h 429"/>
              <a:gd name="T94" fmla="*/ 2147483647 w 485"/>
              <a:gd name="T95" fmla="*/ 2147483647 h 429"/>
              <a:gd name="T96" fmla="*/ 2147483647 w 485"/>
              <a:gd name="T97" fmla="*/ 2147483647 h 429"/>
              <a:gd name="T98" fmla="*/ 2147483647 w 485"/>
              <a:gd name="T99" fmla="*/ 2147483647 h 429"/>
              <a:gd name="T100" fmla="*/ 2147483647 w 485"/>
              <a:gd name="T101" fmla="*/ 2147483647 h 4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5" h="429">
                <a:moveTo>
                  <a:pt x="381" y="391"/>
                </a:moveTo>
                <a:lnTo>
                  <a:pt x="379" y="385"/>
                </a:lnTo>
                <a:lnTo>
                  <a:pt x="358" y="378"/>
                </a:lnTo>
                <a:lnTo>
                  <a:pt x="360" y="370"/>
                </a:lnTo>
                <a:lnTo>
                  <a:pt x="360" y="366"/>
                </a:lnTo>
                <a:lnTo>
                  <a:pt x="358" y="363"/>
                </a:lnTo>
                <a:lnTo>
                  <a:pt x="356" y="359"/>
                </a:lnTo>
                <a:lnTo>
                  <a:pt x="354" y="357"/>
                </a:lnTo>
                <a:lnTo>
                  <a:pt x="352" y="355"/>
                </a:lnTo>
                <a:lnTo>
                  <a:pt x="344" y="353"/>
                </a:lnTo>
                <a:lnTo>
                  <a:pt x="340" y="353"/>
                </a:lnTo>
                <a:lnTo>
                  <a:pt x="338" y="351"/>
                </a:lnTo>
                <a:lnTo>
                  <a:pt x="334" y="346"/>
                </a:lnTo>
                <a:lnTo>
                  <a:pt x="332" y="342"/>
                </a:lnTo>
                <a:lnTo>
                  <a:pt x="328" y="340"/>
                </a:lnTo>
                <a:lnTo>
                  <a:pt x="325" y="338"/>
                </a:lnTo>
                <a:lnTo>
                  <a:pt x="323" y="338"/>
                </a:lnTo>
                <a:lnTo>
                  <a:pt x="321" y="340"/>
                </a:lnTo>
                <a:lnTo>
                  <a:pt x="268" y="353"/>
                </a:lnTo>
                <a:lnTo>
                  <a:pt x="176" y="374"/>
                </a:lnTo>
                <a:lnTo>
                  <a:pt x="125" y="385"/>
                </a:lnTo>
                <a:lnTo>
                  <a:pt x="76" y="395"/>
                </a:lnTo>
                <a:lnTo>
                  <a:pt x="33" y="402"/>
                </a:lnTo>
                <a:lnTo>
                  <a:pt x="15" y="404"/>
                </a:lnTo>
                <a:lnTo>
                  <a:pt x="0" y="406"/>
                </a:lnTo>
                <a:lnTo>
                  <a:pt x="0" y="378"/>
                </a:lnTo>
                <a:lnTo>
                  <a:pt x="9" y="370"/>
                </a:lnTo>
                <a:lnTo>
                  <a:pt x="19" y="363"/>
                </a:lnTo>
                <a:lnTo>
                  <a:pt x="23" y="357"/>
                </a:lnTo>
                <a:lnTo>
                  <a:pt x="25" y="353"/>
                </a:lnTo>
                <a:lnTo>
                  <a:pt x="27" y="351"/>
                </a:lnTo>
                <a:lnTo>
                  <a:pt x="27" y="349"/>
                </a:lnTo>
                <a:lnTo>
                  <a:pt x="25" y="347"/>
                </a:lnTo>
                <a:lnTo>
                  <a:pt x="31" y="346"/>
                </a:lnTo>
                <a:lnTo>
                  <a:pt x="33" y="342"/>
                </a:lnTo>
                <a:lnTo>
                  <a:pt x="35" y="338"/>
                </a:lnTo>
                <a:lnTo>
                  <a:pt x="39" y="332"/>
                </a:lnTo>
                <a:lnTo>
                  <a:pt x="41" y="330"/>
                </a:lnTo>
                <a:lnTo>
                  <a:pt x="45" y="327"/>
                </a:lnTo>
                <a:lnTo>
                  <a:pt x="48" y="325"/>
                </a:lnTo>
                <a:lnTo>
                  <a:pt x="50" y="323"/>
                </a:lnTo>
                <a:lnTo>
                  <a:pt x="52" y="319"/>
                </a:lnTo>
                <a:lnTo>
                  <a:pt x="50" y="315"/>
                </a:lnTo>
                <a:lnTo>
                  <a:pt x="47" y="312"/>
                </a:lnTo>
                <a:lnTo>
                  <a:pt x="45" y="310"/>
                </a:lnTo>
                <a:lnTo>
                  <a:pt x="45" y="306"/>
                </a:lnTo>
                <a:lnTo>
                  <a:pt x="47" y="300"/>
                </a:lnTo>
                <a:lnTo>
                  <a:pt x="47" y="296"/>
                </a:lnTo>
                <a:lnTo>
                  <a:pt x="45" y="295"/>
                </a:lnTo>
                <a:lnTo>
                  <a:pt x="41" y="291"/>
                </a:lnTo>
                <a:lnTo>
                  <a:pt x="35" y="287"/>
                </a:lnTo>
                <a:lnTo>
                  <a:pt x="33" y="287"/>
                </a:lnTo>
                <a:lnTo>
                  <a:pt x="33" y="283"/>
                </a:lnTo>
                <a:lnTo>
                  <a:pt x="31" y="276"/>
                </a:lnTo>
                <a:lnTo>
                  <a:pt x="33" y="272"/>
                </a:lnTo>
                <a:lnTo>
                  <a:pt x="35" y="268"/>
                </a:lnTo>
                <a:lnTo>
                  <a:pt x="37" y="266"/>
                </a:lnTo>
                <a:lnTo>
                  <a:pt x="43" y="264"/>
                </a:lnTo>
                <a:lnTo>
                  <a:pt x="47" y="262"/>
                </a:lnTo>
                <a:lnTo>
                  <a:pt x="50" y="261"/>
                </a:lnTo>
                <a:lnTo>
                  <a:pt x="58" y="257"/>
                </a:lnTo>
                <a:lnTo>
                  <a:pt x="68" y="251"/>
                </a:lnTo>
                <a:lnTo>
                  <a:pt x="76" y="249"/>
                </a:lnTo>
                <a:lnTo>
                  <a:pt x="84" y="249"/>
                </a:lnTo>
                <a:lnTo>
                  <a:pt x="97" y="247"/>
                </a:lnTo>
                <a:lnTo>
                  <a:pt x="111" y="247"/>
                </a:lnTo>
                <a:lnTo>
                  <a:pt x="117" y="247"/>
                </a:lnTo>
                <a:lnTo>
                  <a:pt x="125" y="249"/>
                </a:lnTo>
                <a:lnTo>
                  <a:pt x="131" y="251"/>
                </a:lnTo>
                <a:lnTo>
                  <a:pt x="139" y="255"/>
                </a:lnTo>
                <a:lnTo>
                  <a:pt x="144" y="255"/>
                </a:lnTo>
                <a:lnTo>
                  <a:pt x="146" y="255"/>
                </a:lnTo>
                <a:lnTo>
                  <a:pt x="148" y="253"/>
                </a:lnTo>
                <a:lnTo>
                  <a:pt x="148" y="249"/>
                </a:lnTo>
                <a:lnTo>
                  <a:pt x="148" y="247"/>
                </a:lnTo>
                <a:lnTo>
                  <a:pt x="148" y="245"/>
                </a:lnTo>
                <a:lnTo>
                  <a:pt x="150" y="242"/>
                </a:lnTo>
                <a:lnTo>
                  <a:pt x="156" y="242"/>
                </a:lnTo>
                <a:lnTo>
                  <a:pt x="170" y="240"/>
                </a:lnTo>
                <a:lnTo>
                  <a:pt x="176" y="240"/>
                </a:lnTo>
                <a:lnTo>
                  <a:pt x="182" y="238"/>
                </a:lnTo>
                <a:lnTo>
                  <a:pt x="187" y="234"/>
                </a:lnTo>
                <a:lnTo>
                  <a:pt x="193" y="230"/>
                </a:lnTo>
                <a:lnTo>
                  <a:pt x="201" y="223"/>
                </a:lnTo>
                <a:lnTo>
                  <a:pt x="209" y="213"/>
                </a:lnTo>
                <a:lnTo>
                  <a:pt x="213" y="209"/>
                </a:lnTo>
                <a:lnTo>
                  <a:pt x="223" y="202"/>
                </a:lnTo>
                <a:lnTo>
                  <a:pt x="229" y="196"/>
                </a:lnTo>
                <a:lnTo>
                  <a:pt x="229" y="192"/>
                </a:lnTo>
                <a:lnTo>
                  <a:pt x="229" y="191"/>
                </a:lnTo>
                <a:lnTo>
                  <a:pt x="227" y="191"/>
                </a:lnTo>
                <a:lnTo>
                  <a:pt x="225" y="187"/>
                </a:lnTo>
                <a:lnTo>
                  <a:pt x="223" y="183"/>
                </a:lnTo>
                <a:lnTo>
                  <a:pt x="221" y="179"/>
                </a:lnTo>
                <a:lnTo>
                  <a:pt x="221" y="175"/>
                </a:lnTo>
                <a:lnTo>
                  <a:pt x="221" y="172"/>
                </a:lnTo>
                <a:lnTo>
                  <a:pt x="221" y="168"/>
                </a:lnTo>
                <a:lnTo>
                  <a:pt x="221" y="166"/>
                </a:lnTo>
                <a:lnTo>
                  <a:pt x="223" y="164"/>
                </a:lnTo>
                <a:lnTo>
                  <a:pt x="225" y="162"/>
                </a:lnTo>
                <a:lnTo>
                  <a:pt x="227" y="160"/>
                </a:lnTo>
                <a:lnTo>
                  <a:pt x="227" y="158"/>
                </a:lnTo>
                <a:lnTo>
                  <a:pt x="227" y="157"/>
                </a:lnTo>
                <a:lnTo>
                  <a:pt x="225" y="155"/>
                </a:lnTo>
                <a:lnTo>
                  <a:pt x="223" y="153"/>
                </a:lnTo>
                <a:lnTo>
                  <a:pt x="213" y="149"/>
                </a:lnTo>
                <a:lnTo>
                  <a:pt x="209" y="149"/>
                </a:lnTo>
                <a:lnTo>
                  <a:pt x="209" y="145"/>
                </a:lnTo>
                <a:lnTo>
                  <a:pt x="211" y="140"/>
                </a:lnTo>
                <a:lnTo>
                  <a:pt x="217" y="134"/>
                </a:lnTo>
                <a:lnTo>
                  <a:pt x="231" y="121"/>
                </a:lnTo>
                <a:lnTo>
                  <a:pt x="238" y="111"/>
                </a:lnTo>
                <a:lnTo>
                  <a:pt x="242" y="107"/>
                </a:lnTo>
                <a:lnTo>
                  <a:pt x="244" y="100"/>
                </a:lnTo>
                <a:lnTo>
                  <a:pt x="246" y="92"/>
                </a:lnTo>
                <a:lnTo>
                  <a:pt x="248" y="85"/>
                </a:lnTo>
                <a:lnTo>
                  <a:pt x="254" y="75"/>
                </a:lnTo>
                <a:lnTo>
                  <a:pt x="256" y="70"/>
                </a:lnTo>
                <a:lnTo>
                  <a:pt x="262" y="62"/>
                </a:lnTo>
                <a:lnTo>
                  <a:pt x="274" y="51"/>
                </a:lnTo>
                <a:lnTo>
                  <a:pt x="289" y="36"/>
                </a:lnTo>
                <a:lnTo>
                  <a:pt x="297" y="32"/>
                </a:lnTo>
                <a:lnTo>
                  <a:pt x="307" y="28"/>
                </a:lnTo>
                <a:lnTo>
                  <a:pt x="340" y="17"/>
                </a:lnTo>
                <a:lnTo>
                  <a:pt x="375" y="7"/>
                </a:lnTo>
                <a:lnTo>
                  <a:pt x="403" y="0"/>
                </a:lnTo>
                <a:lnTo>
                  <a:pt x="405" y="7"/>
                </a:lnTo>
                <a:lnTo>
                  <a:pt x="407" y="17"/>
                </a:lnTo>
                <a:lnTo>
                  <a:pt x="411" y="39"/>
                </a:lnTo>
                <a:lnTo>
                  <a:pt x="415" y="62"/>
                </a:lnTo>
                <a:lnTo>
                  <a:pt x="417" y="71"/>
                </a:lnTo>
                <a:lnTo>
                  <a:pt x="418" y="79"/>
                </a:lnTo>
                <a:lnTo>
                  <a:pt x="418" y="90"/>
                </a:lnTo>
                <a:lnTo>
                  <a:pt x="420" y="100"/>
                </a:lnTo>
                <a:lnTo>
                  <a:pt x="422" y="115"/>
                </a:lnTo>
                <a:lnTo>
                  <a:pt x="426" y="126"/>
                </a:lnTo>
                <a:lnTo>
                  <a:pt x="426" y="130"/>
                </a:lnTo>
                <a:lnTo>
                  <a:pt x="426" y="134"/>
                </a:lnTo>
                <a:lnTo>
                  <a:pt x="428" y="140"/>
                </a:lnTo>
                <a:lnTo>
                  <a:pt x="430" y="141"/>
                </a:lnTo>
                <a:lnTo>
                  <a:pt x="432" y="141"/>
                </a:lnTo>
                <a:lnTo>
                  <a:pt x="434" y="141"/>
                </a:lnTo>
                <a:lnTo>
                  <a:pt x="438" y="141"/>
                </a:lnTo>
                <a:lnTo>
                  <a:pt x="440" y="143"/>
                </a:lnTo>
                <a:lnTo>
                  <a:pt x="442" y="147"/>
                </a:lnTo>
                <a:lnTo>
                  <a:pt x="464" y="225"/>
                </a:lnTo>
                <a:lnTo>
                  <a:pt x="465" y="302"/>
                </a:lnTo>
                <a:lnTo>
                  <a:pt x="485" y="387"/>
                </a:lnTo>
                <a:lnTo>
                  <a:pt x="473" y="400"/>
                </a:lnTo>
                <a:lnTo>
                  <a:pt x="477" y="408"/>
                </a:lnTo>
                <a:lnTo>
                  <a:pt x="473" y="412"/>
                </a:lnTo>
                <a:lnTo>
                  <a:pt x="469" y="419"/>
                </a:lnTo>
                <a:lnTo>
                  <a:pt x="465" y="429"/>
                </a:lnTo>
                <a:lnTo>
                  <a:pt x="465" y="417"/>
                </a:lnTo>
                <a:lnTo>
                  <a:pt x="381" y="391"/>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8" name="Freeform 45">
            <a:extLst>
              <a:ext uri="{FF2B5EF4-FFF2-40B4-BE49-F238E27FC236}">
                <a16:creationId xmlns:a16="http://schemas.microsoft.com/office/drawing/2014/main" id="{9E439253-7E02-05E7-2472-89F8EE7C064F}"/>
              </a:ext>
            </a:extLst>
          </p:cNvPr>
          <p:cNvSpPr>
            <a:spLocks/>
          </p:cNvSpPr>
          <p:nvPr/>
        </p:nvSpPr>
        <p:spPr bwMode="auto">
          <a:xfrm>
            <a:off x="6647287" y="1682508"/>
            <a:ext cx="602414" cy="568309"/>
          </a:xfrm>
          <a:custGeom>
            <a:avLst/>
            <a:gdLst>
              <a:gd name="T0" fmla="*/ 2147483647 w 485"/>
              <a:gd name="T1" fmla="*/ 2147483647 h 429"/>
              <a:gd name="T2" fmla="*/ 2147483647 w 485"/>
              <a:gd name="T3" fmla="*/ 2147483647 h 429"/>
              <a:gd name="T4" fmla="*/ 2147483647 w 485"/>
              <a:gd name="T5" fmla="*/ 2147483647 h 429"/>
              <a:gd name="T6" fmla="*/ 2147483647 w 485"/>
              <a:gd name="T7" fmla="*/ 2147483647 h 429"/>
              <a:gd name="T8" fmla="*/ 2147483647 w 485"/>
              <a:gd name="T9" fmla="*/ 2147483647 h 429"/>
              <a:gd name="T10" fmla="*/ 2147483647 w 485"/>
              <a:gd name="T11" fmla="*/ 2147483647 h 429"/>
              <a:gd name="T12" fmla="*/ 2147483647 w 485"/>
              <a:gd name="T13" fmla="*/ 2147483647 h 429"/>
              <a:gd name="T14" fmla="*/ 0 w 485"/>
              <a:gd name="T15" fmla="*/ 2147483647 h 429"/>
              <a:gd name="T16" fmla="*/ 2147483647 w 485"/>
              <a:gd name="T17" fmla="*/ 2147483647 h 429"/>
              <a:gd name="T18" fmla="*/ 2147483647 w 485"/>
              <a:gd name="T19" fmla="*/ 2147483647 h 429"/>
              <a:gd name="T20" fmla="*/ 2147483647 w 485"/>
              <a:gd name="T21" fmla="*/ 2147483647 h 429"/>
              <a:gd name="T22" fmla="*/ 2147483647 w 485"/>
              <a:gd name="T23" fmla="*/ 2147483647 h 429"/>
              <a:gd name="T24" fmla="*/ 2147483647 w 485"/>
              <a:gd name="T25" fmla="*/ 2147483647 h 429"/>
              <a:gd name="T26" fmla="*/ 2147483647 w 485"/>
              <a:gd name="T27" fmla="*/ 2147483647 h 429"/>
              <a:gd name="T28" fmla="*/ 2147483647 w 485"/>
              <a:gd name="T29" fmla="*/ 2147483647 h 429"/>
              <a:gd name="T30" fmla="*/ 2147483647 w 485"/>
              <a:gd name="T31" fmla="*/ 2147483647 h 429"/>
              <a:gd name="T32" fmla="*/ 2147483647 w 485"/>
              <a:gd name="T33" fmla="*/ 2147483647 h 429"/>
              <a:gd name="T34" fmla="*/ 2147483647 w 485"/>
              <a:gd name="T35" fmla="*/ 2147483647 h 429"/>
              <a:gd name="T36" fmla="*/ 2147483647 w 485"/>
              <a:gd name="T37" fmla="*/ 2147483647 h 429"/>
              <a:gd name="T38" fmla="*/ 2147483647 w 485"/>
              <a:gd name="T39" fmla="*/ 2147483647 h 429"/>
              <a:gd name="T40" fmla="*/ 2147483647 w 485"/>
              <a:gd name="T41" fmla="*/ 2147483647 h 429"/>
              <a:gd name="T42" fmla="*/ 2147483647 w 485"/>
              <a:gd name="T43" fmla="*/ 2147483647 h 429"/>
              <a:gd name="T44" fmla="*/ 2147483647 w 485"/>
              <a:gd name="T45" fmla="*/ 2147483647 h 429"/>
              <a:gd name="T46" fmla="*/ 2147483647 w 485"/>
              <a:gd name="T47" fmla="*/ 2147483647 h 429"/>
              <a:gd name="T48" fmla="*/ 2147483647 w 485"/>
              <a:gd name="T49" fmla="*/ 2147483647 h 429"/>
              <a:gd name="T50" fmla="*/ 2147483647 w 485"/>
              <a:gd name="T51" fmla="*/ 2147483647 h 429"/>
              <a:gd name="T52" fmla="*/ 2147483647 w 485"/>
              <a:gd name="T53" fmla="*/ 2147483647 h 429"/>
              <a:gd name="T54" fmla="*/ 2147483647 w 485"/>
              <a:gd name="T55" fmla="*/ 2147483647 h 429"/>
              <a:gd name="T56" fmla="*/ 2147483647 w 485"/>
              <a:gd name="T57" fmla="*/ 2147483647 h 429"/>
              <a:gd name="T58" fmla="*/ 2147483647 w 485"/>
              <a:gd name="T59" fmla="*/ 2147483647 h 429"/>
              <a:gd name="T60" fmla="*/ 2147483647 w 485"/>
              <a:gd name="T61" fmla="*/ 2147483647 h 429"/>
              <a:gd name="T62" fmla="*/ 2147483647 w 485"/>
              <a:gd name="T63" fmla="*/ 2147483647 h 429"/>
              <a:gd name="T64" fmla="*/ 2147483647 w 485"/>
              <a:gd name="T65" fmla="*/ 2147483647 h 429"/>
              <a:gd name="T66" fmla="*/ 2147483647 w 485"/>
              <a:gd name="T67" fmla="*/ 0 h 429"/>
              <a:gd name="T68" fmla="*/ 2147483647 w 485"/>
              <a:gd name="T69" fmla="*/ 2147483647 h 429"/>
              <a:gd name="T70" fmla="*/ 2147483647 w 485"/>
              <a:gd name="T71" fmla="*/ 2147483647 h 429"/>
              <a:gd name="T72" fmla="*/ 2147483647 w 485"/>
              <a:gd name="T73" fmla="*/ 2147483647 h 429"/>
              <a:gd name="T74" fmla="*/ 2147483647 w 485"/>
              <a:gd name="T75" fmla="*/ 2147483647 h 429"/>
              <a:gd name="T76" fmla="*/ 2147483647 w 485"/>
              <a:gd name="T77" fmla="*/ 2147483647 h 429"/>
              <a:gd name="T78" fmla="*/ 2147483647 w 485"/>
              <a:gd name="T79" fmla="*/ 2147483647 h 429"/>
              <a:gd name="T80" fmla="*/ 2147483647 w 485"/>
              <a:gd name="T81" fmla="*/ 2147483647 h 429"/>
              <a:gd name="T82" fmla="*/ 2147483647 w 485"/>
              <a:gd name="T83" fmla="*/ 2147483647 h 429"/>
              <a:gd name="T84" fmla="*/ 2147483647 w 485"/>
              <a:gd name="T85" fmla="*/ 2147483647 h 429"/>
              <a:gd name="T86" fmla="*/ 2147483647 w 485"/>
              <a:gd name="T87" fmla="*/ 2147483647 h 4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5" h="429">
                <a:moveTo>
                  <a:pt x="381" y="391"/>
                </a:moveTo>
                <a:lnTo>
                  <a:pt x="379" y="385"/>
                </a:lnTo>
                <a:lnTo>
                  <a:pt x="358" y="376"/>
                </a:lnTo>
                <a:lnTo>
                  <a:pt x="360" y="366"/>
                </a:lnTo>
                <a:lnTo>
                  <a:pt x="356" y="359"/>
                </a:lnTo>
                <a:lnTo>
                  <a:pt x="352" y="355"/>
                </a:lnTo>
                <a:lnTo>
                  <a:pt x="342" y="351"/>
                </a:lnTo>
                <a:lnTo>
                  <a:pt x="338" y="351"/>
                </a:lnTo>
                <a:lnTo>
                  <a:pt x="334" y="346"/>
                </a:lnTo>
                <a:lnTo>
                  <a:pt x="328" y="340"/>
                </a:lnTo>
                <a:lnTo>
                  <a:pt x="321" y="340"/>
                </a:lnTo>
                <a:lnTo>
                  <a:pt x="268" y="353"/>
                </a:lnTo>
                <a:lnTo>
                  <a:pt x="176" y="374"/>
                </a:lnTo>
                <a:lnTo>
                  <a:pt x="76" y="395"/>
                </a:lnTo>
                <a:lnTo>
                  <a:pt x="0" y="406"/>
                </a:lnTo>
                <a:lnTo>
                  <a:pt x="0" y="378"/>
                </a:lnTo>
                <a:lnTo>
                  <a:pt x="19" y="363"/>
                </a:lnTo>
                <a:lnTo>
                  <a:pt x="25" y="353"/>
                </a:lnTo>
                <a:lnTo>
                  <a:pt x="25" y="347"/>
                </a:lnTo>
                <a:lnTo>
                  <a:pt x="33" y="342"/>
                </a:lnTo>
                <a:lnTo>
                  <a:pt x="35" y="336"/>
                </a:lnTo>
                <a:lnTo>
                  <a:pt x="37" y="332"/>
                </a:lnTo>
                <a:lnTo>
                  <a:pt x="45" y="327"/>
                </a:lnTo>
                <a:lnTo>
                  <a:pt x="50" y="319"/>
                </a:lnTo>
                <a:lnTo>
                  <a:pt x="45" y="312"/>
                </a:lnTo>
                <a:lnTo>
                  <a:pt x="45" y="306"/>
                </a:lnTo>
                <a:lnTo>
                  <a:pt x="45" y="300"/>
                </a:lnTo>
                <a:lnTo>
                  <a:pt x="45" y="295"/>
                </a:lnTo>
                <a:lnTo>
                  <a:pt x="35" y="287"/>
                </a:lnTo>
                <a:lnTo>
                  <a:pt x="31" y="283"/>
                </a:lnTo>
                <a:lnTo>
                  <a:pt x="31" y="276"/>
                </a:lnTo>
                <a:lnTo>
                  <a:pt x="35" y="268"/>
                </a:lnTo>
                <a:lnTo>
                  <a:pt x="41" y="264"/>
                </a:lnTo>
                <a:lnTo>
                  <a:pt x="50" y="261"/>
                </a:lnTo>
                <a:lnTo>
                  <a:pt x="58" y="255"/>
                </a:lnTo>
                <a:lnTo>
                  <a:pt x="68" y="251"/>
                </a:lnTo>
                <a:lnTo>
                  <a:pt x="82" y="249"/>
                </a:lnTo>
                <a:lnTo>
                  <a:pt x="111" y="247"/>
                </a:lnTo>
                <a:lnTo>
                  <a:pt x="123" y="247"/>
                </a:lnTo>
                <a:lnTo>
                  <a:pt x="139" y="255"/>
                </a:lnTo>
                <a:lnTo>
                  <a:pt x="146" y="255"/>
                </a:lnTo>
                <a:lnTo>
                  <a:pt x="146" y="249"/>
                </a:lnTo>
                <a:lnTo>
                  <a:pt x="148" y="244"/>
                </a:lnTo>
                <a:lnTo>
                  <a:pt x="156" y="242"/>
                </a:lnTo>
                <a:lnTo>
                  <a:pt x="170" y="240"/>
                </a:lnTo>
                <a:lnTo>
                  <a:pt x="182" y="238"/>
                </a:lnTo>
                <a:lnTo>
                  <a:pt x="193" y="228"/>
                </a:lnTo>
                <a:lnTo>
                  <a:pt x="209" y="213"/>
                </a:lnTo>
                <a:lnTo>
                  <a:pt x="223" y="202"/>
                </a:lnTo>
                <a:lnTo>
                  <a:pt x="225" y="198"/>
                </a:lnTo>
                <a:lnTo>
                  <a:pt x="229" y="196"/>
                </a:lnTo>
                <a:lnTo>
                  <a:pt x="227" y="189"/>
                </a:lnTo>
                <a:lnTo>
                  <a:pt x="219" y="175"/>
                </a:lnTo>
                <a:lnTo>
                  <a:pt x="221" y="168"/>
                </a:lnTo>
                <a:lnTo>
                  <a:pt x="223" y="164"/>
                </a:lnTo>
                <a:lnTo>
                  <a:pt x="227" y="160"/>
                </a:lnTo>
                <a:lnTo>
                  <a:pt x="227" y="157"/>
                </a:lnTo>
                <a:lnTo>
                  <a:pt x="223" y="153"/>
                </a:lnTo>
                <a:lnTo>
                  <a:pt x="213" y="149"/>
                </a:lnTo>
                <a:lnTo>
                  <a:pt x="207" y="149"/>
                </a:lnTo>
                <a:lnTo>
                  <a:pt x="207" y="145"/>
                </a:lnTo>
                <a:lnTo>
                  <a:pt x="217" y="134"/>
                </a:lnTo>
                <a:lnTo>
                  <a:pt x="238" y="111"/>
                </a:lnTo>
                <a:lnTo>
                  <a:pt x="248" y="85"/>
                </a:lnTo>
                <a:lnTo>
                  <a:pt x="260" y="62"/>
                </a:lnTo>
                <a:lnTo>
                  <a:pt x="289" y="36"/>
                </a:lnTo>
                <a:lnTo>
                  <a:pt x="340" y="17"/>
                </a:lnTo>
                <a:lnTo>
                  <a:pt x="403" y="0"/>
                </a:lnTo>
                <a:lnTo>
                  <a:pt x="411" y="39"/>
                </a:lnTo>
                <a:lnTo>
                  <a:pt x="415" y="62"/>
                </a:lnTo>
                <a:lnTo>
                  <a:pt x="418" y="79"/>
                </a:lnTo>
                <a:lnTo>
                  <a:pt x="418" y="100"/>
                </a:lnTo>
                <a:lnTo>
                  <a:pt x="422" y="115"/>
                </a:lnTo>
                <a:lnTo>
                  <a:pt x="426" y="124"/>
                </a:lnTo>
                <a:lnTo>
                  <a:pt x="424" y="134"/>
                </a:lnTo>
                <a:lnTo>
                  <a:pt x="430" y="141"/>
                </a:lnTo>
                <a:lnTo>
                  <a:pt x="434" y="141"/>
                </a:lnTo>
                <a:lnTo>
                  <a:pt x="436" y="141"/>
                </a:lnTo>
                <a:lnTo>
                  <a:pt x="442" y="147"/>
                </a:lnTo>
                <a:lnTo>
                  <a:pt x="464" y="225"/>
                </a:lnTo>
                <a:lnTo>
                  <a:pt x="465" y="302"/>
                </a:lnTo>
                <a:lnTo>
                  <a:pt x="485" y="387"/>
                </a:lnTo>
                <a:lnTo>
                  <a:pt x="473" y="400"/>
                </a:lnTo>
                <a:lnTo>
                  <a:pt x="477" y="406"/>
                </a:lnTo>
                <a:lnTo>
                  <a:pt x="469" y="419"/>
                </a:lnTo>
                <a:lnTo>
                  <a:pt x="464" y="429"/>
                </a:lnTo>
                <a:lnTo>
                  <a:pt x="465" y="417"/>
                </a:lnTo>
                <a:lnTo>
                  <a:pt x="381" y="391"/>
                </a:lnTo>
              </a:path>
            </a:pathLst>
          </a:custGeom>
          <a:solidFill>
            <a:schemeClr val="bg1">
              <a:lumMod val="65000"/>
            </a:schemeClr>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59" name="Freeform 46">
            <a:extLst>
              <a:ext uri="{FF2B5EF4-FFF2-40B4-BE49-F238E27FC236}">
                <a16:creationId xmlns:a16="http://schemas.microsoft.com/office/drawing/2014/main" id="{FE890025-D8C0-A4A1-F249-A2A79336315C}"/>
              </a:ext>
            </a:extLst>
          </p:cNvPr>
          <p:cNvSpPr>
            <a:spLocks/>
          </p:cNvSpPr>
          <p:nvPr/>
        </p:nvSpPr>
        <p:spPr bwMode="auto">
          <a:xfrm>
            <a:off x="7224270" y="2038057"/>
            <a:ext cx="171664" cy="184201"/>
          </a:xfrm>
          <a:custGeom>
            <a:avLst/>
            <a:gdLst>
              <a:gd name="T0" fmla="*/ 2147483647 w 139"/>
              <a:gd name="T1" fmla="*/ 2147483647 h 140"/>
              <a:gd name="T2" fmla="*/ 2147483647 w 139"/>
              <a:gd name="T3" fmla="*/ 2147483647 h 140"/>
              <a:gd name="T4" fmla="*/ 2147483647 w 139"/>
              <a:gd name="T5" fmla="*/ 2147483647 h 140"/>
              <a:gd name="T6" fmla="*/ 0 w 139"/>
              <a:gd name="T7" fmla="*/ 2147483647 h 140"/>
              <a:gd name="T8" fmla="*/ 2147483647 w 139"/>
              <a:gd name="T9" fmla="*/ 0 h 140"/>
              <a:gd name="T10" fmla="*/ 2147483647 w 139"/>
              <a:gd name="T11" fmla="*/ 2147483647 h 140"/>
              <a:gd name="T12" fmla="*/ 2147483647 w 139"/>
              <a:gd name="T13" fmla="*/ 2147483647 h 140"/>
              <a:gd name="T14" fmla="*/ 2147483647 w 139"/>
              <a:gd name="T15" fmla="*/ 2147483647 h 140"/>
              <a:gd name="T16" fmla="*/ 2147483647 w 139"/>
              <a:gd name="T17" fmla="*/ 2147483647 h 140"/>
              <a:gd name="T18" fmla="*/ 2147483647 w 139"/>
              <a:gd name="T19" fmla="*/ 2147483647 h 140"/>
              <a:gd name="T20" fmla="*/ 2147483647 w 139"/>
              <a:gd name="T21" fmla="*/ 2147483647 h 140"/>
              <a:gd name="T22" fmla="*/ 2147483647 w 139"/>
              <a:gd name="T23" fmla="*/ 2147483647 h 140"/>
              <a:gd name="T24" fmla="*/ 2147483647 w 139"/>
              <a:gd name="T25" fmla="*/ 2147483647 h 140"/>
              <a:gd name="T26" fmla="*/ 2147483647 w 139"/>
              <a:gd name="T27" fmla="*/ 2147483647 h 140"/>
              <a:gd name="T28" fmla="*/ 2147483647 w 139"/>
              <a:gd name="T29" fmla="*/ 2147483647 h 140"/>
              <a:gd name="T30" fmla="*/ 2147483647 w 139"/>
              <a:gd name="T31" fmla="*/ 2147483647 h 140"/>
              <a:gd name="T32" fmla="*/ 2147483647 w 139"/>
              <a:gd name="T33" fmla="*/ 2147483647 h 140"/>
              <a:gd name="T34" fmla="*/ 2147483647 w 139"/>
              <a:gd name="T35" fmla="*/ 2147483647 h 140"/>
              <a:gd name="T36" fmla="*/ 2147483647 w 139"/>
              <a:gd name="T37" fmla="*/ 2147483647 h 140"/>
              <a:gd name="T38" fmla="*/ 2147483647 w 139"/>
              <a:gd name="T39" fmla="*/ 2147483647 h 140"/>
              <a:gd name="T40" fmla="*/ 2147483647 w 139"/>
              <a:gd name="T41" fmla="*/ 2147483647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9" h="140">
                <a:moveTo>
                  <a:pt x="12" y="140"/>
                </a:moveTo>
                <a:lnTo>
                  <a:pt x="8" y="132"/>
                </a:lnTo>
                <a:lnTo>
                  <a:pt x="20" y="119"/>
                </a:lnTo>
                <a:lnTo>
                  <a:pt x="0" y="34"/>
                </a:lnTo>
                <a:lnTo>
                  <a:pt x="126" y="0"/>
                </a:lnTo>
                <a:lnTo>
                  <a:pt x="139" y="70"/>
                </a:lnTo>
                <a:lnTo>
                  <a:pt x="130" y="72"/>
                </a:lnTo>
                <a:lnTo>
                  <a:pt x="124" y="74"/>
                </a:lnTo>
                <a:lnTo>
                  <a:pt x="118" y="79"/>
                </a:lnTo>
                <a:lnTo>
                  <a:pt x="114" y="81"/>
                </a:lnTo>
                <a:lnTo>
                  <a:pt x="110" y="83"/>
                </a:lnTo>
                <a:lnTo>
                  <a:pt x="98" y="87"/>
                </a:lnTo>
                <a:lnTo>
                  <a:pt x="89" y="91"/>
                </a:lnTo>
                <a:lnTo>
                  <a:pt x="83" y="91"/>
                </a:lnTo>
                <a:lnTo>
                  <a:pt x="71" y="95"/>
                </a:lnTo>
                <a:lnTo>
                  <a:pt x="57" y="100"/>
                </a:lnTo>
                <a:lnTo>
                  <a:pt x="51" y="104"/>
                </a:lnTo>
                <a:lnTo>
                  <a:pt x="42" y="112"/>
                </a:lnTo>
                <a:lnTo>
                  <a:pt x="32" y="119"/>
                </a:lnTo>
                <a:lnTo>
                  <a:pt x="24" y="127"/>
                </a:lnTo>
                <a:lnTo>
                  <a:pt x="12" y="140"/>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0" name="Freeform 47">
            <a:extLst>
              <a:ext uri="{FF2B5EF4-FFF2-40B4-BE49-F238E27FC236}">
                <a16:creationId xmlns:a16="http://schemas.microsoft.com/office/drawing/2014/main" id="{AD8E5C27-9B54-F0BA-80E9-E9E4F8E32A47}"/>
              </a:ext>
            </a:extLst>
          </p:cNvPr>
          <p:cNvSpPr>
            <a:spLocks/>
          </p:cNvSpPr>
          <p:nvPr/>
        </p:nvSpPr>
        <p:spPr bwMode="auto">
          <a:xfrm>
            <a:off x="7224270" y="2038057"/>
            <a:ext cx="171664" cy="182773"/>
          </a:xfrm>
          <a:custGeom>
            <a:avLst/>
            <a:gdLst>
              <a:gd name="T0" fmla="*/ 2147483647 w 139"/>
              <a:gd name="T1" fmla="*/ 2147483647 h 138"/>
              <a:gd name="T2" fmla="*/ 2147483647 w 139"/>
              <a:gd name="T3" fmla="*/ 2147483647 h 138"/>
              <a:gd name="T4" fmla="*/ 2147483647 w 139"/>
              <a:gd name="T5" fmla="*/ 2147483647 h 138"/>
              <a:gd name="T6" fmla="*/ 0 w 139"/>
              <a:gd name="T7" fmla="*/ 2147483647 h 138"/>
              <a:gd name="T8" fmla="*/ 2147483647 w 139"/>
              <a:gd name="T9" fmla="*/ 0 h 138"/>
              <a:gd name="T10" fmla="*/ 2147483647 w 139"/>
              <a:gd name="T11" fmla="*/ 2147483647 h 138"/>
              <a:gd name="T12" fmla="*/ 2147483647 w 139"/>
              <a:gd name="T13" fmla="*/ 2147483647 h 138"/>
              <a:gd name="T14" fmla="*/ 2147483647 w 139"/>
              <a:gd name="T15" fmla="*/ 2147483647 h 138"/>
              <a:gd name="T16" fmla="*/ 2147483647 w 139"/>
              <a:gd name="T17" fmla="*/ 2147483647 h 138"/>
              <a:gd name="T18" fmla="*/ 2147483647 w 139"/>
              <a:gd name="T19" fmla="*/ 2147483647 h 138"/>
              <a:gd name="T20" fmla="*/ 2147483647 w 139"/>
              <a:gd name="T21" fmla="*/ 2147483647 h 138"/>
              <a:gd name="T22" fmla="*/ 2147483647 w 139"/>
              <a:gd name="T23" fmla="*/ 2147483647 h 138"/>
              <a:gd name="T24" fmla="*/ 2147483647 w 139"/>
              <a:gd name="T25" fmla="*/ 2147483647 h 138"/>
              <a:gd name="T26" fmla="*/ 2147483647 w 139"/>
              <a:gd name="T27" fmla="*/ 2147483647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9" h="138">
                <a:moveTo>
                  <a:pt x="12" y="138"/>
                </a:moveTo>
                <a:lnTo>
                  <a:pt x="8" y="132"/>
                </a:lnTo>
                <a:lnTo>
                  <a:pt x="20" y="119"/>
                </a:lnTo>
                <a:lnTo>
                  <a:pt x="0" y="34"/>
                </a:lnTo>
                <a:lnTo>
                  <a:pt x="126" y="0"/>
                </a:lnTo>
                <a:lnTo>
                  <a:pt x="139" y="68"/>
                </a:lnTo>
                <a:lnTo>
                  <a:pt x="130" y="70"/>
                </a:lnTo>
                <a:lnTo>
                  <a:pt x="118" y="79"/>
                </a:lnTo>
                <a:lnTo>
                  <a:pt x="98" y="87"/>
                </a:lnTo>
                <a:lnTo>
                  <a:pt x="83" y="91"/>
                </a:lnTo>
                <a:lnTo>
                  <a:pt x="57" y="98"/>
                </a:lnTo>
                <a:lnTo>
                  <a:pt x="42" y="112"/>
                </a:lnTo>
                <a:lnTo>
                  <a:pt x="24" y="127"/>
                </a:lnTo>
                <a:lnTo>
                  <a:pt x="12" y="138"/>
                </a:lnTo>
              </a:path>
            </a:pathLst>
          </a:custGeom>
          <a:solidFill>
            <a:schemeClr val="bg1">
              <a:lumMod val="65000"/>
            </a:schemeClr>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61" name="Freeform 48">
            <a:extLst>
              <a:ext uri="{FF2B5EF4-FFF2-40B4-BE49-F238E27FC236}">
                <a16:creationId xmlns:a16="http://schemas.microsoft.com/office/drawing/2014/main" id="{C63877EA-9419-EDD4-7C80-62C970071F3F}"/>
              </a:ext>
            </a:extLst>
          </p:cNvPr>
          <p:cNvSpPr>
            <a:spLocks/>
          </p:cNvSpPr>
          <p:nvPr/>
        </p:nvSpPr>
        <p:spPr bwMode="auto">
          <a:xfrm>
            <a:off x="7383218" y="2025207"/>
            <a:ext cx="47685" cy="104237"/>
          </a:xfrm>
          <a:custGeom>
            <a:avLst/>
            <a:gdLst>
              <a:gd name="T0" fmla="*/ 2147483647 w 41"/>
              <a:gd name="T1" fmla="*/ 2147483647 h 79"/>
              <a:gd name="T2" fmla="*/ 0 w 41"/>
              <a:gd name="T3" fmla="*/ 2147483647 h 79"/>
              <a:gd name="T4" fmla="*/ 2147483647 w 41"/>
              <a:gd name="T5" fmla="*/ 0 h 79"/>
              <a:gd name="T6" fmla="*/ 2147483647 w 41"/>
              <a:gd name="T7" fmla="*/ 2147483647 h 79"/>
              <a:gd name="T8" fmla="*/ 2147483647 w 41"/>
              <a:gd name="T9" fmla="*/ 2147483647 h 79"/>
              <a:gd name="T10" fmla="*/ 2147483647 w 41"/>
              <a:gd name="T11" fmla="*/ 2147483647 h 79"/>
              <a:gd name="T12" fmla="*/ 2147483647 w 41"/>
              <a:gd name="T13" fmla="*/ 2147483647 h 79"/>
              <a:gd name="T14" fmla="*/ 2147483647 w 41"/>
              <a:gd name="T15" fmla="*/ 2147483647 h 79"/>
              <a:gd name="T16" fmla="*/ 2147483647 w 41"/>
              <a:gd name="T17" fmla="*/ 2147483647 h 79"/>
              <a:gd name="T18" fmla="*/ 2147483647 w 41"/>
              <a:gd name="T19" fmla="*/ 2147483647 h 79"/>
              <a:gd name="T20" fmla="*/ 2147483647 w 41"/>
              <a:gd name="T21" fmla="*/ 2147483647 h 79"/>
              <a:gd name="T22" fmla="*/ 2147483647 w 41"/>
              <a:gd name="T23" fmla="*/ 2147483647 h 79"/>
              <a:gd name="T24" fmla="*/ 2147483647 w 41"/>
              <a:gd name="T25" fmla="*/ 2147483647 h 79"/>
              <a:gd name="T26" fmla="*/ 2147483647 w 41"/>
              <a:gd name="T27" fmla="*/ 2147483647 h 79"/>
              <a:gd name="T28" fmla="*/ 2147483647 w 41"/>
              <a:gd name="T29" fmla="*/ 2147483647 h 79"/>
              <a:gd name="T30" fmla="*/ 2147483647 w 41"/>
              <a:gd name="T31" fmla="*/ 2147483647 h 79"/>
              <a:gd name="T32" fmla="*/ 2147483647 w 41"/>
              <a:gd name="T33" fmla="*/ 2147483647 h 79"/>
              <a:gd name="T34" fmla="*/ 2147483647 w 41"/>
              <a:gd name="T35" fmla="*/ 2147483647 h 79"/>
              <a:gd name="T36" fmla="*/ 2147483647 w 41"/>
              <a:gd name="T37" fmla="*/ 2147483647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 h="79">
                <a:moveTo>
                  <a:pt x="13" y="79"/>
                </a:moveTo>
                <a:lnTo>
                  <a:pt x="0" y="9"/>
                </a:lnTo>
                <a:lnTo>
                  <a:pt x="31" y="0"/>
                </a:lnTo>
                <a:lnTo>
                  <a:pt x="35" y="7"/>
                </a:lnTo>
                <a:lnTo>
                  <a:pt x="37" y="13"/>
                </a:lnTo>
                <a:lnTo>
                  <a:pt x="41" y="17"/>
                </a:lnTo>
                <a:lnTo>
                  <a:pt x="39" y="26"/>
                </a:lnTo>
                <a:lnTo>
                  <a:pt x="39" y="30"/>
                </a:lnTo>
                <a:lnTo>
                  <a:pt x="37" y="30"/>
                </a:lnTo>
                <a:lnTo>
                  <a:pt x="35" y="30"/>
                </a:lnTo>
                <a:lnTo>
                  <a:pt x="35" y="32"/>
                </a:lnTo>
                <a:lnTo>
                  <a:pt x="37" y="37"/>
                </a:lnTo>
                <a:lnTo>
                  <a:pt x="37" y="53"/>
                </a:lnTo>
                <a:lnTo>
                  <a:pt x="37" y="60"/>
                </a:lnTo>
                <a:lnTo>
                  <a:pt x="37" y="66"/>
                </a:lnTo>
                <a:lnTo>
                  <a:pt x="35" y="68"/>
                </a:lnTo>
                <a:lnTo>
                  <a:pt x="35" y="70"/>
                </a:lnTo>
                <a:lnTo>
                  <a:pt x="35" y="71"/>
                </a:lnTo>
                <a:lnTo>
                  <a:pt x="13" y="79"/>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2" name="Freeform 49">
            <a:extLst>
              <a:ext uri="{FF2B5EF4-FFF2-40B4-BE49-F238E27FC236}">
                <a16:creationId xmlns:a16="http://schemas.microsoft.com/office/drawing/2014/main" id="{194A566D-EFBD-917D-AE25-C6449A0BAEE7}"/>
              </a:ext>
            </a:extLst>
          </p:cNvPr>
          <p:cNvSpPr>
            <a:spLocks/>
          </p:cNvSpPr>
          <p:nvPr/>
        </p:nvSpPr>
        <p:spPr bwMode="auto">
          <a:xfrm>
            <a:off x="7383218" y="2025207"/>
            <a:ext cx="47685" cy="102810"/>
          </a:xfrm>
          <a:custGeom>
            <a:avLst/>
            <a:gdLst>
              <a:gd name="T0" fmla="*/ 2147483647 w 41"/>
              <a:gd name="T1" fmla="*/ 2147483647 h 77"/>
              <a:gd name="T2" fmla="*/ 0 w 41"/>
              <a:gd name="T3" fmla="*/ 2147483647 h 77"/>
              <a:gd name="T4" fmla="*/ 2147483647 w 41"/>
              <a:gd name="T5" fmla="*/ 0 h 77"/>
              <a:gd name="T6" fmla="*/ 2147483647 w 41"/>
              <a:gd name="T7" fmla="*/ 2147483647 h 77"/>
              <a:gd name="T8" fmla="*/ 2147483647 w 41"/>
              <a:gd name="T9" fmla="*/ 2147483647 h 77"/>
              <a:gd name="T10" fmla="*/ 2147483647 w 41"/>
              <a:gd name="T11" fmla="*/ 2147483647 h 77"/>
              <a:gd name="T12" fmla="*/ 2147483647 w 41"/>
              <a:gd name="T13" fmla="*/ 2147483647 h 77"/>
              <a:gd name="T14" fmla="*/ 2147483647 w 41"/>
              <a:gd name="T15" fmla="*/ 2147483647 h 77"/>
              <a:gd name="T16" fmla="*/ 2147483647 w 41"/>
              <a:gd name="T17" fmla="*/ 2147483647 h 77"/>
              <a:gd name="T18" fmla="*/ 2147483647 w 41"/>
              <a:gd name="T19" fmla="*/ 2147483647 h 77"/>
              <a:gd name="T20" fmla="*/ 2147483647 w 41"/>
              <a:gd name="T21" fmla="*/ 2147483647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77">
                <a:moveTo>
                  <a:pt x="13" y="77"/>
                </a:moveTo>
                <a:lnTo>
                  <a:pt x="0" y="9"/>
                </a:lnTo>
                <a:lnTo>
                  <a:pt x="31" y="0"/>
                </a:lnTo>
                <a:lnTo>
                  <a:pt x="41" y="17"/>
                </a:lnTo>
                <a:lnTo>
                  <a:pt x="37" y="30"/>
                </a:lnTo>
                <a:lnTo>
                  <a:pt x="35" y="30"/>
                </a:lnTo>
                <a:lnTo>
                  <a:pt x="37" y="37"/>
                </a:lnTo>
                <a:lnTo>
                  <a:pt x="37" y="60"/>
                </a:lnTo>
                <a:lnTo>
                  <a:pt x="35" y="68"/>
                </a:lnTo>
                <a:lnTo>
                  <a:pt x="35" y="71"/>
                </a:lnTo>
                <a:lnTo>
                  <a:pt x="13" y="77"/>
                </a:lnTo>
              </a:path>
            </a:pathLst>
          </a:custGeom>
          <a:solidFill>
            <a:schemeClr val="bg1">
              <a:lumMod val="65000"/>
            </a:schemeClr>
          </a:solidFill>
          <a:ln w="6350" cap="flat" cmpd="sng">
            <a:solidFill>
              <a:schemeClr val="bg2"/>
            </a:solidFill>
            <a:prstDash val="solid"/>
            <a:round/>
            <a:headEnd type="none" w="med" len="med"/>
            <a:tailEnd type="non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3" name="Freeform 50">
            <a:extLst>
              <a:ext uri="{FF2B5EF4-FFF2-40B4-BE49-F238E27FC236}">
                <a16:creationId xmlns:a16="http://schemas.microsoft.com/office/drawing/2014/main" id="{3C74AF56-E3A0-4412-0E53-285855C04D0A}"/>
              </a:ext>
            </a:extLst>
          </p:cNvPr>
          <p:cNvSpPr>
            <a:spLocks/>
          </p:cNvSpPr>
          <p:nvPr/>
        </p:nvSpPr>
        <p:spPr bwMode="auto">
          <a:xfrm>
            <a:off x="7224270" y="1899550"/>
            <a:ext cx="343329" cy="191340"/>
          </a:xfrm>
          <a:custGeom>
            <a:avLst/>
            <a:gdLst>
              <a:gd name="T0" fmla="*/ 2147483647 w 276"/>
              <a:gd name="T1" fmla="*/ 2147483647 h 144"/>
              <a:gd name="T2" fmla="*/ 2147483647 w 276"/>
              <a:gd name="T3" fmla="*/ 2147483647 h 144"/>
              <a:gd name="T4" fmla="*/ 2147483647 w 276"/>
              <a:gd name="T5" fmla="*/ 2147483647 h 144"/>
              <a:gd name="T6" fmla="*/ 2147483647 w 276"/>
              <a:gd name="T7" fmla="*/ 2147483647 h 144"/>
              <a:gd name="T8" fmla="*/ 2147483647 w 276"/>
              <a:gd name="T9" fmla="*/ 2147483647 h 144"/>
              <a:gd name="T10" fmla="*/ 2147483647 w 276"/>
              <a:gd name="T11" fmla="*/ 2147483647 h 144"/>
              <a:gd name="T12" fmla="*/ 2147483647 w 276"/>
              <a:gd name="T13" fmla="*/ 2147483647 h 144"/>
              <a:gd name="T14" fmla="*/ 2147483647 w 276"/>
              <a:gd name="T15" fmla="*/ 2147483647 h 144"/>
              <a:gd name="T16" fmla="*/ 2147483647 w 276"/>
              <a:gd name="T17" fmla="*/ 2147483647 h 144"/>
              <a:gd name="T18" fmla="*/ 2147483647 w 276"/>
              <a:gd name="T19" fmla="*/ 2147483647 h 144"/>
              <a:gd name="T20" fmla="*/ 2147483647 w 276"/>
              <a:gd name="T21" fmla="*/ 2147483647 h 144"/>
              <a:gd name="T22" fmla="*/ 2147483647 w 276"/>
              <a:gd name="T23" fmla="*/ 2147483647 h 144"/>
              <a:gd name="T24" fmla="*/ 2147483647 w 276"/>
              <a:gd name="T25" fmla="*/ 2147483647 h 144"/>
              <a:gd name="T26" fmla="*/ 2147483647 w 276"/>
              <a:gd name="T27" fmla="*/ 2147483647 h 144"/>
              <a:gd name="T28" fmla="*/ 2147483647 w 276"/>
              <a:gd name="T29" fmla="*/ 2147483647 h 144"/>
              <a:gd name="T30" fmla="*/ 2147483647 w 276"/>
              <a:gd name="T31" fmla="*/ 2147483647 h 144"/>
              <a:gd name="T32" fmla="*/ 2147483647 w 276"/>
              <a:gd name="T33" fmla="*/ 2147483647 h 144"/>
              <a:gd name="T34" fmla="*/ 2147483647 w 276"/>
              <a:gd name="T35" fmla="*/ 2147483647 h 144"/>
              <a:gd name="T36" fmla="*/ 2147483647 w 276"/>
              <a:gd name="T37" fmla="*/ 2147483647 h 144"/>
              <a:gd name="T38" fmla="*/ 2147483647 w 276"/>
              <a:gd name="T39" fmla="*/ 2147483647 h 144"/>
              <a:gd name="T40" fmla="*/ 2147483647 w 276"/>
              <a:gd name="T41" fmla="*/ 2147483647 h 144"/>
              <a:gd name="T42" fmla="*/ 2147483647 w 276"/>
              <a:gd name="T43" fmla="*/ 2147483647 h 144"/>
              <a:gd name="T44" fmla="*/ 2147483647 w 276"/>
              <a:gd name="T45" fmla="*/ 2147483647 h 144"/>
              <a:gd name="T46" fmla="*/ 2147483647 w 276"/>
              <a:gd name="T47" fmla="*/ 2147483647 h 144"/>
              <a:gd name="T48" fmla="*/ 2147483647 w 276"/>
              <a:gd name="T49" fmla="*/ 2147483647 h 144"/>
              <a:gd name="T50" fmla="*/ 2147483647 w 276"/>
              <a:gd name="T51" fmla="*/ 2147483647 h 144"/>
              <a:gd name="T52" fmla="*/ 2147483647 w 276"/>
              <a:gd name="T53" fmla="*/ 2147483647 h 144"/>
              <a:gd name="T54" fmla="*/ 2147483647 w 276"/>
              <a:gd name="T55" fmla="*/ 2147483647 h 144"/>
              <a:gd name="T56" fmla="*/ 2147483647 w 276"/>
              <a:gd name="T57" fmla="*/ 2147483647 h 144"/>
              <a:gd name="T58" fmla="*/ 2147483647 w 276"/>
              <a:gd name="T59" fmla="*/ 2147483647 h 144"/>
              <a:gd name="T60" fmla="*/ 2147483647 w 276"/>
              <a:gd name="T61" fmla="*/ 2147483647 h 144"/>
              <a:gd name="T62" fmla="*/ 2147483647 w 276"/>
              <a:gd name="T63" fmla="*/ 2147483647 h 144"/>
              <a:gd name="T64" fmla="*/ 2147483647 w 276"/>
              <a:gd name="T65" fmla="*/ 2147483647 h 144"/>
              <a:gd name="T66" fmla="*/ 2147483647 w 276"/>
              <a:gd name="T67" fmla="*/ 2147483647 h 144"/>
              <a:gd name="T68" fmla="*/ 2147483647 w 276"/>
              <a:gd name="T69" fmla="*/ 2147483647 h 144"/>
              <a:gd name="T70" fmla="*/ 2147483647 w 276"/>
              <a:gd name="T71" fmla="*/ 2147483647 h 144"/>
              <a:gd name="T72" fmla="*/ 2147483647 w 276"/>
              <a:gd name="T73" fmla="*/ 2147483647 h 144"/>
              <a:gd name="T74" fmla="*/ 2147483647 w 276"/>
              <a:gd name="T75" fmla="*/ 2147483647 h 144"/>
              <a:gd name="T76" fmla="*/ 2147483647 w 276"/>
              <a:gd name="T77" fmla="*/ 2147483647 h 144"/>
              <a:gd name="T78" fmla="*/ 2147483647 w 276"/>
              <a:gd name="T79" fmla="*/ 2147483647 h 144"/>
              <a:gd name="T80" fmla="*/ 2147483647 w 276"/>
              <a:gd name="T81" fmla="*/ 2147483647 h 144"/>
              <a:gd name="T82" fmla="*/ 2147483647 w 276"/>
              <a:gd name="T83" fmla="*/ 2147483647 h 144"/>
              <a:gd name="T84" fmla="*/ 2147483647 w 276"/>
              <a:gd name="T85" fmla="*/ 2147483647 h 144"/>
              <a:gd name="T86" fmla="*/ 2147483647 w 276"/>
              <a:gd name="T87" fmla="*/ 2147483647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6" h="144">
                <a:moveTo>
                  <a:pt x="0" y="61"/>
                </a:moveTo>
                <a:lnTo>
                  <a:pt x="1" y="138"/>
                </a:lnTo>
                <a:lnTo>
                  <a:pt x="127" y="104"/>
                </a:lnTo>
                <a:lnTo>
                  <a:pt x="158" y="95"/>
                </a:lnTo>
                <a:lnTo>
                  <a:pt x="162" y="102"/>
                </a:lnTo>
                <a:lnTo>
                  <a:pt x="164" y="108"/>
                </a:lnTo>
                <a:lnTo>
                  <a:pt x="168" y="112"/>
                </a:lnTo>
                <a:lnTo>
                  <a:pt x="166" y="121"/>
                </a:lnTo>
                <a:lnTo>
                  <a:pt x="166" y="125"/>
                </a:lnTo>
                <a:lnTo>
                  <a:pt x="168" y="127"/>
                </a:lnTo>
                <a:lnTo>
                  <a:pt x="170" y="129"/>
                </a:lnTo>
                <a:lnTo>
                  <a:pt x="174" y="129"/>
                </a:lnTo>
                <a:lnTo>
                  <a:pt x="178" y="131"/>
                </a:lnTo>
                <a:lnTo>
                  <a:pt x="178" y="132"/>
                </a:lnTo>
                <a:lnTo>
                  <a:pt x="180" y="138"/>
                </a:lnTo>
                <a:lnTo>
                  <a:pt x="184" y="142"/>
                </a:lnTo>
                <a:lnTo>
                  <a:pt x="185" y="144"/>
                </a:lnTo>
                <a:lnTo>
                  <a:pt x="187" y="144"/>
                </a:lnTo>
                <a:lnTo>
                  <a:pt x="191" y="144"/>
                </a:lnTo>
                <a:lnTo>
                  <a:pt x="193" y="140"/>
                </a:lnTo>
                <a:lnTo>
                  <a:pt x="197" y="134"/>
                </a:lnTo>
                <a:lnTo>
                  <a:pt x="199" y="132"/>
                </a:lnTo>
                <a:lnTo>
                  <a:pt x="201" y="131"/>
                </a:lnTo>
                <a:lnTo>
                  <a:pt x="201" y="123"/>
                </a:lnTo>
                <a:lnTo>
                  <a:pt x="205" y="123"/>
                </a:lnTo>
                <a:lnTo>
                  <a:pt x="209" y="123"/>
                </a:lnTo>
                <a:lnTo>
                  <a:pt x="211" y="121"/>
                </a:lnTo>
                <a:lnTo>
                  <a:pt x="211" y="119"/>
                </a:lnTo>
                <a:lnTo>
                  <a:pt x="213" y="114"/>
                </a:lnTo>
                <a:lnTo>
                  <a:pt x="215" y="112"/>
                </a:lnTo>
                <a:lnTo>
                  <a:pt x="219" y="110"/>
                </a:lnTo>
                <a:lnTo>
                  <a:pt x="219" y="117"/>
                </a:lnTo>
                <a:lnTo>
                  <a:pt x="219" y="121"/>
                </a:lnTo>
                <a:lnTo>
                  <a:pt x="221" y="123"/>
                </a:lnTo>
                <a:lnTo>
                  <a:pt x="223" y="123"/>
                </a:lnTo>
                <a:lnTo>
                  <a:pt x="231" y="123"/>
                </a:lnTo>
                <a:lnTo>
                  <a:pt x="236" y="121"/>
                </a:lnTo>
                <a:lnTo>
                  <a:pt x="238" y="121"/>
                </a:lnTo>
                <a:lnTo>
                  <a:pt x="242" y="119"/>
                </a:lnTo>
                <a:lnTo>
                  <a:pt x="242" y="117"/>
                </a:lnTo>
                <a:lnTo>
                  <a:pt x="246" y="114"/>
                </a:lnTo>
                <a:lnTo>
                  <a:pt x="252" y="112"/>
                </a:lnTo>
                <a:lnTo>
                  <a:pt x="264" y="110"/>
                </a:lnTo>
                <a:lnTo>
                  <a:pt x="272" y="106"/>
                </a:lnTo>
                <a:lnTo>
                  <a:pt x="274" y="104"/>
                </a:lnTo>
                <a:lnTo>
                  <a:pt x="276" y="100"/>
                </a:lnTo>
                <a:lnTo>
                  <a:pt x="276" y="97"/>
                </a:lnTo>
                <a:lnTo>
                  <a:pt x="274" y="93"/>
                </a:lnTo>
                <a:lnTo>
                  <a:pt x="274" y="89"/>
                </a:lnTo>
                <a:lnTo>
                  <a:pt x="274" y="85"/>
                </a:lnTo>
                <a:lnTo>
                  <a:pt x="274" y="78"/>
                </a:lnTo>
                <a:lnTo>
                  <a:pt x="274" y="74"/>
                </a:lnTo>
                <a:lnTo>
                  <a:pt x="272" y="72"/>
                </a:lnTo>
                <a:lnTo>
                  <a:pt x="270" y="68"/>
                </a:lnTo>
                <a:lnTo>
                  <a:pt x="264" y="64"/>
                </a:lnTo>
                <a:lnTo>
                  <a:pt x="258" y="62"/>
                </a:lnTo>
                <a:lnTo>
                  <a:pt x="254" y="62"/>
                </a:lnTo>
                <a:lnTo>
                  <a:pt x="252" y="62"/>
                </a:lnTo>
                <a:lnTo>
                  <a:pt x="250" y="64"/>
                </a:lnTo>
                <a:lnTo>
                  <a:pt x="248" y="68"/>
                </a:lnTo>
                <a:lnTo>
                  <a:pt x="246" y="72"/>
                </a:lnTo>
                <a:lnTo>
                  <a:pt x="248" y="70"/>
                </a:lnTo>
                <a:lnTo>
                  <a:pt x="252" y="68"/>
                </a:lnTo>
                <a:lnTo>
                  <a:pt x="254" y="70"/>
                </a:lnTo>
                <a:lnTo>
                  <a:pt x="256" y="72"/>
                </a:lnTo>
                <a:lnTo>
                  <a:pt x="258" y="74"/>
                </a:lnTo>
                <a:lnTo>
                  <a:pt x="260" y="76"/>
                </a:lnTo>
                <a:lnTo>
                  <a:pt x="264" y="81"/>
                </a:lnTo>
                <a:lnTo>
                  <a:pt x="264" y="87"/>
                </a:lnTo>
                <a:lnTo>
                  <a:pt x="264" y="89"/>
                </a:lnTo>
                <a:lnTo>
                  <a:pt x="260" y="93"/>
                </a:lnTo>
                <a:lnTo>
                  <a:pt x="256" y="95"/>
                </a:lnTo>
                <a:lnTo>
                  <a:pt x="254" y="98"/>
                </a:lnTo>
                <a:lnTo>
                  <a:pt x="252" y="104"/>
                </a:lnTo>
                <a:lnTo>
                  <a:pt x="250" y="106"/>
                </a:lnTo>
                <a:lnTo>
                  <a:pt x="248" y="106"/>
                </a:lnTo>
                <a:lnTo>
                  <a:pt x="246" y="108"/>
                </a:lnTo>
                <a:lnTo>
                  <a:pt x="242" y="106"/>
                </a:lnTo>
                <a:lnTo>
                  <a:pt x="236" y="104"/>
                </a:lnTo>
                <a:lnTo>
                  <a:pt x="231" y="100"/>
                </a:lnTo>
                <a:lnTo>
                  <a:pt x="227" y="97"/>
                </a:lnTo>
                <a:lnTo>
                  <a:pt x="223" y="93"/>
                </a:lnTo>
                <a:lnTo>
                  <a:pt x="217" y="87"/>
                </a:lnTo>
                <a:lnTo>
                  <a:pt x="215" y="85"/>
                </a:lnTo>
                <a:lnTo>
                  <a:pt x="213" y="85"/>
                </a:lnTo>
                <a:lnTo>
                  <a:pt x="209" y="78"/>
                </a:lnTo>
                <a:lnTo>
                  <a:pt x="207" y="74"/>
                </a:lnTo>
                <a:lnTo>
                  <a:pt x="203" y="70"/>
                </a:lnTo>
                <a:lnTo>
                  <a:pt x="197" y="64"/>
                </a:lnTo>
                <a:lnTo>
                  <a:pt x="193" y="62"/>
                </a:lnTo>
                <a:lnTo>
                  <a:pt x="189" y="64"/>
                </a:lnTo>
                <a:lnTo>
                  <a:pt x="185" y="64"/>
                </a:lnTo>
                <a:lnTo>
                  <a:pt x="182" y="66"/>
                </a:lnTo>
                <a:lnTo>
                  <a:pt x="180" y="72"/>
                </a:lnTo>
                <a:lnTo>
                  <a:pt x="178" y="76"/>
                </a:lnTo>
                <a:lnTo>
                  <a:pt x="176" y="78"/>
                </a:lnTo>
                <a:lnTo>
                  <a:pt x="172" y="78"/>
                </a:lnTo>
                <a:lnTo>
                  <a:pt x="170" y="78"/>
                </a:lnTo>
                <a:lnTo>
                  <a:pt x="168" y="76"/>
                </a:lnTo>
                <a:lnTo>
                  <a:pt x="166" y="72"/>
                </a:lnTo>
                <a:lnTo>
                  <a:pt x="166" y="68"/>
                </a:lnTo>
                <a:lnTo>
                  <a:pt x="168" y="66"/>
                </a:lnTo>
                <a:lnTo>
                  <a:pt x="168" y="59"/>
                </a:lnTo>
                <a:lnTo>
                  <a:pt x="170" y="51"/>
                </a:lnTo>
                <a:lnTo>
                  <a:pt x="174" y="47"/>
                </a:lnTo>
                <a:lnTo>
                  <a:pt x="178" y="44"/>
                </a:lnTo>
                <a:lnTo>
                  <a:pt x="182" y="38"/>
                </a:lnTo>
                <a:lnTo>
                  <a:pt x="180" y="36"/>
                </a:lnTo>
                <a:lnTo>
                  <a:pt x="187" y="27"/>
                </a:lnTo>
                <a:lnTo>
                  <a:pt x="189" y="23"/>
                </a:lnTo>
                <a:lnTo>
                  <a:pt x="189" y="19"/>
                </a:lnTo>
                <a:lnTo>
                  <a:pt x="189" y="15"/>
                </a:lnTo>
                <a:lnTo>
                  <a:pt x="189" y="13"/>
                </a:lnTo>
                <a:lnTo>
                  <a:pt x="185" y="13"/>
                </a:lnTo>
                <a:lnTo>
                  <a:pt x="182" y="15"/>
                </a:lnTo>
                <a:lnTo>
                  <a:pt x="180" y="15"/>
                </a:lnTo>
                <a:lnTo>
                  <a:pt x="178" y="13"/>
                </a:lnTo>
                <a:lnTo>
                  <a:pt x="176" y="8"/>
                </a:lnTo>
                <a:lnTo>
                  <a:pt x="176" y="4"/>
                </a:lnTo>
                <a:lnTo>
                  <a:pt x="174" y="2"/>
                </a:lnTo>
                <a:lnTo>
                  <a:pt x="170" y="0"/>
                </a:lnTo>
                <a:lnTo>
                  <a:pt x="166" y="2"/>
                </a:lnTo>
                <a:lnTo>
                  <a:pt x="162" y="2"/>
                </a:lnTo>
                <a:lnTo>
                  <a:pt x="160" y="4"/>
                </a:lnTo>
                <a:lnTo>
                  <a:pt x="158" y="10"/>
                </a:lnTo>
                <a:lnTo>
                  <a:pt x="156" y="13"/>
                </a:lnTo>
                <a:lnTo>
                  <a:pt x="154" y="15"/>
                </a:lnTo>
                <a:lnTo>
                  <a:pt x="150" y="17"/>
                </a:lnTo>
                <a:lnTo>
                  <a:pt x="146" y="17"/>
                </a:lnTo>
                <a:lnTo>
                  <a:pt x="142" y="21"/>
                </a:lnTo>
                <a:lnTo>
                  <a:pt x="140" y="25"/>
                </a:lnTo>
                <a:lnTo>
                  <a:pt x="140" y="30"/>
                </a:lnTo>
                <a:lnTo>
                  <a:pt x="0" y="61"/>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4" name="Freeform 51">
            <a:extLst>
              <a:ext uri="{FF2B5EF4-FFF2-40B4-BE49-F238E27FC236}">
                <a16:creationId xmlns:a16="http://schemas.microsoft.com/office/drawing/2014/main" id="{19FC6C02-4455-336C-E35C-960A083CF964}"/>
              </a:ext>
            </a:extLst>
          </p:cNvPr>
          <p:cNvSpPr>
            <a:spLocks/>
          </p:cNvSpPr>
          <p:nvPr/>
        </p:nvSpPr>
        <p:spPr bwMode="auto">
          <a:xfrm>
            <a:off x="7224270" y="1903834"/>
            <a:ext cx="338561" cy="187057"/>
          </a:xfrm>
          <a:custGeom>
            <a:avLst/>
            <a:gdLst>
              <a:gd name="T0" fmla="*/ 2147483647 w 274"/>
              <a:gd name="T1" fmla="*/ 2147483647 h 142"/>
              <a:gd name="T2" fmla="*/ 2147483647 w 274"/>
              <a:gd name="T3" fmla="*/ 2147483647 h 142"/>
              <a:gd name="T4" fmla="*/ 2147483647 w 274"/>
              <a:gd name="T5" fmla="*/ 2147483647 h 142"/>
              <a:gd name="T6" fmla="*/ 2147483647 w 274"/>
              <a:gd name="T7" fmla="*/ 2147483647 h 142"/>
              <a:gd name="T8" fmla="*/ 2147483647 w 274"/>
              <a:gd name="T9" fmla="*/ 2147483647 h 142"/>
              <a:gd name="T10" fmla="*/ 2147483647 w 274"/>
              <a:gd name="T11" fmla="*/ 2147483647 h 142"/>
              <a:gd name="T12" fmla="*/ 2147483647 w 274"/>
              <a:gd name="T13" fmla="*/ 2147483647 h 142"/>
              <a:gd name="T14" fmla="*/ 2147483647 w 274"/>
              <a:gd name="T15" fmla="*/ 2147483647 h 142"/>
              <a:gd name="T16" fmla="*/ 2147483647 w 274"/>
              <a:gd name="T17" fmla="*/ 2147483647 h 142"/>
              <a:gd name="T18" fmla="*/ 2147483647 w 274"/>
              <a:gd name="T19" fmla="*/ 2147483647 h 142"/>
              <a:gd name="T20" fmla="*/ 2147483647 w 274"/>
              <a:gd name="T21" fmla="*/ 2147483647 h 142"/>
              <a:gd name="T22" fmla="*/ 2147483647 w 274"/>
              <a:gd name="T23" fmla="*/ 2147483647 h 142"/>
              <a:gd name="T24" fmla="*/ 2147483647 w 274"/>
              <a:gd name="T25" fmla="*/ 2147483647 h 142"/>
              <a:gd name="T26" fmla="*/ 2147483647 w 274"/>
              <a:gd name="T27" fmla="*/ 2147483647 h 142"/>
              <a:gd name="T28" fmla="*/ 2147483647 w 274"/>
              <a:gd name="T29" fmla="*/ 2147483647 h 142"/>
              <a:gd name="T30" fmla="*/ 2147483647 w 274"/>
              <a:gd name="T31" fmla="*/ 2147483647 h 142"/>
              <a:gd name="T32" fmla="*/ 2147483647 w 274"/>
              <a:gd name="T33" fmla="*/ 2147483647 h 142"/>
              <a:gd name="T34" fmla="*/ 2147483647 w 274"/>
              <a:gd name="T35" fmla="*/ 2147483647 h 142"/>
              <a:gd name="T36" fmla="*/ 2147483647 w 274"/>
              <a:gd name="T37" fmla="*/ 2147483647 h 142"/>
              <a:gd name="T38" fmla="*/ 2147483647 w 274"/>
              <a:gd name="T39" fmla="*/ 2147483647 h 142"/>
              <a:gd name="T40" fmla="*/ 2147483647 w 274"/>
              <a:gd name="T41" fmla="*/ 2147483647 h 142"/>
              <a:gd name="T42" fmla="*/ 2147483647 w 274"/>
              <a:gd name="T43" fmla="*/ 2147483647 h 142"/>
              <a:gd name="T44" fmla="*/ 2147483647 w 274"/>
              <a:gd name="T45" fmla="*/ 2147483647 h 142"/>
              <a:gd name="T46" fmla="*/ 2147483647 w 274"/>
              <a:gd name="T47" fmla="*/ 2147483647 h 142"/>
              <a:gd name="T48" fmla="*/ 2147483647 w 274"/>
              <a:gd name="T49" fmla="*/ 2147483647 h 142"/>
              <a:gd name="T50" fmla="*/ 2147483647 w 274"/>
              <a:gd name="T51" fmla="*/ 2147483647 h 142"/>
              <a:gd name="T52" fmla="*/ 2147483647 w 274"/>
              <a:gd name="T53" fmla="*/ 2147483647 h 142"/>
              <a:gd name="T54" fmla="*/ 2147483647 w 274"/>
              <a:gd name="T55" fmla="*/ 2147483647 h 142"/>
              <a:gd name="T56" fmla="*/ 2147483647 w 274"/>
              <a:gd name="T57" fmla="*/ 2147483647 h 142"/>
              <a:gd name="T58" fmla="*/ 2147483647 w 274"/>
              <a:gd name="T59" fmla="*/ 2147483647 h 142"/>
              <a:gd name="T60" fmla="*/ 2147483647 w 274"/>
              <a:gd name="T61" fmla="*/ 2147483647 h 142"/>
              <a:gd name="T62" fmla="*/ 2147483647 w 274"/>
              <a:gd name="T63" fmla="*/ 0 h 142"/>
              <a:gd name="T64" fmla="*/ 2147483647 w 274"/>
              <a:gd name="T65" fmla="*/ 2147483647 h 142"/>
              <a:gd name="T66" fmla="*/ 2147483647 w 274"/>
              <a:gd name="T67" fmla="*/ 2147483647 h 142"/>
              <a:gd name="T68" fmla="*/ 2147483647 w 274"/>
              <a:gd name="T69" fmla="*/ 2147483647 h 142"/>
              <a:gd name="T70" fmla="*/ 0 w 274"/>
              <a:gd name="T71" fmla="*/ 2147483647 h 1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4" h="142">
                <a:moveTo>
                  <a:pt x="0" y="59"/>
                </a:moveTo>
                <a:lnTo>
                  <a:pt x="1" y="136"/>
                </a:lnTo>
                <a:lnTo>
                  <a:pt x="127" y="102"/>
                </a:lnTo>
                <a:lnTo>
                  <a:pt x="158" y="93"/>
                </a:lnTo>
                <a:lnTo>
                  <a:pt x="168" y="110"/>
                </a:lnTo>
                <a:lnTo>
                  <a:pt x="164" y="123"/>
                </a:lnTo>
                <a:lnTo>
                  <a:pt x="174" y="127"/>
                </a:lnTo>
                <a:lnTo>
                  <a:pt x="178" y="130"/>
                </a:lnTo>
                <a:lnTo>
                  <a:pt x="180" y="136"/>
                </a:lnTo>
                <a:lnTo>
                  <a:pt x="184" y="140"/>
                </a:lnTo>
                <a:lnTo>
                  <a:pt x="187" y="142"/>
                </a:lnTo>
                <a:lnTo>
                  <a:pt x="193" y="138"/>
                </a:lnTo>
                <a:lnTo>
                  <a:pt x="199" y="130"/>
                </a:lnTo>
                <a:lnTo>
                  <a:pt x="199" y="119"/>
                </a:lnTo>
                <a:lnTo>
                  <a:pt x="209" y="119"/>
                </a:lnTo>
                <a:lnTo>
                  <a:pt x="211" y="117"/>
                </a:lnTo>
                <a:lnTo>
                  <a:pt x="213" y="112"/>
                </a:lnTo>
                <a:lnTo>
                  <a:pt x="219" y="108"/>
                </a:lnTo>
                <a:lnTo>
                  <a:pt x="219" y="119"/>
                </a:lnTo>
                <a:lnTo>
                  <a:pt x="229" y="121"/>
                </a:lnTo>
                <a:lnTo>
                  <a:pt x="242" y="115"/>
                </a:lnTo>
                <a:lnTo>
                  <a:pt x="252" y="110"/>
                </a:lnTo>
                <a:lnTo>
                  <a:pt x="270" y="104"/>
                </a:lnTo>
                <a:lnTo>
                  <a:pt x="274" y="98"/>
                </a:lnTo>
                <a:lnTo>
                  <a:pt x="274" y="91"/>
                </a:lnTo>
                <a:lnTo>
                  <a:pt x="274" y="76"/>
                </a:lnTo>
                <a:lnTo>
                  <a:pt x="272" y="68"/>
                </a:lnTo>
                <a:lnTo>
                  <a:pt x="264" y="62"/>
                </a:lnTo>
                <a:lnTo>
                  <a:pt x="254" y="59"/>
                </a:lnTo>
                <a:lnTo>
                  <a:pt x="246" y="66"/>
                </a:lnTo>
                <a:lnTo>
                  <a:pt x="246" y="70"/>
                </a:lnTo>
                <a:lnTo>
                  <a:pt x="248" y="68"/>
                </a:lnTo>
                <a:lnTo>
                  <a:pt x="252" y="66"/>
                </a:lnTo>
                <a:lnTo>
                  <a:pt x="256" y="68"/>
                </a:lnTo>
                <a:lnTo>
                  <a:pt x="264" y="79"/>
                </a:lnTo>
                <a:lnTo>
                  <a:pt x="264" y="85"/>
                </a:lnTo>
                <a:lnTo>
                  <a:pt x="260" y="91"/>
                </a:lnTo>
                <a:lnTo>
                  <a:pt x="254" y="96"/>
                </a:lnTo>
                <a:lnTo>
                  <a:pt x="252" y="102"/>
                </a:lnTo>
                <a:lnTo>
                  <a:pt x="248" y="104"/>
                </a:lnTo>
                <a:lnTo>
                  <a:pt x="242" y="104"/>
                </a:lnTo>
                <a:lnTo>
                  <a:pt x="231" y="98"/>
                </a:lnTo>
                <a:lnTo>
                  <a:pt x="223" y="91"/>
                </a:lnTo>
                <a:lnTo>
                  <a:pt x="217" y="83"/>
                </a:lnTo>
                <a:lnTo>
                  <a:pt x="213" y="81"/>
                </a:lnTo>
                <a:lnTo>
                  <a:pt x="203" y="68"/>
                </a:lnTo>
                <a:lnTo>
                  <a:pt x="195" y="62"/>
                </a:lnTo>
                <a:lnTo>
                  <a:pt x="189" y="60"/>
                </a:lnTo>
                <a:lnTo>
                  <a:pt x="182" y="64"/>
                </a:lnTo>
                <a:lnTo>
                  <a:pt x="180" y="68"/>
                </a:lnTo>
                <a:lnTo>
                  <a:pt x="178" y="74"/>
                </a:lnTo>
                <a:lnTo>
                  <a:pt x="172" y="76"/>
                </a:lnTo>
                <a:lnTo>
                  <a:pt x="166" y="70"/>
                </a:lnTo>
                <a:lnTo>
                  <a:pt x="168" y="64"/>
                </a:lnTo>
                <a:lnTo>
                  <a:pt x="170" y="49"/>
                </a:lnTo>
                <a:lnTo>
                  <a:pt x="176" y="42"/>
                </a:lnTo>
                <a:lnTo>
                  <a:pt x="182" y="36"/>
                </a:lnTo>
                <a:lnTo>
                  <a:pt x="180" y="34"/>
                </a:lnTo>
                <a:lnTo>
                  <a:pt x="187" y="25"/>
                </a:lnTo>
                <a:lnTo>
                  <a:pt x="189" y="17"/>
                </a:lnTo>
                <a:lnTo>
                  <a:pt x="187" y="11"/>
                </a:lnTo>
                <a:lnTo>
                  <a:pt x="182" y="13"/>
                </a:lnTo>
                <a:lnTo>
                  <a:pt x="176" y="6"/>
                </a:lnTo>
                <a:lnTo>
                  <a:pt x="174" y="0"/>
                </a:lnTo>
                <a:lnTo>
                  <a:pt x="166" y="0"/>
                </a:lnTo>
                <a:lnTo>
                  <a:pt x="160" y="2"/>
                </a:lnTo>
                <a:lnTo>
                  <a:pt x="158" y="8"/>
                </a:lnTo>
                <a:lnTo>
                  <a:pt x="156" y="11"/>
                </a:lnTo>
                <a:lnTo>
                  <a:pt x="150" y="15"/>
                </a:lnTo>
                <a:lnTo>
                  <a:pt x="142" y="19"/>
                </a:lnTo>
                <a:lnTo>
                  <a:pt x="140" y="28"/>
                </a:lnTo>
                <a:lnTo>
                  <a:pt x="0" y="59"/>
                </a:lnTo>
              </a:path>
            </a:pathLst>
          </a:custGeom>
          <a:solidFill>
            <a:schemeClr val="bg1">
              <a:lumMod val="6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5" name="Freeform 52">
            <a:extLst>
              <a:ext uri="{FF2B5EF4-FFF2-40B4-BE49-F238E27FC236}">
                <a16:creationId xmlns:a16="http://schemas.microsoft.com/office/drawing/2014/main" id="{1C5156D3-62ED-4409-CDF3-67D9F1A5D2F4}"/>
              </a:ext>
            </a:extLst>
          </p:cNvPr>
          <p:cNvSpPr>
            <a:spLocks/>
          </p:cNvSpPr>
          <p:nvPr/>
        </p:nvSpPr>
        <p:spPr bwMode="auto">
          <a:xfrm>
            <a:off x="7147974" y="1638242"/>
            <a:ext cx="160538" cy="342699"/>
          </a:xfrm>
          <a:custGeom>
            <a:avLst/>
            <a:gdLst>
              <a:gd name="T0" fmla="*/ 0 w 129"/>
              <a:gd name="T1" fmla="*/ 2147483647 h 259"/>
              <a:gd name="T2" fmla="*/ 2147483647 w 129"/>
              <a:gd name="T3" fmla="*/ 2147483647 h 259"/>
              <a:gd name="T4" fmla="*/ 2147483647 w 129"/>
              <a:gd name="T5" fmla="*/ 2147483647 h 259"/>
              <a:gd name="T6" fmla="*/ 2147483647 w 129"/>
              <a:gd name="T7" fmla="*/ 2147483647 h 259"/>
              <a:gd name="T8" fmla="*/ 2147483647 w 129"/>
              <a:gd name="T9" fmla="*/ 2147483647 h 259"/>
              <a:gd name="T10" fmla="*/ 2147483647 w 129"/>
              <a:gd name="T11" fmla="*/ 2147483647 h 259"/>
              <a:gd name="T12" fmla="*/ 2147483647 w 129"/>
              <a:gd name="T13" fmla="*/ 2147483647 h 259"/>
              <a:gd name="T14" fmla="*/ 2147483647 w 129"/>
              <a:gd name="T15" fmla="*/ 2147483647 h 259"/>
              <a:gd name="T16" fmla="*/ 2147483647 w 129"/>
              <a:gd name="T17" fmla="*/ 2147483647 h 259"/>
              <a:gd name="T18" fmla="*/ 2147483647 w 129"/>
              <a:gd name="T19" fmla="*/ 2147483647 h 259"/>
              <a:gd name="T20" fmla="*/ 2147483647 w 129"/>
              <a:gd name="T21" fmla="*/ 2147483647 h 259"/>
              <a:gd name="T22" fmla="*/ 2147483647 w 129"/>
              <a:gd name="T23" fmla="*/ 2147483647 h 259"/>
              <a:gd name="T24" fmla="*/ 2147483647 w 129"/>
              <a:gd name="T25" fmla="*/ 2147483647 h 259"/>
              <a:gd name="T26" fmla="*/ 2147483647 w 129"/>
              <a:gd name="T27" fmla="*/ 2147483647 h 259"/>
              <a:gd name="T28" fmla="*/ 2147483647 w 129"/>
              <a:gd name="T29" fmla="*/ 2147483647 h 259"/>
              <a:gd name="T30" fmla="*/ 2147483647 w 129"/>
              <a:gd name="T31" fmla="*/ 2147483647 h 259"/>
              <a:gd name="T32" fmla="*/ 2147483647 w 129"/>
              <a:gd name="T33" fmla="*/ 2147483647 h 259"/>
              <a:gd name="T34" fmla="*/ 2147483647 w 129"/>
              <a:gd name="T35" fmla="*/ 2147483647 h 259"/>
              <a:gd name="T36" fmla="*/ 2147483647 w 129"/>
              <a:gd name="T37" fmla="*/ 2147483647 h 259"/>
              <a:gd name="T38" fmla="*/ 2147483647 w 129"/>
              <a:gd name="T39" fmla="*/ 2147483647 h 259"/>
              <a:gd name="T40" fmla="*/ 2147483647 w 129"/>
              <a:gd name="T41" fmla="*/ 2147483647 h 259"/>
              <a:gd name="T42" fmla="*/ 2147483647 w 129"/>
              <a:gd name="T43" fmla="*/ 2147483647 h 259"/>
              <a:gd name="T44" fmla="*/ 2147483647 w 129"/>
              <a:gd name="T45" fmla="*/ 2147483647 h 259"/>
              <a:gd name="T46" fmla="*/ 2147483647 w 129"/>
              <a:gd name="T47" fmla="*/ 2147483647 h 259"/>
              <a:gd name="T48" fmla="*/ 2147483647 w 129"/>
              <a:gd name="T49" fmla="*/ 2147483647 h 259"/>
              <a:gd name="T50" fmla="*/ 2147483647 w 129"/>
              <a:gd name="T51" fmla="*/ 2147483647 h 259"/>
              <a:gd name="T52" fmla="*/ 2147483647 w 129"/>
              <a:gd name="T53" fmla="*/ 2147483647 h 259"/>
              <a:gd name="T54" fmla="*/ 2147483647 w 129"/>
              <a:gd name="T55" fmla="*/ 2147483647 h 259"/>
              <a:gd name="T56" fmla="*/ 2147483647 w 129"/>
              <a:gd name="T57" fmla="*/ 2147483647 h 259"/>
              <a:gd name="T58" fmla="*/ 2147483647 w 129"/>
              <a:gd name="T59" fmla="*/ 2147483647 h 259"/>
              <a:gd name="T60" fmla="*/ 2147483647 w 129"/>
              <a:gd name="T61" fmla="*/ 2147483647 h 259"/>
              <a:gd name="T62" fmla="*/ 2147483647 w 129"/>
              <a:gd name="T63" fmla="*/ 2147483647 h 259"/>
              <a:gd name="T64" fmla="*/ 2147483647 w 129"/>
              <a:gd name="T65" fmla="*/ 2147483647 h 259"/>
              <a:gd name="T66" fmla="*/ 2147483647 w 129"/>
              <a:gd name="T67" fmla="*/ 2147483647 h 259"/>
              <a:gd name="T68" fmla="*/ 2147483647 w 129"/>
              <a:gd name="T69" fmla="*/ 2147483647 h 259"/>
              <a:gd name="T70" fmla="*/ 2147483647 w 129"/>
              <a:gd name="T71" fmla="*/ 2147483647 h 259"/>
              <a:gd name="T72" fmla="*/ 2147483647 w 129"/>
              <a:gd name="T73" fmla="*/ 2147483647 h 259"/>
              <a:gd name="T74" fmla="*/ 2147483647 w 129"/>
              <a:gd name="T75" fmla="*/ 2147483647 h 259"/>
              <a:gd name="T76" fmla="*/ 2147483647 w 129"/>
              <a:gd name="T77" fmla="*/ 2147483647 h 259"/>
              <a:gd name="T78" fmla="*/ 2147483647 w 129"/>
              <a:gd name="T79" fmla="*/ 2147483647 h 259"/>
              <a:gd name="T80" fmla="*/ 2147483647 w 129"/>
              <a:gd name="T81" fmla="*/ 2147483647 h 259"/>
              <a:gd name="T82" fmla="*/ 2147483647 w 129"/>
              <a:gd name="T83" fmla="*/ 2147483647 h 259"/>
              <a:gd name="T84" fmla="*/ 2147483647 w 129"/>
              <a:gd name="T85" fmla="*/ 2147483647 h 259"/>
              <a:gd name="T86" fmla="*/ 2147483647 w 129"/>
              <a:gd name="T87" fmla="*/ 2147483647 h 259"/>
              <a:gd name="T88" fmla="*/ 2147483647 w 129"/>
              <a:gd name="T89" fmla="*/ 2147483647 h 259"/>
              <a:gd name="T90" fmla="*/ 2147483647 w 129"/>
              <a:gd name="T91" fmla="*/ 2147483647 h 259"/>
              <a:gd name="T92" fmla="*/ 2147483647 w 129"/>
              <a:gd name="T93" fmla="*/ 2147483647 h 259"/>
              <a:gd name="T94" fmla="*/ 2147483647 w 129"/>
              <a:gd name="T95" fmla="*/ 2147483647 h 259"/>
              <a:gd name="T96" fmla="*/ 2147483647 w 129"/>
              <a:gd name="T97" fmla="*/ 2147483647 h 259"/>
              <a:gd name="T98" fmla="*/ 2147483647 w 129"/>
              <a:gd name="T99" fmla="*/ 2147483647 h 259"/>
              <a:gd name="T100" fmla="*/ 2147483647 w 129"/>
              <a:gd name="T101" fmla="*/ 2147483647 h 259"/>
              <a:gd name="T102" fmla="*/ 2147483647 w 129"/>
              <a:gd name="T103" fmla="*/ 2147483647 h 259"/>
              <a:gd name="T104" fmla="*/ 2147483647 w 129"/>
              <a:gd name="T105" fmla="*/ 2147483647 h 259"/>
              <a:gd name="T106" fmla="*/ 2147483647 w 129"/>
              <a:gd name="T107" fmla="*/ 0 h 259"/>
              <a:gd name="T108" fmla="*/ 0 w 129"/>
              <a:gd name="T109" fmla="*/ 2147483647 h 2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9">
                <a:moveTo>
                  <a:pt x="0" y="34"/>
                </a:moveTo>
                <a:lnTo>
                  <a:pt x="2" y="41"/>
                </a:lnTo>
                <a:lnTo>
                  <a:pt x="4" y="51"/>
                </a:lnTo>
                <a:lnTo>
                  <a:pt x="8" y="73"/>
                </a:lnTo>
                <a:lnTo>
                  <a:pt x="12" y="96"/>
                </a:lnTo>
                <a:lnTo>
                  <a:pt x="14" y="105"/>
                </a:lnTo>
                <a:lnTo>
                  <a:pt x="15" y="113"/>
                </a:lnTo>
                <a:lnTo>
                  <a:pt x="15" y="124"/>
                </a:lnTo>
                <a:lnTo>
                  <a:pt x="17" y="134"/>
                </a:lnTo>
                <a:lnTo>
                  <a:pt x="19" y="149"/>
                </a:lnTo>
                <a:lnTo>
                  <a:pt x="23" y="160"/>
                </a:lnTo>
                <a:lnTo>
                  <a:pt x="23" y="164"/>
                </a:lnTo>
                <a:lnTo>
                  <a:pt x="23" y="168"/>
                </a:lnTo>
                <a:lnTo>
                  <a:pt x="25" y="174"/>
                </a:lnTo>
                <a:lnTo>
                  <a:pt x="27" y="175"/>
                </a:lnTo>
                <a:lnTo>
                  <a:pt x="29" y="175"/>
                </a:lnTo>
                <a:lnTo>
                  <a:pt x="31" y="175"/>
                </a:lnTo>
                <a:lnTo>
                  <a:pt x="35" y="175"/>
                </a:lnTo>
                <a:lnTo>
                  <a:pt x="37" y="177"/>
                </a:lnTo>
                <a:lnTo>
                  <a:pt x="39" y="181"/>
                </a:lnTo>
                <a:lnTo>
                  <a:pt x="61" y="259"/>
                </a:lnTo>
                <a:lnTo>
                  <a:pt x="117" y="247"/>
                </a:lnTo>
                <a:lnTo>
                  <a:pt x="117" y="243"/>
                </a:lnTo>
                <a:lnTo>
                  <a:pt x="117" y="242"/>
                </a:lnTo>
                <a:lnTo>
                  <a:pt x="111" y="236"/>
                </a:lnTo>
                <a:lnTo>
                  <a:pt x="106" y="230"/>
                </a:lnTo>
                <a:lnTo>
                  <a:pt x="104" y="226"/>
                </a:lnTo>
                <a:lnTo>
                  <a:pt x="104" y="223"/>
                </a:lnTo>
                <a:lnTo>
                  <a:pt x="106" y="208"/>
                </a:lnTo>
                <a:lnTo>
                  <a:pt x="109" y="189"/>
                </a:lnTo>
                <a:lnTo>
                  <a:pt x="111" y="170"/>
                </a:lnTo>
                <a:lnTo>
                  <a:pt x="111" y="160"/>
                </a:lnTo>
                <a:lnTo>
                  <a:pt x="109" y="149"/>
                </a:lnTo>
                <a:lnTo>
                  <a:pt x="109" y="141"/>
                </a:lnTo>
                <a:lnTo>
                  <a:pt x="109" y="132"/>
                </a:lnTo>
                <a:lnTo>
                  <a:pt x="113" y="115"/>
                </a:lnTo>
                <a:lnTo>
                  <a:pt x="115" y="107"/>
                </a:lnTo>
                <a:lnTo>
                  <a:pt x="115" y="98"/>
                </a:lnTo>
                <a:lnTo>
                  <a:pt x="115" y="94"/>
                </a:lnTo>
                <a:lnTo>
                  <a:pt x="115" y="88"/>
                </a:lnTo>
                <a:lnTo>
                  <a:pt x="111" y="77"/>
                </a:lnTo>
                <a:lnTo>
                  <a:pt x="111" y="73"/>
                </a:lnTo>
                <a:lnTo>
                  <a:pt x="113" y="70"/>
                </a:lnTo>
                <a:lnTo>
                  <a:pt x="119" y="64"/>
                </a:lnTo>
                <a:lnTo>
                  <a:pt x="123" y="60"/>
                </a:lnTo>
                <a:lnTo>
                  <a:pt x="127" y="54"/>
                </a:lnTo>
                <a:lnTo>
                  <a:pt x="129" y="49"/>
                </a:lnTo>
                <a:lnTo>
                  <a:pt x="129" y="39"/>
                </a:lnTo>
                <a:lnTo>
                  <a:pt x="127" y="34"/>
                </a:lnTo>
                <a:lnTo>
                  <a:pt x="127" y="28"/>
                </a:lnTo>
                <a:lnTo>
                  <a:pt x="125" y="15"/>
                </a:lnTo>
                <a:lnTo>
                  <a:pt x="125" y="3"/>
                </a:lnTo>
                <a:lnTo>
                  <a:pt x="125" y="1"/>
                </a:lnTo>
                <a:lnTo>
                  <a:pt x="123" y="0"/>
                </a:lnTo>
                <a:lnTo>
                  <a:pt x="0" y="34"/>
                </a:lnTo>
                <a:close/>
              </a:path>
            </a:pathLst>
          </a:custGeom>
          <a:solidFill>
            <a:srgbClr val="D9D9D9"/>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66" name="Freeform 53">
            <a:extLst>
              <a:ext uri="{FF2B5EF4-FFF2-40B4-BE49-F238E27FC236}">
                <a16:creationId xmlns:a16="http://schemas.microsoft.com/office/drawing/2014/main" id="{BEAD4929-60FF-226A-E2B5-EC2F3B0A5656}"/>
              </a:ext>
            </a:extLst>
          </p:cNvPr>
          <p:cNvSpPr>
            <a:spLocks/>
          </p:cNvSpPr>
          <p:nvPr/>
        </p:nvSpPr>
        <p:spPr bwMode="auto">
          <a:xfrm>
            <a:off x="7276723" y="1593977"/>
            <a:ext cx="162127" cy="369829"/>
          </a:xfrm>
          <a:custGeom>
            <a:avLst/>
            <a:gdLst>
              <a:gd name="T0" fmla="*/ 21 w 131"/>
              <a:gd name="T1" fmla="*/ 35 h 281"/>
              <a:gd name="T2" fmla="*/ 21 w 131"/>
              <a:gd name="T3" fmla="*/ 51 h 281"/>
              <a:gd name="T4" fmla="*/ 23 w 131"/>
              <a:gd name="T5" fmla="*/ 68 h 281"/>
              <a:gd name="T6" fmla="*/ 25 w 131"/>
              <a:gd name="T7" fmla="*/ 83 h 281"/>
              <a:gd name="T8" fmla="*/ 19 w 131"/>
              <a:gd name="T9" fmla="*/ 94 h 281"/>
              <a:gd name="T10" fmla="*/ 9 w 131"/>
              <a:gd name="T11" fmla="*/ 104 h 281"/>
              <a:gd name="T12" fmla="*/ 7 w 131"/>
              <a:gd name="T13" fmla="*/ 109 h 281"/>
              <a:gd name="T14" fmla="*/ 11 w 131"/>
              <a:gd name="T15" fmla="*/ 122 h 281"/>
              <a:gd name="T16" fmla="*/ 11 w 131"/>
              <a:gd name="T17" fmla="*/ 141 h 281"/>
              <a:gd name="T18" fmla="*/ 5 w 131"/>
              <a:gd name="T19" fmla="*/ 166 h 281"/>
              <a:gd name="T20" fmla="*/ 5 w 131"/>
              <a:gd name="T21" fmla="*/ 183 h 281"/>
              <a:gd name="T22" fmla="*/ 7 w 131"/>
              <a:gd name="T23" fmla="*/ 204 h 281"/>
              <a:gd name="T24" fmla="*/ 5 w 131"/>
              <a:gd name="T25" fmla="*/ 223 h 281"/>
              <a:gd name="T26" fmla="*/ 0 w 131"/>
              <a:gd name="T27" fmla="*/ 249 h 281"/>
              <a:gd name="T28" fmla="*/ 0 w 131"/>
              <a:gd name="T29" fmla="*/ 260 h 281"/>
              <a:gd name="T30" fmla="*/ 7 w 131"/>
              <a:gd name="T31" fmla="*/ 270 h 281"/>
              <a:gd name="T32" fmla="*/ 13 w 131"/>
              <a:gd name="T33" fmla="*/ 277 h 281"/>
              <a:gd name="T34" fmla="*/ 97 w 131"/>
              <a:gd name="T35" fmla="*/ 262 h 281"/>
              <a:gd name="T36" fmla="*/ 97 w 131"/>
              <a:gd name="T37" fmla="*/ 257 h 281"/>
              <a:gd name="T38" fmla="*/ 103 w 131"/>
              <a:gd name="T39" fmla="*/ 249 h 281"/>
              <a:gd name="T40" fmla="*/ 111 w 131"/>
              <a:gd name="T41" fmla="*/ 247 h 281"/>
              <a:gd name="T42" fmla="*/ 115 w 131"/>
              <a:gd name="T43" fmla="*/ 242 h 281"/>
              <a:gd name="T44" fmla="*/ 117 w 131"/>
              <a:gd name="T45" fmla="*/ 236 h 281"/>
              <a:gd name="T46" fmla="*/ 123 w 131"/>
              <a:gd name="T47" fmla="*/ 234 h 281"/>
              <a:gd name="T48" fmla="*/ 129 w 131"/>
              <a:gd name="T49" fmla="*/ 232 h 281"/>
              <a:gd name="T50" fmla="*/ 131 w 131"/>
              <a:gd name="T51" fmla="*/ 228 h 281"/>
              <a:gd name="T52" fmla="*/ 131 w 131"/>
              <a:gd name="T53" fmla="*/ 219 h 281"/>
              <a:gd name="T54" fmla="*/ 119 w 131"/>
              <a:gd name="T55" fmla="*/ 202 h 281"/>
              <a:gd name="T56" fmla="*/ 109 w 131"/>
              <a:gd name="T57" fmla="*/ 192 h 281"/>
              <a:gd name="T58" fmla="*/ 94 w 131"/>
              <a:gd name="T59" fmla="*/ 151 h 281"/>
              <a:gd name="T60" fmla="*/ 41 w 131"/>
              <a:gd name="T61" fmla="*/ 1 h 281"/>
              <a:gd name="T62" fmla="*/ 37 w 131"/>
              <a:gd name="T63" fmla="*/ 1 h 281"/>
              <a:gd name="T64" fmla="*/ 31 w 131"/>
              <a:gd name="T65" fmla="*/ 5 h 281"/>
              <a:gd name="T66" fmla="*/ 25 w 131"/>
              <a:gd name="T67" fmla="*/ 5 h 281"/>
              <a:gd name="T68" fmla="*/ 23 w 131"/>
              <a:gd name="T69" fmla="*/ 17 h 281"/>
              <a:gd name="T70" fmla="*/ 21 w 131"/>
              <a:gd name="T71" fmla="*/ 3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281">
                <a:moveTo>
                  <a:pt x="19" y="34"/>
                </a:moveTo>
                <a:lnTo>
                  <a:pt x="21" y="35"/>
                </a:lnTo>
                <a:lnTo>
                  <a:pt x="21" y="39"/>
                </a:lnTo>
                <a:lnTo>
                  <a:pt x="21" y="51"/>
                </a:lnTo>
                <a:lnTo>
                  <a:pt x="23" y="62"/>
                </a:lnTo>
                <a:lnTo>
                  <a:pt x="23" y="68"/>
                </a:lnTo>
                <a:lnTo>
                  <a:pt x="25" y="73"/>
                </a:lnTo>
                <a:lnTo>
                  <a:pt x="25" y="83"/>
                </a:lnTo>
                <a:lnTo>
                  <a:pt x="23" y="88"/>
                </a:lnTo>
                <a:lnTo>
                  <a:pt x="19" y="94"/>
                </a:lnTo>
                <a:lnTo>
                  <a:pt x="15" y="98"/>
                </a:lnTo>
                <a:lnTo>
                  <a:pt x="9" y="104"/>
                </a:lnTo>
                <a:lnTo>
                  <a:pt x="7" y="107"/>
                </a:lnTo>
                <a:lnTo>
                  <a:pt x="7" y="109"/>
                </a:lnTo>
                <a:lnTo>
                  <a:pt x="7" y="111"/>
                </a:lnTo>
                <a:lnTo>
                  <a:pt x="11" y="122"/>
                </a:lnTo>
                <a:lnTo>
                  <a:pt x="11" y="132"/>
                </a:lnTo>
                <a:lnTo>
                  <a:pt x="11" y="141"/>
                </a:lnTo>
                <a:lnTo>
                  <a:pt x="9" y="149"/>
                </a:lnTo>
                <a:lnTo>
                  <a:pt x="5" y="166"/>
                </a:lnTo>
                <a:lnTo>
                  <a:pt x="5" y="175"/>
                </a:lnTo>
                <a:lnTo>
                  <a:pt x="5" y="183"/>
                </a:lnTo>
                <a:lnTo>
                  <a:pt x="7" y="194"/>
                </a:lnTo>
                <a:lnTo>
                  <a:pt x="7" y="204"/>
                </a:lnTo>
                <a:lnTo>
                  <a:pt x="5" y="213"/>
                </a:lnTo>
                <a:lnTo>
                  <a:pt x="5" y="223"/>
                </a:lnTo>
                <a:lnTo>
                  <a:pt x="2" y="242"/>
                </a:lnTo>
                <a:lnTo>
                  <a:pt x="0" y="249"/>
                </a:lnTo>
                <a:lnTo>
                  <a:pt x="0" y="257"/>
                </a:lnTo>
                <a:lnTo>
                  <a:pt x="0" y="260"/>
                </a:lnTo>
                <a:lnTo>
                  <a:pt x="2" y="264"/>
                </a:lnTo>
                <a:lnTo>
                  <a:pt x="7" y="270"/>
                </a:lnTo>
                <a:lnTo>
                  <a:pt x="13" y="276"/>
                </a:lnTo>
                <a:lnTo>
                  <a:pt x="13" y="277"/>
                </a:lnTo>
                <a:lnTo>
                  <a:pt x="13" y="281"/>
                </a:lnTo>
                <a:lnTo>
                  <a:pt x="97" y="262"/>
                </a:lnTo>
                <a:lnTo>
                  <a:pt x="97" y="259"/>
                </a:lnTo>
                <a:lnTo>
                  <a:pt x="97" y="257"/>
                </a:lnTo>
                <a:lnTo>
                  <a:pt x="99" y="253"/>
                </a:lnTo>
                <a:lnTo>
                  <a:pt x="103" y="249"/>
                </a:lnTo>
                <a:lnTo>
                  <a:pt x="107" y="249"/>
                </a:lnTo>
                <a:lnTo>
                  <a:pt x="111" y="247"/>
                </a:lnTo>
                <a:lnTo>
                  <a:pt x="113" y="245"/>
                </a:lnTo>
                <a:lnTo>
                  <a:pt x="115" y="242"/>
                </a:lnTo>
                <a:lnTo>
                  <a:pt x="115" y="240"/>
                </a:lnTo>
                <a:lnTo>
                  <a:pt x="117" y="236"/>
                </a:lnTo>
                <a:lnTo>
                  <a:pt x="119" y="234"/>
                </a:lnTo>
                <a:lnTo>
                  <a:pt x="123" y="234"/>
                </a:lnTo>
                <a:lnTo>
                  <a:pt x="127" y="232"/>
                </a:lnTo>
                <a:lnTo>
                  <a:pt x="129" y="232"/>
                </a:lnTo>
                <a:lnTo>
                  <a:pt x="129" y="230"/>
                </a:lnTo>
                <a:lnTo>
                  <a:pt x="131" y="228"/>
                </a:lnTo>
                <a:lnTo>
                  <a:pt x="131" y="225"/>
                </a:lnTo>
                <a:lnTo>
                  <a:pt x="131" y="219"/>
                </a:lnTo>
                <a:lnTo>
                  <a:pt x="131" y="211"/>
                </a:lnTo>
                <a:lnTo>
                  <a:pt x="119" y="202"/>
                </a:lnTo>
                <a:lnTo>
                  <a:pt x="111" y="196"/>
                </a:lnTo>
                <a:lnTo>
                  <a:pt x="109" y="192"/>
                </a:lnTo>
                <a:lnTo>
                  <a:pt x="105" y="187"/>
                </a:lnTo>
                <a:lnTo>
                  <a:pt x="94" y="151"/>
                </a:lnTo>
                <a:lnTo>
                  <a:pt x="70" y="88"/>
                </a:lnTo>
                <a:lnTo>
                  <a:pt x="41" y="1"/>
                </a:lnTo>
                <a:lnTo>
                  <a:pt x="39" y="0"/>
                </a:lnTo>
                <a:lnTo>
                  <a:pt x="37" y="1"/>
                </a:lnTo>
                <a:lnTo>
                  <a:pt x="33" y="5"/>
                </a:lnTo>
                <a:lnTo>
                  <a:pt x="31" y="5"/>
                </a:lnTo>
                <a:lnTo>
                  <a:pt x="27" y="5"/>
                </a:lnTo>
                <a:lnTo>
                  <a:pt x="25" y="5"/>
                </a:lnTo>
                <a:lnTo>
                  <a:pt x="25" y="7"/>
                </a:lnTo>
                <a:lnTo>
                  <a:pt x="23" y="17"/>
                </a:lnTo>
                <a:lnTo>
                  <a:pt x="21" y="26"/>
                </a:lnTo>
                <a:lnTo>
                  <a:pt x="21" y="30"/>
                </a:lnTo>
                <a:lnTo>
                  <a:pt x="19" y="34"/>
                </a:lnTo>
                <a:close/>
              </a:path>
            </a:pathLst>
          </a:custGeom>
          <a:solidFill>
            <a:schemeClr val="bg1">
              <a:lumMod val="6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7" name="Freeform 54">
            <a:extLst>
              <a:ext uri="{FF2B5EF4-FFF2-40B4-BE49-F238E27FC236}">
                <a16:creationId xmlns:a16="http://schemas.microsoft.com/office/drawing/2014/main" id="{71AB22C8-F62D-D3C0-66D3-F26CFDC19151}"/>
              </a:ext>
            </a:extLst>
          </p:cNvPr>
          <p:cNvSpPr>
            <a:spLocks/>
          </p:cNvSpPr>
          <p:nvPr/>
        </p:nvSpPr>
        <p:spPr bwMode="auto">
          <a:xfrm>
            <a:off x="7327587" y="1244139"/>
            <a:ext cx="376707" cy="628281"/>
          </a:xfrm>
          <a:custGeom>
            <a:avLst/>
            <a:gdLst>
              <a:gd name="T0" fmla="*/ 2147483647 w 303"/>
              <a:gd name="T1" fmla="*/ 2147483647 h 474"/>
              <a:gd name="T2" fmla="*/ 2147483647 w 303"/>
              <a:gd name="T3" fmla="*/ 2147483647 h 474"/>
              <a:gd name="T4" fmla="*/ 2147483647 w 303"/>
              <a:gd name="T5" fmla="*/ 2147483647 h 474"/>
              <a:gd name="T6" fmla="*/ 2147483647 w 303"/>
              <a:gd name="T7" fmla="*/ 2147483647 h 474"/>
              <a:gd name="T8" fmla="*/ 2147483647 w 303"/>
              <a:gd name="T9" fmla="*/ 2147483647 h 474"/>
              <a:gd name="T10" fmla="*/ 2147483647 w 303"/>
              <a:gd name="T11" fmla="*/ 2147483647 h 474"/>
              <a:gd name="T12" fmla="*/ 2147483647 w 303"/>
              <a:gd name="T13" fmla="*/ 2147483647 h 474"/>
              <a:gd name="T14" fmla="*/ 2147483647 w 303"/>
              <a:gd name="T15" fmla="*/ 2147483647 h 474"/>
              <a:gd name="T16" fmla="*/ 2147483647 w 303"/>
              <a:gd name="T17" fmla="*/ 2147483647 h 474"/>
              <a:gd name="T18" fmla="*/ 2147483647 w 303"/>
              <a:gd name="T19" fmla="*/ 2147483647 h 474"/>
              <a:gd name="T20" fmla="*/ 2147483647 w 303"/>
              <a:gd name="T21" fmla="*/ 2147483647 h 474"/>
              <a:gd name="T22" fmla="*/ 2147483647 w 303"/>
              <a:gd name="T23" fmla="*/ 2147483647 h 474"/>
              <a:gd name="T24" fmla="*/ 2147483647 w 303"/>
              <a:gd name="T25" fmla="*/ 2147483647 h 474"/>
              <a:gd name="T26" fmla="*/ 2147483647 w 303"/>
              <a:gd name="T27" fmla="*/ 2147483647 h 474"/>
              <a:gd name="T28" fmla="*/ 2147483647 w 303"/>
              <a:gd name="T29" fmla="*/ 2147483647 h 474"/>
              <a:gd name="T30" fmla="*/ 2147483647 w 303"/>
              <a:gd name="T31" fmla="*/ 2147483647 h 474"/>
              <a:gd name="T32" fmla="*/ 2147483647 w 303"/>
              <a:gd name="T33" fmla="*/ 2147483647 h 474"/>
              <a:gd name="T34" fmla="*/ 2147483647 w 303"/>
              <a:gd name="T35" fmla="*/ 2147483647 h 474"/>
              <a:gd name="T36" fmla="*/ 2147483647 w 303"/>
              <a:gd name="T37" fmla="*/ 2147483647 h 474"/>
              <a:gd name="T38" fmla="*/ 2147483647 w 303"/>
              <a:gd name="T39" fmla="*/ 2147483647 h 474"/>
              <a:gd name="T40" fmla="*/ 2147483647 w 303"/>
              <a:gd name="T41" fmla="*/ 2147483647 h 474"/>
              <a:gd name="T42" fmla="*/ 2147483647 w 303"/>
              <a:gd name="T43" fmla="*/ 2147483647 h 474"/>
              <a:gd name="T44" fmla="*/ 2147483647 w 303"/>
              <a:gd name="T45" fmla="*/ 2147483647 h 474"/>
              <a:gd name="T46" fmla="*/ 2147483647 w 303"/>
              <a:gd name="T47" fmla="*/ 2147483647 h 474"/>
              <a:gd name="T48" fmla="*/ 2147483647 w 303"/>
              <a:gd name="T49" fmla="*/ 2147483647 h 474"/>
              <a:gd name="T50" fmla="*/ 2147483647 w 303"/>
              <a:gd name="T51" fmla="*/ 2147483647 h 474"/>
              <a:gd name="T52" fmla="*/ 2147483647 w 303"/>
              <a:gd name="T53" fmla="*/ 2147483647 h 474"/>
              <a:gd name="T54" fmla="*/ 2147483647 w 303"/>
              <a:gd name="T55" fmla="*/ 2147483647 h 474"/>
              <a:gd name="T56" fmla="*/ 2147483647 w 303"/>
              <a:gd name="T57" fmla="*/ 2147483647 h 474"/>
              <a:gd name="T58" fmla="*/ 2147483647 w 303"/>
              <a:gd name="T59" fmla="*/ 2147483647 h 474"/>
              <a:gd name="T60" fmla="*/ 2147483647 w 303"/>
              <a:gd name="T61" fmla="*/ 2147483647 h 474"/>
              <a:gd name="T62" fmla="*/ 0 w 303"/>
              <a:gd name="T63" fmla="*/ 2147483647 h 474"/>
              <a:gd name="T64" fmla="*/ 2147483647 w 303"/>
              <a:gd name="T65" fmla="*/ 2147483647 h 474"/>
              <a:gd name="T66" fmla="*/ 2147483647 w 303"/>
              <a:gd name="T67" fmla="*/ 2147483647 h 474"/>
              <a:gd name="T68" fmla="*/ 2147483647 w 303"/>
              <a:gd name="T69" fmla="*/ 2147483647 h 474"/>
              <a:gd name="T70" fmla="*/ 2147483647 w 303"/>
              <a:gd name="T71" fmla="*/ 2147483647 h 474"/>
              <a:gd name="T72" fmla="*/ 2147483647 w 303"/>
              <a:gd name="T73" fmla="*/ 2147483647 h 474"/>
              <a:gd name="T74" fmla="*/ 2147483647 w 303"/>
              <a:gd name="T75" fmla="*/ 2147483647 h 474"/>
              <a:gd name="T76" fmla="*/ 2147483647 w 303"/>
              <a:gd name="T77" fmla="*/ 2147483647 h 474"/>
              <a:gd name="T78" fmla="*/ 2147483647 w 303"/>
              <a:gd name="T79" fmla="*/ 2147483647 h 474"/>
              <a:gd name="T80" fmla="*/ 2147483647 w 303"/>
              <a:gd name="T81" fmla="*/ 2147483647 h 474"/>
              <a:gd name="T82" fmla="*/ 2147483647 w 303"/>
              <a:gd name="T83" fmla="*/ 2147483647 h 474"/>
              <a:gd name="T84" fmla="*/ 2147483647 w 303"/>
              <a:gd name="T85" fmla="*/ 2147483647 h 474"/>
              <a:gd name="T86" fmla="*/ 2147483647 w 303"/>
              <a:gd name="T87" fmla="*/ 2147483647 h 474"/>
              <a:gd name="T88" fmla="*/ 2147483647 w 303"/>
              <a:gd name="T89" fmla="*/ 2147483647 h 474"/>
              <a:gd name="T90" fmla="*/ 2147483647 w 303"/>
              <a:gd name="T91" fmla="*/ 2147483647 h 474"/>
              <a:gd name="T92" fmla="*/ 2147483647 w 303"/>
              <a:gd name="T93" fmla="*/ 2147483647 h 474"/>
              <a:gd name="T94" fmla="*/ 2147483647 w 303"/>
              <a:gd name="T95" fmla="*/ 0 h 474"/>
              <a:gd name="T96" fmla="*/ 2147483647 w 303"/>
              <a:gd name="T97" fmla="*/ 2147483647 h 474"/>
              <a:gd name="T98" fmla="*/ 2147483647 w 303"/>
              <a:gd name="T99" fmla="*/ 2147483647 h 474"/>
              <a:gd name="T100" fmla="*/ 2147483647 w 303"/>
              <a:gd name="T101" fmla="*/ 2147483647 h 474"/>
              <a:gd name="T102" fmla="*/ 2147483647 w 303"/>
              <a:gd name="T103" fmla="*/ 2147483647 h 474"/>
              <a:gd name="T104" fmla="*/ 2147483647 w 303"/>
              <a:gd name="T105" fmla="*/ 2147483647 h 474"/>
              <a:gd name="T106" fmla="*/ 2147483647 w 303"/>
              <a:gd name="T107" fmla="*/ 2147483647 h 4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3" h="474">
                <a:moveTo>
                  <a:pt x="252" y="189"/>
                </a:moveTo>
                <a:lnTo>
                  <a:pt x="258" y="195"/>
                </a:lnTo>
                <a:lnTo>
                  <a:pt x="262" y="196"/>
                </a:lnTo>
                <a:lnTo>
                  <a:pt x="266" y="195"/>
                </a:lnTo>
                <a:lnTo>
                  <a:pt x="268" y="193"/>
                </a:lnTo>
                <a:lnTo>
                  <a:pt x="270" y="191"/>
                </a:lnTo>
                <a:lnTo>
                  <a:pt x="274" y="189"/>
                </a:lnTo>
                <a:lnTo>
                  <a:pt x="276" y="189"/>
                </a:lnTo>
                <a:lnTo>
                  <a:pt x="280" y="189"/>
                </a:lnTo>
                <a:lnTo>
                  <a:pt x="287" y="193"/>
                </a:lnTo>
                <a:lnTo>
                  <a:pt x="293" y="196"/>
                </a:lnTo>
                <a:lnTo>
                  <a:pt x="295" y="200"/>
                </a:lnTo>
                <a:lnTo>
                  <a:pt x="295" y="202"/>
                </a:lnTo>
                <a:lnTo>
                  <a:pt x="295" y="204"/>
                </a:lnTo>
                <a:lnTo>
                  <a:pt x="291" y="208"/>
                </a:lnTo>
                <a:lnTo>
                  <a:pt x="287" y="212"/>
                </a:lnTo>
                <a:lnTo>
                  <a:pt x="287" y="215"/>
                </a:lnTo>
                <a:lnTo>
                  <a:pt x="289" y="215"/>
                </a:lnTo>
                <a:lnTo>
                  <a:pt x="297" y="217"/>
                </a:lnTo>
                <a:lnTo>
                  <a:pt x="301" y="219"/>
                </a:lnTo>
                <a:lnTo>
                  <a:pt x="303" y="221"/>
                </a:lnTo>
                <a:lnTo>
                  <a:pt x="303" y="225"/>
                </a:lnTo>
                <a:lnTo>
                  <a:pt x="301" y="230"/>
                </a:lnTo>
                <a:lnTo>
                  <a:pt x="301" y="232"/>
                </a:lnTo>
                <a:lnTo>
                  <a:pt x="301" y="234"/>
                </a:lnTo>
                <a:lnTo>
                  <a:pt x="301" y="236"/>
                </a:lnTo>
                <a:lnTo>
                  <a:pt x="299" y="236"/>
                </a:lnTo>
                <a:lnTo>
                  <a:pt x="297" y="238"/>
                </a:lnTo>
                <a:lnTo>
                  <a:pt x="293" y="240"/>
                </a:lnTo>
                <a:lnTo>
                  <a:pt x="287" y="240"/>
                </a:lnTo>
                <a:lnTo>
                  <a:pt x="282" y="242"/>
                </a:lnTo>
                <a:lnTo>
                  <a:pt x="276" y="244"/>
                </a:lnTo>
                <a:lnTo>
                  <a:pt x="272" y="247"/>
                </a:lnTo>
                <a:lnTo>
                  <a:pt x="272" y="255"/>
                </a:lnTo>
                <a:lnTo>
                  <a:pt x="270" y="259"/>
                </a:lnTo>
                <a:lnTo>
                  <a:pt x="268" y="261"/>
                </a:lnTo>
                <a:lnTo>
                  <a:pt x="264" y="263"/>
                </a:lnTo>
                <a:lnTo>
                  <a:pt x="262" y="264"/>
                </a:lnTo>
                <a:lnTo>
                  <a:pt x="258" y="264"/>
                </a:lnTo>
                <a:lnTo>
                  <a:pt x="254" y="263"/>
                </a:lnTo>
                <a:lnTo>
                  <a:pt x="254" y="274"/>
                </a:lnTo>
                <a:lnTo>
                  <a:pt x="252" y="276"/>
                </a:lnTo>
                <a:lnTo>
                  <a:pt x="248" y="276"/>
                </a:lnTo>
                <a:lnTo>
                  <a:pt x="248" y="278"/>
                </a:lnTo>
                <a:lnTo>
                  <a:pt x="250" y="285"/>
                </a:lnTo>
                <a:lnTo>
                  <a:pt x="250" y="293"/>
                </a:lnTo>
                <a:lnTo>
                  <a:pt x="250" y="297"/>
                </a:lnTo>
                <a:lnTo>
                  <a:pt x="248" y="297"/>
                </a:lnTo>
                <a:lnTo>
                  <a:pt x="248" y="295"/>
                </a:lnTo>
                <a:lnTo>
                  <a:pt x="246" y="293"/>
                </a:lnTo>
                <a:lnTo>
                  <a:pt x="244" y="289"/>
                </a:lnTo>
                <a:lnTo>
                  <a:pt x="239" y="280"/>
                </a:lnTo>
                <a:lnTo>
                  <a:pt x="237" y="281"/>
                </a:lnTo>
                <a:lnTo>
                  <a:pt x="233" y="280"/>
                </a:lnTo>
                <a:lnTo>
                  <a:pt x="227" y="272"/>
                </a:lnTo>
                <a:lnTo>
                  <a:pt x="227" y="278"/>
                </a:lnTo>
                <a:lnTo>
                  <a:pt x="227" y="280"/>
                </a:lnTo>
                <a:lnTo>
                  <a:pt x="225" y="283"/>
                </a:lnTo>
                <a:lnTo>
                  <a:pt x="219" y="285"/>
                </a:lnTo>
                <a:lnTo>
                  <a:pt x="219" y="287"/>
                </a:lnTo>
                <a:lnTo>
                  <a:pt x="219" y="289"/>
                </a:lnTo>
                <a:lnTo>
                  <a:pt x="217" y="291"/>
                </a:lnTo>
                <a:lnTo>
                  <a:pt x="213" y="293"/>
                </a:lnTo>
                <a:lnTo>
                  <a:pt x="207" y="295"/>
                </a:lnTo>
                <a:lnTo>
                  <a:pt x="193" y="295"/>
                </a:lnTo>
                <a:lnTo>
                  <a:pt x="188" y="297"/>
                </a:lnTo>
                <a:lnTo>
                  <a:pt x="184" y="297"/>
                </a:lnTo>
                <a:lnTo>
                  <a:pt x="184" y="300"/>
                </a:lnTo>
                <a:lnTo>
                  <a:pt x="182" y="306"/>
                </a:lnTo>
                <a:lnTo>
                  <a:pt x="178" y="316"/>
                </a:lnTo>
                <a:lnTo>
                  <a:pt x="176" y="321"/>
                </a:lnTo>
                <a:lnTo>
                  <a:pt x="174" y="327"/>
                </a:lnTo>
                <a:lnTo>
                  <a:pt x="174" y="333"/>
                </a:lnTo>
                <a:lnTo>
                  <a:pt x="176" y="336"/>
                </a:lnTo>
                <a:lnTo>
                  <a:pt x="178" y="338"/>
                </a:lnTo>
                <a:lnTo>
                  <a:pt x="178" y="340"/>
                </a:lnTo>
                <a:lnTo>
                  <a:pt x="178" y="346"/>
                </a:lnTo>
                <a:lnTo>
                  <a:pt x="176" y="350"/>
                </a:lnTo>
                <a:lnTo>
                  <a:pt x="174" y="355"/>
                </a:lnTo>
                <a:lnTo>
                  <a:pt x="170" y="355"/>
                </a:lnTo>
                <a:lnTo>
                  <a:pt x="168" y="353"/>
                </a:lnTo>
                <a:lnTo>
                  <a:pt x="164" y="350"/>
                </a:lnTo>
                <a:lnTo>
                  <a:pt x="162" y="350"/>
                </a:lnTo>
                <a:lnTo>
                  <a:pt x="160" y="350"/>
                </a:lnTo>
                <a:lnTo>
                  <a:pt x="158" y="350"/>
                </a:lnTo>
                <a:lnTo>
                  <a:pt x="156" y="353"/>
                </a:lnTo>
                <a:lnTo>
                  <a:pt x="156" y="359"/>
                </a:lnTo>
                <a:lnTo>
                  <a:pt x="156" y="365"/>
                </a:lnTo>
                <a:lnTo>
                  <a:pt x="154" y="367"/>
                </a:lnTo>
                <a:lnTo>
                  <a:pt x="150" y="368"/>
                </a:lnTo>
                <a:lnTo>
                  <a:pt x="139" y="368"/>
                </a:lnTo>
                <a:lnTo>
                  <a:pt x="127" y="370"/>
                </a:lnTo>
                <a:lnTo>
                  <a:pt x="127" y="372"/>
                </a:lnTo>
                <a:lnTo>
                  <a:pt x="125" y="376"/>
                </a:lnTo>
                <a:lnTo>
                  <a:pt x="125" y="378"/>
                </a:lnTo>
                <a:lnTo>
                  <a:pt x="123" y="380"/>
                </a:lnTo>
                <a:lnTo>
                  <a:pt x="117" y="384"/>
                </a:lnTo>
                <a:lnTo>
                  <a:pt x="115" y="385"/>
                </a:lnTo>
                <a:lnTo>
                  <a:pt x="113" y="387"/>
                </a:lnTo>
                <a:lnTo>
                  <a:pt x="109" y="395"/>
                </a:lnTo>
                <a:lnTo>
                  <a:pt x="107" y="402"/>
                </a:lnTo>
                <a:lnTo>
                  <a:pt x="107" y="404"/>
                </a:lnTo>
                <a:lnTo>
                  <a:pt x="109" y="408"/>
                </a:lnTo>
                <a:lnTo>
                  <a:pt x="111" y="410"/>
                </a:lnTo>
                <a:lnTo>
                  <a:pt x="113" y="412"/>
                </a:lnTo>
                <a:lnTo>
                  <a:pt x="113" y="416"/>
                </a:lnTo>
                <a:lnTo>
                  <a:pt x="111" y="418"/>
                </a:lnTo>
                <a:lnTo>
                  <a:pt x="105" y="421"/>
                </a:lnTo>
                <a:lnTo>
                  <a:pt x="101" y="425"/>
                </a:lnTo>
                <a:lnTo>
                  <a:pt x="103" y="429"/>
                </a:lnTo>
                <a:lnTo>
                  <a:pt x="101" y="433"/>
                </a:lnTo>
                <a:lnTo>
                  <a:pt x="100" y="440"/>
                </a:lnTo>
                <a:lnTo>
                  <a:pt x="96" y="446"/>
                </a:lnTo>
                <a:lnTo>
                  <a:pt x="94" y="450"/>
                </a:lnTo>
                <a:lnTo>
                  <a:pt x="94" y="455"/>
                </a:lnTo>
                <a:lnTo>
                  <a:pt x="94" y="461"/>
                </a:lnTo>
                <a:lnTo>
                  <a:pt x="94" y="465"/>
                </a:lnTo>
                <a:lnTo>
                  <a:pt x="94" y="469"/>
                </a:lnTo>
                <a:lnTo>
                  <a:pt x="92" y="471"/>
                </a:lnTo>
                <a:lnTo>
                  <a:pt x="90" y="474"/>
                </a:lnTo>
                <a:lnTo>
                  <a:pt x="78" y="465"/>
                </a:lnTo>
                <a:lnTo>
                  <a:pt x="70" y="459"/>
                </a:lnTo>
                <a:lnTo>
                  <a:pt x="68" y="455"/>
                </a:lnTo>
                <a:lnTo>
                  <a:pt x="64" y="450"/>
                </a:lnTo>
                <a:lnTo>
                  <a:pt x="53" y="414"/>
                </a:lnTo>
                <a:lnTo>
                  <a:pt x="29" y="351"/>
                </a:lnTo>
                <a:lnTo>
                  <a:pt x="0" y="264"/>
                </a:lnTo>
                <a:lnTo>
                  <a:pt x="0" y="259"/>
                </a:lnTo>
                <a:lnTo>
                  <a:pt x="2" y="253"/>
                </a:lnTo>
                <a:lnTo>
                  <a:pt x="4" y="253"/>
                </a:lnTo>
                <a:lnTo>
                  <a:pt x="6" y="253"/>
                </a:lnTo>
                <a:lnTo>
                  <a:pt x="8" y="255"/>
                </a:lnTo>
                <a:lnTo>
                  <a:pt x="8" y="259"/>
                </a:lnTo>
                <a:lnTo>
                  <a:pt x="9" y="261"/>
                </a:lnTo>
                <a:lnTo>
                  <a:pt x="11" y="263"/>
                </a:lnTo>
                <a:lnTo>
                  <a:pt x="13" y="263"/>
                </a:lnTo>
                <a:lnTo>
                  <a:pt x="15" y="261"/>
                </a:lnTo>
                <a:lnTo>
                  <a:pt x="15" y="257"/>
                </a:lnTo>
                <a:lnTo>
                  <a:pt x="15" y="253"/>
                </a:lnTo>
                <a:lnTo>
                  <a:pt x="15" y="249"/>
                </a:lnTo>
                <a:lnTo>
                  <a:pt x="15" y="244"/>
                </a:lnTo>
                <a:lnTo>
                  <a:pt x="19" y="242"/>
                </a:lnTo>
                <a:lnTo>
                  <a:pt x="19" y="240"/>
                </a:lnTo>
                <a:lnTo>
                  <a:pt x="19" y="236"/>
                </a:lnTo>
                <a:lnTo>
                  <a:pt x="19" y="234"/>
                </a:lnTo>
                <a:lnTo>
                  <a:pt x="15" y="229"/>
                </a:lnTo>
                <a:lnTo>
                  <a:pt x="17" y="227"/>
                </a:lnTo>
                <a:lnTo>
                  <a:pt x="19" y="225"/>
                </a:lnTo>
                <a:lnTo>
                  <a:pt x="21" y="221"/>
                </a:lnTo>
                <a:lnTo>
                  <a:pt x="23" y="217"/>
                </a:lnTo>
                <a:lnTo>
                  <a:pt x="25" y="210"/>
                </a:lnTo>
                <a:lnTo>
                  <a:pt x="27" y="202"/>
                </a:lnTo>
                <a:lnTo>
                  <a:pt x="29" y="198"/>
                </a:lnTo>
                <a:lnTo>
                  <a:pt x="33" y="196"/>
                </a:lnTo>
                <a:lnTo>
                  <a:pt x="33" y="183"/>
                </a:lnTo>
                <a:lnTo>
                  <a:pt x="33" y="174"/>
                </a:lnTo>
                <a:lnTo>
                  <a:pt x="29" y="159"/>
                </a:lnTo>
                <a:lnTo>
                  <a:pt x="29" y="151"/>
                </a:lnTo>
                <a:lnTo>
                  <a:pt x="29" y="147"/>
                </a:lnTo>
                <a:lnTo>
                  <a:pt x="29" y="143"/>
                </a:lnTo>
                <a:lnTo>
                  <a:pt x="33" y="132"/>
                </a:lnTo>
                <a:lnTo>
                  <a:pt x="39" y="121"/>
                </a:lnTo>
                <a:lnTo>
                  <a:pt x="35" y="111"/>
                </a:lnTo>
                <a:lnTo>
                  <a:pt x="33" y="102"/>
                </a:lnTo>
                <a:lnTo>
                  <a:pt x="33" y="92"/>
                </a:lnTo>
                <a:lnTo>
                  <a:pt x="33" y="87"/>
                </a:lnTo>
                <a:lnTo>
                  <a:pt x="37" y="81"/>
                </a:lnTo>
                <a:lnTo>
                  <a:pt x="43" y="66"/>
                </a:lnTo>
                <a:lnTo>
                  <a:pt x="51" y="47"/>
                </a:lnTo>
                <a:lnTo>
                  <a:pt x="60" y="19"/>
                </a:lnTo>
                <a:lnTo>
                  <a:pt x="60" y="15"/>
                </a:lnTo>
                <a:lnTo>
                  <a:pt x="62" y="11"/>
                </a:lnTo>
                <a:lnTo>
                  <a:pt x="64" y="9"/>
                </a:lnTo>
                <a:lnTo>
                  <a:pt x="68" y="7"/>
                </a:lnTo>
                <a:lnTo>
                  <a:pt x="70" y="5"/>
                </a:lnTo>
                <a:lnTo>
                  <a:pt x="74" y="5"/>
                </a:lnTo>
                <a:lnTo>
                  <a:pt x="78" y="9"/>
                </a:lnTo>
                <a:lnTo>
                  <a:pt x="82" y="15"/>
                </a:lnTo>
                <a:lnTo>
                  <a:pt x="88" y="21"/>
                </a:lnTo>
                <a:lnTo>
                  <a:pt x="90" y="22"/>
                </a:lnTo>
                <a:lnTo>
                  <a:pt x="94" y="24"/>
                </a:lnTo>
                <a:lnTo>
                  <a:pt x="96" y="24"/>
                </a:lnTo>
                <a:lnTo>
                  <a:pt x="98" y="24"/>
                </a:lnTo>
                <a:lnTo>
                  <a:pt x="103" y="21"/>
                </a:lnTo>
                <a:lnTo>
                  <a:pt x="115" y="13"/>
                </a:lnTo>
                <a:lnTo>
                  <a:pt x="121" y="9"/>
                </a:lnTo>
                <a:lnTo>
                  <a:pt x="125" y="7"/>
                </a:lnTo>
                <a:lnTo>
                  <a:pt x="129" y="7"/>
                </a:lnTo>
                <a:lnTo>
                  <a:pt x="129" y="4"/>
                </a:lnTo>
                <a:lnTo>
                  <a:pt x="133" y="2"/>
                </a:lnTo>
                <a:lnTo>
                  <a:pt x="137" y="0"/>
                </a:lnTo>
                <a:lnTo>
                  <a:pt x="143" y="0"/>
                </a:lnTo>
                <a:lnTo>
                  <a:pt x="148" y="4"/>
                </a:lnTo>
                <a:lnTo>
                  <a:pt x="162" y="11"/>
                </a:lnTo>
                <a:lnTo>
                  <a:pt x="174" y="19"/>
                </a:lnTo>
                <a:lnTo>
                  <a:pt x="178" y="22"/>
                </a:lnTo>
                <a:lnTo>
                  <a:pt x="182" y="30"/>
                </a:lnTo>
                <a:lnTo>
                  <a:pt x="190" y="53"/>
                </a:lnTo>
                <a:lnTo>
                  <a:pt x="199" y="87"/>
                </a:lnTo>
                <a:lnTo>
                  <a:pt x="207" y="108"/>
                </a:lnTo>
                <a:lnTo>
                  <a:pt x="217" y="132"/>
                </a:lnTo>
                <a:lnTo>
                  <a:pt x="221" y="142"/>
                </a:lnTo>
                <a:lnTo>
                  <a:pt x="225" y="147"/>
                </a:lnTo>
                <a:lnTo>
                  <a:pt x="231" y="151"/>
                </a:lnTo>
                <a:lnTo>
                  <a:pt x="237" y="153"/>
                </a:lnTo>
                <a:lnTo>
                  <a:pt x="246" y="157"/>
                </a:lnTo>
                <a:lnTo>
                  <a:pt x="248" y="157"/>
                </a:lnTo>
                <a:lnTo>
                  <a:pt x="250" y="159"/>
                </a:lnTo>
                <a:lnTo>
                  <a:pt x="250" y="160"/>
                </a:lnTo>
                <a:lnTo>
                  <a:pt x="248" y="166"/>
                </a:lnTo>
                <a:lnTo>
                  <a:pt x="244" y="168"/>
                </a:lnTo>
                <a:lnTo>
                  <a:pt x="242" y="168"/>
                </a:lnTo>
                <a:lnTo>
                  <a:pt x="244" y="172"/>
                </a:lnTo>
                <a:lnTo>
                  <a:pt x="250" y="176"/>
                </a:lnTo>
                <a:lnTo>
                  <a:pt x="252" y="181"/>
                </a:lnTo>
                <a:lnTo>
                  <a:pt x="254" y="183"/>
                </a:lnTo>
                <a:lnTo>
                  <a:pt x="254" y="185"/>
                </a:lnTo>
                <a:lnTo>
                  <a:pt x="252" y="187"/>
                </a:lnTo>
                <a:lnTo>
                  <a:pt x="252" y="189"/>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8" name="Freeform 55">
            <a:extLst>
              <a:ext uri="{FF2B5EF4-FFF2-40B4-BE49-F238E27FC236}">
                <a16:creationId xmlns:a16="http://schemas.microsoft.com/office/drawing/2014/main" id="{5269F5A2-00A7-A240-95B1-FE9F9F3613A3}"/>
              </a:ext>
            </a:extLst>
          </p:cNvPr>
          <p:cNvSpPr>
            <a:spLocks/>
          </p:cNvSpPr>
          <p:nvPr/>
        </p:nvSpPr>
        <p:spPr bwMode="auto">
          <a:xfrm>
            <a:off x="7327587" y="1244139"/>
            <a:ext cx="376707" cy="628281"/>
          </a:xfrm>
          <a:custGeom>
            <a:avLst/>
            <a:gdLst>
              <a:gd name="T0" fmla="*/ 2147483647 w 303"/>
              <a:gd name="T1" fmla="*/ 2147483647 h 474"/>
              <a:gd name="T2" fmla="*/ 2147483647 w 303"/>
              <a:gd name="T3" fmla="*/ 2147483647 h 474"/>
              <a:gd name="T4" fmla="*/ 2147483647 w 303"/>
              <a:gd name="T5" fmla="*/ 2147483647 h 474"/>
              <a:gd name="T6" fmla="*/ 2147483647 w 303"/>
              <a:gd name="T7" fmla="*/ 2147483647 h 474"/>
              <a:gd name="T8" fmla="*/ 2147483647 w 303"/>
              <a:gd name="T9" fmla="*/ 2147483647 h 474"/>
              <a:gd name="T10" fmla="*/ 2147483647 w 303"/>
              <a:gd name="T11" fmla="*/ 2147483647 h 474"/>
              <a:gd name="T12" fmla="*/ 2147483647 w 303"/>
              <a:gd name="T13" fmla="*/ 2147483647 h 474"/>
              <a:gd name="T14" fmla="*/ 2147483647 w 303"/>
              <a:gd name="T15" fmla="*/ 2147483647 h 474"/>
              <a:gd name="T16" fmla="*/ 2147483647 w 303"/>
              <a:gd name="T17" fmla="*/ 2147483647 h 474"/>
              <a:gd name="T18" fmla="*/ 2147483647 w 303"/>
              <a:gd name="T19" fmla="*/ 2147483647 h 474"/>
              <a:gd name="T20" fmla="*/ 2147483647 w 303"/>
              <a:gd name="T21" fmla="*/ 2147483647 h 474"/>
              <a:gd name="T22" fmla="*/ 2147483647 w 303"/>
              <a:gd name="T23" fmla="*/ 2147483647 h 474"/>
              <a:gd name="T24" fmla="*/ 2147483647 w 303"/>
              <a:gd name="T25" fmla="*/ 2147483647 h 474"/>
              <a:gd name="T26" fmla="*/ 2147483647 w 303"/>
              <a:gd name="T27" fmla="*/ 2147483647 h 474"/>
              <a:gd name="T28" fmla="*/ 2147483647 w 303"/>
              <a:gd name="T29" fmla="*/ 2147483647 h 474"/>
              <a:gd name="T30" fmla="*/ 2147483647 w 303"/>
              <a:gd name="T31" fmla="*/ 2147483647 h 474"/>
              <a:gd name="T32" fmla="*/ 2147483647 w 303"/>
              <a:gd name="T33" fmla="*/ 2147483647 h 474"/>
              <a:gd name="T34" fmla="*/ 2147483647 w 303"/>
              <a:gd name="T35" fmla="*/ 2147483647 h 474"/>
              <a:gd name="T36" fmla="*/ 2147483647 w 303"/>
              <a:gd name="T37" fmla="*/ 2147483647 h 474"/>
              <a:gd name="T38" fmla="*/ 2147483647 w 303"/>
              <a:gd name="T39" fmla="*/ 2147483647 h 474"/>
              <a:gd name="T40" fmla="*/ 2147483647 w 303"/>
              <a:gd name="T41" fmla="*/ 2147483647 h 474"/>
              <a:gd name="T42" fmla="*/ 2147483647 w 303"/>
              <a:gd name="T43" fmla="*/ 2147483647 h 474"/>
              <a:gd name="T44" fmla="*/ 2147483647 w 303"/>
              <a:gd name="T45" fmla="*/ 2147483647 h 474"/>
              <a:gd name="T46" fmla="*/ 2147483647 w 303"/>
              <a:gd name="T47" fmla="*/ 2147483647 h 474"/>
              <a:gd name="T48" fmla="*/ 2147483647 w 303"/>
              <a:gd name="T49" fmla="*/ 2147483647 h 474"/>
              <a:gd name="T50" fmla="*/ 2147483647 w 303"/>
              <a:gd name="T51" fmla="*/ 2147483647 h 474"/>
              <a:gd name="T52" fmla="*/ 2147483647 w 303"/>
              <a:gd name="T53" fmla="*/ 2147483647 h 474"/>
              <a:gd name="T54" fmla="*/ 2147483647 w 303"/>
              <a:gd name="T55" fmla="*/ 2147483647 h 474"/>
              <a:gd name="T56" fmla="*/ 2147483647 w 303"/>
              <a:gd name="T57" fmla="*/ 2147483647 h 474"/>
              <a:gd name="T58" fmla="*/ 2147483647 w 303"/>
              <a:gd name="T59" fmla="*/ 2147483647 h 474"/>
              <a:gd name="T60" fmla="*/ 2147483647 w 303"/>
              <a:gd name="T61" fmla="*/ 2147483647 h 474"/>
              <a:gd name="T62" fmla="*/ 2147483647 w 303"/>
              <a:gd name="T63" fmla="*/ 2147483647 h 474"/>
              <a:gd name="T64" fmla="*/ 2147483647 w 303"/>
              <a:gd name="T65" fmla="*/ 2147483647 h 474"/>
              <a:gd name="T66" fmla="*/ 2147483647 w 303"/>
              <a:gd name="T67" fmla="*/ 2147483647 h 474"/>
              <a:gd name="T68" fmla="*/ 2147483647 w 303"/>
              <a:gd name="T69" fmla="*/ 2147483647 h 474"/>
              <a:gd name="T70" fmla="*/ 2147483647 w 303"/>
              <a:gd name="T71" fmla="*/ 2147483647 h 474"/>
              <a:gd name="T72" fmla="*/ 2147483647 w 303"/>
              <a:gd name="T73" fmla="*/ 2147483647 h 474"/>
              <a:gd name="T74" fmla="*/ 2147483647 w 303"/>
              <a:gd name="T75" fmla="*/ 2147483647 h 474"/>
              <a:gd name="T76" fmla="*/ 2147483647 w 303"/>
              <a:gd name="T77" fmla="*/ 2147483647 h 474"/>
              <a:gd name="T78" fmla="*/ 2147483647 w 303"/>
              <a:gd name="T79" fmla="*/ 2147483647 h 474"/>
              <a:gd name="T80" fmla="*/ 2147483647 w 303"/>
              <a:gd name="T81" fmla="*/ 2147483647 h 474"/>
              <a:gd name="T82" fmla="*/ 2147483647 w 303"/>
              <a:gd name="T83" fmla="*/ 2147483647 h 474"/>
              <a:gd name="T84" fmla="*/ 2147483647 w 303"/>
              <a:gd name="T85" fmla="*/ 2147483647 h 474"/>
              <a:gd name="T86" fmla="*/ 2147483647 w 303"/>
              <a:gd name="T87" fmla="*/ 2147483647 h 474"/>
              <a:gd name="T88" fmla="*/ 2147483647 w 303"/>
              <a:gd name="T89" fmla="*/ 2147483647 h 474"/>
              <a:gd name="T90" fmla="*/ 2147483647 w 303"/>
              <a:gd name="T91" fmla="*/ 2147483647 h 474"/>
              <a:gd name="T92" fmla="*/ 2147483647 w 303"/>
              <a:gd name="T93" fmla="*/ 2147483647 h 474"/>
              <a:gd name="T94" fmla="*/ 2147483647 w 303"/>
              <a:gd name="T95" fmla="*/ 2147483647 h 474"/>
              <a:gd name="T96" fmla="*/ 2147483647 w 303"/>
              <a:gd name="T97" fmla="*/ 2147483647 h 474"/>
              <a:gd name="T98" fmla="*/ 2147483647 w 303"/>
              <a:gd name="T99" fmla="*/ 2147483647 h 474"/>
              <a:gd name="T100" fmla="*/ 2147483647 w 303"/>
              <a:gd name="T101" fmla="*/ 2147483647 h 474"/>
              <a:gd name="T102" fmla="*/ 2147483647 w 303"/>
              <a:gd name="T103" fmla="*/ 2147483647 h 474"/>
              <a:gd name="T104" fmla="*/ 2147483647 w 303"/>
              <a:gd name="T105" fmla="*/ 2147483647 h 474"/>
              <a:gd name="T106" fmla="*/ 2147483647 w 303"/>
              <a:gd name="T107" fmla="*/ 2147483647 h 474"/>
              <a:gd name="T108" fmla="*/ 2147483647 w 303"/>
              <a:gd name="T109" fmla="*/ 2147483647 h 474"/>
              <a:gd name="T110" fmla="*/ 2147483647 w 303"/>
              <a:gd name="T111" fmla="*/ 2147483647 h 474"/>
              <a:gd name="T112" fmla="*/ 2147483647 w 303"/>
              <a:gd name="T113" fmla="*/ 2147483647 h 4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3" h="474">
                <a:moveTo>
                  <a:pt x="250" y="189"/>
                </a:moveTo>
                <a:lnTo>
                  <a:pt x="262" y="196"/>
                </a:lnTo>
                <a:lnTo>
                  <a:pt x="266" y="193"/>
                </a:lnTo>
                <a:lnTo>
                  <a:pt x="272" y="189"/>
                </a:lnTo>
                <a:lnTo>
                  <a:pt x="280" y="189"/>
                </a:lnTo>
                <a:lnTo>
                  <a:pt x="287" y="193"/>
                </a:lnTo>
                <a:lnTo>
                  <a:pt x="295" y="200"/>
                </a:lnTo>
                <a:lnTo>
                  <a:pt x="295" y="204"/>
                </a:lnTo>
                <a:lnTo>
                  <a:pt x="287" y="212"/>
                </a:lnTo>
                <a:lnTo>
                  <a:pt x="289" y="215"/>
                </a:lnTo>
                <a:lnTo>
                  <a:pt x="297" y="217"/>
                </a:lnTo>
                <a:lnTo>
                  <a:pt x="303" y="221"/>
                </a:lnTo>
                <a:lnTo>
                  <a:pt x="301" y="230"/>
                </a:lnTo>
                <a:lnTo>
                  <a:pt x="299" y="236"/>
                </a:lnTo>
                <a:lnTo>
                  <a:pt x="293" y="238"/>
                </a:lnTo>
                <a:lnTo>
                  <a:pt x="282" y="242"/>
                </a:lnTo>
                <a:lnTo>
                  <a:pt x="272" y="246"/>
                </a:lnTo>
                <a:lnTo>
                  <a:pt x="272" y="255"/>
                </a:lnTo>
                <a:lnTo>
                  <a:pt x="268" y="261"/>
                </a:lnTo>
                <a:lnTo>
                  <a:pt x="262" y="264"/>
                </a:lnTo>
                <a:lnTo>
                  <a:pt x="254" y="263"/>
                </a:lnTo>
                <a:lnTo>
                  <a:pt x="254" y="272"/>
                </a:lnTo>
                <a:lnTo>
                  <a:pt x="252" y="276"/>
                </a:lnTo>
                <a:lnTo>
                  <a:pt x="248" y="276"/>
                </a:lnTo>
                <a:lnTo>
                  <a:pt x="248" y="278"/>
                </a:lnTo>
                <a:lnTo>
                  <a:pt x="250" y="293"/>
                </a:lnTo>
                <a:lnTo>
                  <a:pt x="246" y="295"/>
                </a:lnTo>
                <a:lnTo>
                  <a:pt x="244" y="289"/>
                </a:lnTo>
                <a:lnTo>
                  <a:pt x="237" y="280"/>
                </a:lnTo>
                <a:lnTo>
                  <a:pt x="235" y="281"/>
                </a:lnTo>
                <a:lnTo>
                  <a:pt x="227" y="272"/>
                </a:lnTo>
                <a:lnTo>
                  <a:pt x="227" y="280"/>
                </a:lnTo>
                <a:lnTo>
                  <a:pt x="219" y="285"/>
                </a:lnTo>
                <a:lnTo>
                  <a:pt x="217" y="291"/>
                </a:lnTo>
                <a:lnTo>
                  <a:pt x="207" y="295"/>
                </a:lnTo>
                <a:lnTo>
                  <a:pt x="182" y="297"/>
                </a:lnTo>
                <a:lnTo>
                  <a:pt x="182" y="306"/>
                </a:lnTo>
                <a:lnTo>
                  <a:pt x="178" y="316"/>
                </a:lnTo>
                <a:lnTo>
                  <a:pt x="174" y="327"/>
                </a:lnTo>
                <a:lnTo>
                  <a:pt x="176" y="336"/>
                </a:lnTo>
                <a:lnTo>
                  <a:pt x="178" y="340"/>
                </a:lnTo>
                <a:lnTo>
                  <a:pt x="178" y="346"/>
                </a:lnTo>
                <a:lnTo>
                  <a:pt x="174" y="353"/>
                </a:lnTo>
                <a:lnTo>
                  <a:pt x="164" y="350"/>
                </a:lnTo>
                <a:lnTo>
                  <a:pt x="160" y="350"/>
                </a:lnTo>
                <a:lnTo>
                  <a:pt x="154" y="353"/>
                </a:lnTo>
                <a:lnTo>
                  <a:pt x="156" y="365"/>
                </a:lnTo>
                <a:lnTo>
                  <a:pt x="148" y="368"/>
                </a:lnTo>
                <a:lnTo>
                  <a:pt x="127" y="370"/>
                </a:lnTo>
                <a:lnTo>
                  <a:pt x="125" y="376"/>
                </a:lnTo>
                <a:lnTo>
                  <a:pt x="117" y="384"/>
                </a:lnTo>
                <a:lnTo>
                  <a:pt x="113" y="387"/>
                </a:lnTo>
                <a:lnTo>
                  <a:pt x="109" y="395"/>
                </a:lnTo>
                <a:lnTo>
                  <a:pt x="107" y="408"/>
                </a:lnTo>
                <a:lnTo>
                  <a:pt x="113" y="412"/>
                </a:lnTo>
                <a:lnTo>
                  <a:pt x="111" y="418"/>
                </a:lnTo>
                <a:lnTo>
                  <a:pt x="101" y="425"/>
                </a:lnTo>
                <a:lnTo>
                  <a:pt x="101" y="433"/>
                </a:lnTo>
                <a:lnTo>
                  <a:pt x="98" y="440"/>
                </a:lnTo>
                <a:lnTo>
                  <a:pt x="94" y="450"/>
                </a:lnTo>
                <a:lnTo>
                  <a:pt x="94" y="461"/>
                </a:lnTo>
                <a:lnTo>
                  <a:pt x="94" y="467"/>
                </a:lnTo>
                <a:lnTo>
                  <a:pt x="90" y="474"/>
                </a:lnTo>
                <a:lnTo>
                  <a:pt x="78" y="465"/>
                </a:lnTo>
                <a:lnTo>
                  <a:pt x="64" y="450"/>
                </a:lnTo>
                <a:lnTo>
                  <a:pt x="29" y="351"/>
                </a:lnTo>
                <a:lnTo>
                  <a:pt x="0" y="264"/>
                </a:lnTo>
                <a:lnTo>
                  <a:pt x="2" y="253"/>
                </a:lnTo>
                <a:lnTo>
                  <a:pt x="6" y="253"/>
                </a:lnTo>
                <a:lnTo>
                  <a:pt x="8" y="259"/>
                </a:lnTo>
                <a:lnTo>
                  <a:pt x="11" y="263"/>
                </a:lnTo>
                <a:lnTo>
                  <a:pt x="15" y="261"/>
                </a:lnTo>
                <a:lnTo>
                  <a:pt x="13" y="244"/>
                </a:lnTo>
                <a:lnTo>
                  <a:pt x="19" y="238"/>
                </a:lnTo>
                <a:lnTo>
                  <a:pt x="19" y="234"/>
                </a:lnTo>
                <a:lnTo>
                  <a:pt x="15" y="229"/>
                </a:lnTo>
                <a:lnTo>
                  <a:pt x="19" y="223"/>
                </a:lnTo>
                <a:lnTo>
                  <a:pt x="23" y="217"/>
                </a:lnTo>
                <a:lnTo>
                  <a:pt x="25" y="210"/>
                </a:lnTo>
                <a:lnTo>
                  <a:pt x="27" y="202"/>
                </a:lnTo>
                <a:lnTo>
                  <a:pt x="33" y="195"/>
                </a:lnTo>
                <a:lnTo>
                  <a:pt x="33" y="174"/>
                </a:lnTo>
                <a:lnTo>
                  <a:pt x="29" y="159"/>
                </a:lnTo>
                <a:lnTo>
                  <a:pt x="29" y="142"/>
                </a:lnTo>
                <a:lnTo>
                  <a:pt x="39" y="121"/>
                </a:lnTo>
                <a:lnTo>
                  <a:pt x="33" y="102"/>
                </a:lnTo>
                <a:lnTo>
                  <a:pt x="33" y="92"/>
                </a:lnTo>
                <a:lnTo>
                  <a:pt x="35" y="81"/>
                </a:lnTo>
                <a:lnTo>
                  <a:pt x="60" y="19"/>
                </a:lnTo>
                <a:lnTo>
                  <a:pt x="68" y="5"/>
                </a:lnTo>
                <a:lnTo>
                  <a:pt x="74" y="5"/>
                </a:lnTo>
                <a:lnTo>
                  <a:pt x="82" y="13"/>
                </a:lnTo>
                <a:lnTo>
                  <a:pt x="88" y="21"/>
                </a:lnTo>
                <a:lnTo>
                  <a:pt x="92" y="24"/>
                </a:lnTo>
                <a:lnTo>
                  <a:pt x="98" y="24"/>
                </a:lnTo>
                <a:lnTo>
                  <a:pt x="103" y="21"/>
                </a:lnTo>
                <a:lnTo>
                  <a:pt x="115" y="13"/>
                </a:lnTo>
                <a:lnTo>
                  <a:pt x="127" y="5"/>
                </a:lnTo>
                <a:lnTo>
                  <a:pt x="137" y="0"/>
                </a:lnTo>
                <a:lnTo>
                  <a:pt x="148" y="4"/>
                </a:lnTo>
                <a:lnTo>
                  <a:pt x="172" y="19"/>
                </a:lnTo>
                <a:lnTo>
                  <a:pt x="182" y="30"/>
                </a:lnTo>
                <a:lnTo>
                  <a:pt x="190" y="53"/>
                </a:lnTo>
                <a:lnTo>
                  <a:pt x="199" y="87"/>
                </a:lnTo>
                <a:lnTo>
                  <a:pt x="217" y="132"/>
                </a:lnTo>
                <a:lnTo>
                  <a:pt x="225" y="147"/>
                </a:lnTo>
                <a:lnTo>
                  <a:pt x="235" y="153"/>
                </a:lnTo>
                <a:lnTo>
                  <a:pt x="244" y="155"/>
                </a:lnTo>
                <a:lnTo>
                  <a:pt x="250" y="160"/>
                </a:lnTo>
                <a:lnTo>
                  <a:pt x="248" y="166"/>
                </a:lnTo>
                <a:lnTo>
                  <a:pt x="244" y="168"/>
                </a:lnTo>
                <a:lnTo>
                  <a:pt x="244" y="172"/>
                </a:lnTo>
                <a:lnTo>
                  <a:pt x="252" y="181"/>
                </a:lnTo>
                <a:lnTo>
                  <a:pt x="254" y="185"/>
                </a:lnTo>
                <a:lnTo>
                  <a:pt x="250" y="189"/>
                </a:lnTo>
              </a:path>
            </a:pathLst>
          </a:custGeom>
          <a:solidFill>
            <a:schemeClr val="bg1">
              <a:lumMod val="6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9" name="Freeform 56">
            <a:extLst>
              <a:ext uri="{FF2B5EF4-FFF2-40B4-BE49-F238E27FC236}">
                <a16:creationId xmlns:a16="http://schemas.microsoft.com/office/drawing/2014/main" id="{E64C1964-2B20-703E-B919-04C88424BF0D}"/>
              </a:ext>
            </a:extLst>
          </p:cNvPr>
          <p:cNvSpPr>
            <a:spLocks/>
          </p:cNvSpPr>
          <p:nvPr/>
        </p:nvSpPr>
        <p:spPr bwMode="auto">
          <a:xfrm>
            <a:off x="7116185" y="2199412"/>
            <a:ext cx="3179" cy="31414"/>
          </a:xfrm>
          <a:custGeom>
            <a:avLst/>
            <a:gdLst>
              <a:gd name="T0" fmla="*/ 2147483647 w 2"/>
              <a:gd name="T1" fmla="*/ 2147483647 h 23"/>
              <a:gd name="T2" fmla="*/ 0 w 2"/>
              <a:gd name="T3" fmla="*/ 2147483647 h 23"/>
              <a:gd name="T4" fmla="*/ 0 w 2"/>
              <a:gd name="T5" fmla="*/ 2147483647 h 23"/>
              <a:gd name="T6" fmla="*/ 2147483647 w 2"/>
              <a:gd name="T7" fmla="*/ 2147483647 h 23"/>
              <a:gd name="T8" fmla="*/ 2147483647 w 2"/>
              <a:gd name="T9" fmla="*/ 2147483647 h 23"/>
              <a:gd name="T10" fmla="*/ 2147483647 w 2"/>
              <a:gd name="T11" fmla="*/ 0 h 23"/>
              <a:gd name="T12" fmla="*/ 2147483647 w 2"/>
              <a:gd name="T13" fmla="*/ 2147483647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3">
                <a:moveTo>
                  <a:pt x="2" y="23"/>
                </a:moveTo>
                <a:lnTo>
                  <a:pt x="0" y="17"/>
                </a:lnTo>
                <a:lnTo>
                  <a:pt x="0" y="13"/>
                </a:lnTo>
                <a:lnTo>
                  <a:pt x="2" y="9"/>
                </a:lnTo>
                <a:lnTo>
                  <a:pt x="2" y="8"/>
                </a:lnTo>
                <a:lnTo>
                  <a:pt x="2" y="0"/>
                </a:lnTo>
                <a:lnTo>
                  <a:pt x="2" y="23"/>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0" name="Freeform 57">
            <a:extLst>
              <a:ext uri="{FF2B5EF4-FFF2-40B4-BE49-F238E27FC236}">
                <a16:creationId xmlns:a16="http://schemas.microsoft.com/office/drawing/2014/main" id="{082CB116-177C-D29F-CBC8-0A6441EA50E3}"/>
              </a:ext>
            </a:extLst>
          </p:cNvPr>
          <p:cNvSpPr>
            <a:spLocks/>
          </p:cNvSpPr>
          <p:nvPr/>
        </p:nvSpPr>
        <p:spPr bwMode="auto">
          <a:xfrm>
            <a:off x="7116185" y="2199412"/>
            <a:ext cx="3179" cy="31414"/>
          </a:xfrm>
          <a:custGeom>
            <a:avLst/>
            <a:gdLst>
              <a:gd name="T0" fmla="*/ 0 w 2"/>
              <a:gd name="T1" fmla="*/ 2147483647 h 23"/>
              <a:gd name="T2" fmla="*/ 2147483647 w 2"/>
              <a:gd name="T3" fmla="*/ 2147483647 h 23"/>
              <a:gd name="T4" fmla="*/ 2147483647 w 2"/>
              <a:gd name="T5" fmla="*/ 0 h 23"/>
              <a:gd name="T6" fmla="*/ 0 60000 65536"/>
              <a:gd name="T7" fmla="*/ 0 60000 65536"/>
              <a:gd name="T8" fmla="*/ 0 60000 65536"/>
            </a:gdLst>
            <a:ahLst/>
            <a:cxnLst>
              <a:cxn ang="T6">
                <a:pos x="T0" y="T1"/>
              </a:cxn>
              <a:cxn ang="T7">
                <a:pos x="T2" y="T3"/>
              </a:cxn>
              <a:cxn ang="T8">
                <a:pos x="T4" y="T5"/>
              </a:cxn>
            </a:cxnLst>
            <a:rect l="0" t="0" r="r" b="b"/>
            <a:pathLst>
              <a:path w="2" h="23">
                <a:moveTo>
                  <a:pt x="0" y="23"/>
                </a:moveTo>
                <a:lnTo>
                  <a:pt x="2" y="9"/>
                </a:lnTo>
                <a:lnTo>
                  <a:pt x="2" y="0"/>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1" name="Freeform 58">
            <a:extLst>
              <a:ext uri="{FF2B5EF4-FFF2-40B4-BE49-F238E27FC236}">
                <a16:creationId xmlns:a16="http://schemas.microsoft.com/office/drawing/2014/main" id="{6B8F3DB8-A15E-0A01-628A-844B89D600FB}"/>
              </a:ext>
            </a:extLst>
          </p:cNvPr>
          <p:cNvSpPr>
            <a:spLocks/>
          </p:cNvSpPr>
          <p:nvPr/>
        </p:nvSpPr>
        <p:spPr bwMode="auto">
          <a:xfrm>
            <a:off x="7116185" y="2199412"/>
            <a:ext cx="3179" cy="31414"/>
          </a:xfrm>
          <a:custGeom>
            <a:avLst/>
            <a:gdLst>
              <a:gd name="T0" fmla="*/ 2147483647 w 2"/>
              <a:gd name="T1" fmla="*/ 0 h 23"/>
              <a:gd name="T2" fmla="*/ 2147483647 w 2"/>
              <a:gd name="T3" fmla="*/ 2147483647 h 23"/>
              <a:gd name="T4" fmla="*/ 2147483647 w 2"/>
              <a:gd name="T5" fmla="*/ 2147483647 h 23"/>
              <a:gd name="T6" fmla="*/ 2147483647 w 2"/>
              <a:gd name="T7" fmla="*/ 2147483647 h 23"/>
              <a:gd name="T8" fmla="*/ 0 w 2"/>
              <a:gd name="T9" fmla="*/ 2147483647 h 23"/>
              <a:gd name="T10" fmla="*/ 2147483647 w 2"/>
              <a:gd name="T11" fmla="*/ 2147483647 h 23"/>
              <a:gd name="T12" fmla="*/ 2147483647 w 2"/>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3">
                <a:moveTo>
                  <a:pt x="2" y="0"/>
                </a:moveTo>
                <a:lnTo>
                  <a:pt x="2" y="4"/>
                </a:lnTo>
                <a:lnTo>
                  <a:pt x="2" y="8"/>
                </a:lnTo>
                <a:lnTo>
                  <a:pt x="2" y="9"/>
                </a:lnTo>
                <a:lnTo>
                  <a:pt x="0" y="13"/>
                </a:lnTo>
                <a:lnTo>
                  <a:pt x="2" y="23"/>
                </a:lnTo>
                <a:lnTo>
                  <a:pt x="2" y="0"/>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2" name="Freeform 59">
            <a:extLst>
              <a:ext uri="{FF2B5EF4-FFF2-40B4-BE49-F238E27FC236}">
                <a16:creationId xmlns:a16="http://schemas.microsoft.com/office/drawing/2014/main" id="{450EA637-CE54-99E6-14FF-CB3491B520DF}"/>
              </a:ext>
            </a:extLst>
          </p:cNvPr>
          <p:cNvSpPr>
            <a:spLocks/>
          </p:cNvSpPr>
          <p:nvPr/>
        </p:nvSpPr>
        <p:spPr bwMode="auto">
          <a:xfrm>
            <a:off x="7116185" y="2199412"/>
            <a:ext cx="3179" cy="31414"/>
          </a:xfrm>
          <a:custGeom>
            <a:avLst/>
            <a:gdLst>
              <a:gd name="T0" fmla="*/ 2147483647 w 2"/>
              <a:gd name="T1" fmla="*/ 0 h 23"/>
              <a:gd name="T2" fmla="*/ 2147483647 w 2"/>
              <a:gd name="T3" fmla="*/ 2147483647 h 23"/>
              <a:gd name="T4" fmla="*/ 0 w 2"/>
              <a:gd name="T5" fmla="*/ 2147483647 h 23"/>
              <a:gd name="T6" fmla="*/ 0 60000 65536"/>
              <a:gd name="T7" fmla="*/ 0 60000 65536"/>
              <a:gd name="T8" fmla="*/ 0 60000 65536"/>
            </a:gdLst>
            <a:ahLst/>
            <a:cxnLst>
              <a:cxn ang="T6">
                <a:pos x="T0" y="T1"/>
              </a:cxn>
              <a:cxn ang="T7">
                <a:pos x="T2" y="T3"/>
              </a:cxn>
              <a:cxn ang="T8">
                <a:pos x="T4" y="T5"/>
              </a:cxn>
            </a:cxnLst>
            <a:rect l="0" t="0" r="r" b="b"/>
            <a:pathLst>
              <a:path w="2" h="23">
                <a:moveTo>
                  <a:pt x="2" y="0"/>
                </a:moveTo>
                <a:lnTo>
                  <a:pt x="2" y="9"/>
                </a:lnTo>
                <a:lnTo>
                  <a:pt x="0" y="23"/>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3" name="Freeform 60">
            <a:extLst>
              <a:ext uri="{FF2B5EF4-FFF2-40B4-BE49-F238E27FC236}">
                <a16:creationId xmlns:a16="http://schemas.microsoft.com/office/drawing/2014/main" id="{470A6CEE-8C53-325E-C66F-F98CE0452B3B}"/>
              </a:ext>
            </a:extLst>
          </p:cNvPr>
          <p:cNvSpPr>
            <a:spLocks/>
          </p:cNvSpPr>
          <p:nvPr/>
        </p:nvSpPr>
        <p:spPr bwMode="auto">
          <a:xfrm>
            <a:off x="7103469" y="2199412"/>
            <a:ext cx="127159" cy="325564"/>
          </a:xfrm>
          <a:custGeom>
            <a:avLst/>
            <a:gdLst>
              <a:gd name="T0" fmla="*/ 2147483647 w 103"/>
              <a:gd name="T1" fmla="*/ 2147483647 h 246"/>
              <a:gd name="T2" fmla="*/ 2147483647 w 103"/>
              <a:gd name="T3" fmla="*/ 2147483647 h 246"/>
              <a:gd name="T4" fmla="*/ 2147483647 w 103"/>
              <a:gd name="T5" fmla="*/ 2147483647 h 246"/>
              <a:gd name="T6" fmla="*/ 2147483647 w 103"/>
              <a:gd name="T7" fmla="*/ 2147483647 h 246"/>
              <a:gd name="T8" fmla="*/ 0 w 103"/>
              <a:gd name="T9" fmla="*/ 2147483647 h 246"/>
              <a:gd name="T10" fmla="*/ 0 w 103"/>
              <a:gd name="T11" fmla="*/ 2147483647 h 246"/>
              <a:gd name="T12" fmla="*/ 2147483647 w 103"/>
              <a:gd name="T13" fmla="*/ 2147483647 h 246"/>
              <a:gd name="T14" fmla="*/ 2147483647 w 103"/>
              <a:gd name="T15" fmla="*/ 2147483647 h 246"/>
              <a:gd name="T16" fmla="*/ 2147483647 w 103"/>
              <a:gd name="T17" fmla="*/ 2147483647 h 246"/>
              <a:gd name="T18" fmla="*/ 0 w 103"/>
              <a:gd name="T19" fmla="*/ 2147483647 h 246"/>
              <a:gd name="T20" fmla="*/ 2147483647 w 103"/>
              <a:gd name="T21" fmla="*/ 2147483647 h 246"/>
              <a:gd name="T22" fmla="*/ 2147483647 w 103"/>
              <a:gd name="T23" fmla="*/ 2147483647 h 246"/>
              <a:gd name="T24" fmla="*/ 2147483647 w 103"/>
              <a:gd name="T25" fmla="*/ 2147483647 h 246"/>
              <a:gd name="T26" fmla="*/ 2147483647 w 103"/>
              <a:gd name="T27" fmla="*/ 2147483647 h 246"/>
              <a:gd name="T28" fmla="*/ 2147483647 w 103"/>
              <a:gd name="T29" fmla="*/ 2147483647 h 246"/>
              <a:gd name="T30" fmla="*/ 2147483647 w 103"/>
              <a:gd name="T31" fmla="*/ 2147483647 h 246"/>
              <a:gd name="T32" fmla="*/ 2147483647 w 103"/>
              <a:gd name="T33" fmla="*/ 0 h 246"/>
              <a:gd name="T34" fmla="*/ 2147483647 w 103"/>
              <a:gd name="T35" fmla="*/ 2147483647 h 246"/>
              <a:gd name="T36" fmla="*/ 2147483647 w 103"/>
              <a:gd name="T37" fmla="*/ 2147483647 h 246"/>
              <a:gd name="T38" fmla="*/ 2147483647 w 103"/>
              <a:gd name="T39" fmla="*/ 2147483647 h 246"/>
              <a:gd name="T40" fmla="*/ 2147483647 w 103"/>
              <a:gd name="T41" fmla="*/ 2147483647 h 246"/>
              <a:gd name="T42" fmla="*/ 2147483647 w 103"/>
              <a:gd name="T43" fmla="*/ 2147483647 h 246"/>
              <a:gd name="T44" fmla="*/ 2147483647 w 103"/>
              <a:gd name="T45" fmla="*/ 2147483647 h 246"/>
              <a:gd name="T46" fmla="*/ 2147483647 w 103"/>
              <a:gd name="T47" fmla="*/ 2147483647 h 246"/>
              <a:gd name="T48" fmla="*/ 2147483647 w 103"/>
              <a:gd name="T49" fmla="*/ 2147483647 h 246"/>
              <a:gd name="T50" fmla="*/ 2147483647 w 103"/>
              <a:gd name="T51" fmla="*/ 2147483647 h 246"/>
              <a:gd name="T52" fmla="*/ 2147483647 w 103"/>
              <a:gd name="T53" fmla="*/ 2147483647 h 246"/>
              <a:gd name="T54" fmla="*/ 2147483647 w 103"/>
              <a:gd name="T55" fmla="*/ 2147483647 h 246"/>
              <a:gd name="T56" fmla="*/ 2147483647 w 103"/>
              <a:gd name="T57" fmla="*/ 2147483647 h 246"/>
              <a:gd name="T58" fmla="*/ 2147483647 w 103"/>
              <a:gd name="T59" fmla="*/ 2147483647 h 246"/>
              <a:gd name="T60" fmla="*/ 2147483647 w 103"/>
              <a:gd name="T61" fmla="*/ 2147483647 h 246"/>
              <a:gd name="T62" fmla="*/ 2147483647 w 103"/>
              <a:gd name="T63" fmla="*/ 2147483647 h 246"/>
              <a:gd name="T64" fmla="*/ 2147483647 w 103"/>
              <a:gd name="T65" fmla="*/ 2147483647 h 246"/>
              <a:gd name="T66" fmla="*/ 2147483647 w 103"/>
              <a:gd name="T67" fmla="*/ 2147483647 h 246"/>
              <a:gd name="T68" fmla="*/ 2147483647 w 103"/>
              <a:gd name="T69" fmla="*/ 2147483647 h 246"/>
              <a:gd name="T70" fmla="*/ 2147483647 w 103"/>
              <a:gd name="T71" fmla="*/ 2147483647 h 246"/>
              <a:gd name="T72" fmla="*/ 2147483647 w 103"/>
              <a:gd name="T73" fmla="*/ 2147483647 h 246"/>
              <a:gd name="T74" fmla="*/ 2147483647 w 103"/>
              <a:gd name="T75" fmla="*/ 2147483647 h 246"/>
              <a:gd name="T76" fmla="*/ 2147483647 w 103"/>
              <a:gd name="T77" fmla="*/ 2147483647 h 246"/>
              <a:gd name="T78" fmla="*/ 2147483647 w 103"/>
              <a:gd name="T79" fmla="*/ 2147483647 h 246"/>
              <a:gd name="T80" fmla="*/ 2147483647 w 103"/>
              <a:gd name="T81" fmla="*/ 2147483647 h 246"/>
              <a:gd name="T82" fmla="*/ 2147483647 w 103"/>
              <a:gd name="T83" fmla="*/ 2147483647 h 246"/>
              <a:gd name="T84" fmla="*/ 2147483647 w 103"/>
              <a:gd name="T85" fmla="*/ 2147483647 h 246"/>
              <a:gd name="T86" fmla="*/ 2147483647 w 103"/>
              <a:gd name="T87" fmla="*/ 2147483647 h 246"/>
              <a:gd name="T88" fmla="*/ 2147483647 w 103"/>
              <a:gd name="T89" fmla="*/ 2147483647 h 246"/>
              <a:gd name="T90" fmla="*/ 2147483647 w 103"/>
              <a:gd name="T91" fmla="*/ 2147483647 h 246"/>
              <a:gd name="T92" fmla="*/ 2147483647 w 103"/>
              <a:gd name="T93" fmla="*/ 2147483647 h 246"/>
              <a:gd name="T94" fmla="*/ 2147483647 w 103"/>
              <a:gd name="T95" fmla="*/ 2147483647 h 246"/>
              <a:gd name="T96" fmla="*/ 2147483647 w 103"/>
              <a:gd name="T97" fmla="*/ 2147483647 h 246"/>
              <a:gd name="T98" fmla="*/ 2147483647 w 103"/>
              <a:gd name="T99" fmla="*/ 2147483647 h 246"/>
              <a:gd name="T100" fmla="*/ 2147483647 w 103"/>
              <a:gd name="T101" fmla="*/ 2147483647 h 246"/>
              <a:gd name="T102" fmla="*/ 2147483647 w 103"/>
              <a:gd name="T103" fmla="*/ 2147483647 h 246"/>
              <a:gd name="T104" fmla="*/ 2147483647 w 103"/>
              <a:gd name="T105" fmla="*/ 2147483647 h 246"/>
              <a:gd name="T106" fmla="*/ 2147483647 w 103"/>
              <a:gd name="T107" fmla="*/ 2147483647 h 246"/>
              <a:gd name="T108" fmla="*/ 2147483647 w 103"/>
              <a:gd name="T109" fmla="*/ 2147483647 h 246"/>
              <a:gd name="T110" fmla="*/ 2147483647 w 103"/>
              <a:gd name="T111" fmla="*/ 2147483647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3" h="246">
                <a:moveTo>
                  <a:pt x="37" y="134"/>
                </a:moveTo>
                <a:lnTo>
                  <a:pt x="39" y="132"/>
                </a:lnTo>
                <a:lnTo>
                  <a:pt x="41" y="130"/>
                </a:lnTo>
                <a:lnTo>
                  <a:pt x="43" y="129"/>
                </a:lnTo>
                <a:lnTo>
                  <a:pt x="43" y="127"/>
                </a:lnTo>
                <a:lnTo>
                  <a:pt x="45" y="123"/>
                </a:lnTo>
                <a:lnTo>
                  <a:pt x="43" y="119"/>
                </a:lnTo>
                <a:lnTo>
                  <a:pt x="41" y="115"/>
                </a:lnTo>
                <a:lnTo>
                  <a:pt x="39" y="113"/>
                </a:lnTo>
                <a:lnTo>
                  <a:pt x="0" y="76"/>
                </a:lnTo>
                <a:lnTo>
                  <a:pt x="0" y="74"/>
                </a:lnTo>
                <a:lnTo>
                  <a:pt x="0" y="72"/>
                </a:lnTo>
                <a:lnTo>
                  <a:pt x="2" y="72"/>
                </a:lnTo>
                <a:lnTo>
                  <a:pt x="5" y="68"/>
                </a:lnTo>
                <a:lnTo>
                  <a:pt x="7" y="66"/>
                </a:lnTo>
                <a:lnTo>
                  <a:pt x="7" y="64"/>
                </a:lnTo>
                <a:lnTo>
                  <a:pt x="7" y="60"/>
                </a:lnTo>
                <a:lnTo>
                  <a:pt x="5" y="57"/>
                </a:lnTo>
                <a:lnTo>
                  <a:pt x="2" y="51"/>
                </a:lnTo>
                <a:lnTo>
                  <a:pt x="0" y="49"/>
                </a:lnTo>
                <a:lnTo>
                  <a:pt x="0" y="45"/>
                </a:lnTo>
                <a:lnTo>
                  <a:pt x="2" y="43"/>
                </a:lnTo>
                <a:lnTo>
                  <a:pt x="4" y="40"/>
                </a:lnTo>
                <a:lnTo>
                  <a:pt x="4" y="36"/>
                </a:lnTo>
                <a:lnTo>
                  <a:pt x="5" y="32"/>
                </a:lnTo>
                <a:lnTo>
                  <a:pt x="9" y="32"/>
                </a:lnTo>
                <a:lnTo>
                  <a:pt x="11" y="30"/>
                </a:lnTo>
                <a:lnTo>
                  <a:pt x="13" y="28"/>
                </a:lnTo>
                <a:lnTo>
                  <a:pt x="15" y="23"/>
                </a:lnTo>
                <a:lnTo>
                  <a:pt x="13" y="17"/>
                </a:lnTo>
                <a:lnTo>
                  <a:pt x="13" y="13"/>
                </a:lnTo>
                <a:lnTo>
                  <a:pt x="15" y="9"/>
                </a:lnTo>
                <a:lnTo>
                  <a:pt x="15" y="8"/>
                </a:lnTo>
                <a:lnTo>
                  <a:pt x="15" y="0"/>
                </a:lnTo>
                <a:lnTo>
                  <a:pt x="99" y="26"/>
                </a:lnTo>
                <a:lnTo>
                  <a:pt x="99" y="38"/>
                </a:lnTo>
                <a:lnTo>
                  <a:pt x="96" y="40"/>
                </a:lnTo>
                <a:lnTo>
                  <a:pt x="94" y="42"/>
                </a:lnTo>
                <a:lnTo>
                  <a:pt x="92" y="45"/>
                </a:lnTo>
                <a:lnTo>
                  <a:pt x="90" y="49"/>
                </a:lnTo>
                <a:lnTo>
                  <a:pt x="88" y="53"/>
                </a:lnTo>
                <a:lnTo>
                  <a:pt x="88" y="55"/>
                </a:lnTo>
                <a:lnTo>
                  <a:pt x="86" y="57"/>
                </a:lnTo>
                <a:lnTo>
                  <a:pt x="82" y="57"/>
                </a:lnTo>
                <a:lnTo>
                  <a:pt x="80" y="60"/>
                </a:lnTo>
                <a:lnTo>
                  <a:pt x="80" y="66"/>
                </a:lnTo>
                <a:lnTo>
                  <a:pt x="80" y="70"/>
                </a:lnTo>
                <a:lnTo>
                  <a:pt x="80" y="76"/>
                </a:lnTo>
                <a:lnTo>
                  <a:pt x="82" y="77"/>
                </a:lnTo>
                <a:lnTo>
                  <a:pt x="84" y="81"/>
                </a:lnTo>
                <a:lnTo>
                  <a:pt x="88" y="81"/>
                </a:lnTo>
                <a:lnTo>
                  <a:pt x="92" y="81"/>
                </a:lnTo>
                <a:lnTo>
                  <a:pt x="96" y="79"/>
                </a:lnTo>
                <a:lnTo>
                  <a:pt x="98" y="79"/>
                </a:lnTo>
                <a:lnTo>
                  <a:pt x="99" y="79"/>
                </a:lnTo>
                <a:lnTo>
                  <a:pt x="101" y="81"/>
                </a:lnTo>
                <a:lnTo>
                  <a:pt x="101" y="87"/>
                </a:lnTo>
                <a:lnTo>
                  <a:pt x="101" y="93"/>
                </a:lnTo>
                <a:lnTo>
                  <a:pt x="103" y="110"/>
                </a:lnTo>
                <a:lnTo>
                  <a:pt x="103" y="113"/>
                </a:lnTo>
                <a:lnTo>
                  <a:pt x="103" y="117"/>
                </a:lnTo>
                <a:lnTo>
                  <a:pt x="101" y="119"/>
                </a:lnTo>
                <a:lnTo>
                  <a:pt x="101" y="121"/>
                </a:lnTo>
                <a:lnTo>
                  <a:pt x="99" y="121"/>
                </a:lnTo>
                <a:lnTo>
                  <a:pt x="98" y="121"/>
                </a:lnTo>
                <a:lnTo>
                  <a:pt x="99" y="127"/>
                </a:lnTo>
                <a:lnTo>
                  <a:pt x="99" y="130"/>
                </a:lnTo>
                <a:lnTo>
                  <a:pt x="101" y="134"/>
                </a:lnTo>
                <a:lnTo>
                  <a:pt x="99" y="140"/>
                </a:lnTo>
                <a:lnTo>
                  <a:pt x="98" y="146"/>
                </a:lnTo>
                <a:lnTo>
                  <a:pt x="98" y="159"/>
                </a:lnTo>
                <a:lnTo>
                  <a:pt x="98" y="166"/>
                </a:lnTo>
                <a:lnTo>
                  <a:pt x="98" y="174"/>
                </a:lnTo>
                <a:lnTo>
                  <a:pt x="96" y="181"/>
                </a:lnTo>
                <a:lnTo>
                  <a:pt x="92" y="189"/>
                </a:lnTo>
                <a:lnTo>
                  <a:pt x="88" y="198"/>
                </a:lnTo>
                <a:lnTo>
                  <a:pt x="80" y="208"/>
                </a:lnTo>
                <a:lnTo>
                  <a:pt x="80" y="212"/>
                </a:lnTo>
                <a:lnTo>
                  <a:pt x="80" y="215"/>
                </a:lnTo>
                <a:lnTo>
                  <a:pt x="80" y="223"/>
                </a:lnTo>
                <a:lnTo>
                  <a:pt x="80" y="227"/>
                </a:lnTo>
                <a:lnTo>
                  <a:pt x="78" y="231"/>
                </a:lnTo>
                <a:lnTo>
                  <a:pt x="76" y="234"/>
                </a:lnTo>
                <a:lnTo>
                  <a:pt x="72" y="236"/>
                </a:lnTo>
                <a:lnTo>
                  <a:pt x="64" y="244"/>
                </a:lnTo>
                <a:lnTo>
                  <a:pt x="62" y="246"/>
                </a:lnTo>
                <a:lnTo>
                  <a:pt x="58" y="238"/>
                </a:lnTo>
                <a:lnTo>
                  <a:pt x="54" y="229"/>
                </a:lnTo>
                <a:lnTo>
                  <a:pt x="51" y="227"/>
                </a:lnTo>
                <a:lnTo>
                  <a:pt x="51" y="225"/>
                </a:lnTo>
                <a:lnTo>
                  <a:pt x="49" y="225"/>
                </a:lnTo>
                <a:lnTo>
                  <a:pt x="45" y="225"/>
                </a:lnTo>
                <a:lnTo>
                  <a:pt x="43" y="223"/>
                </a:lnTo>
                <a:lnTo>
                  <a:pt x="37" y="217"/>
                </a:lnTo>
                <a:lnTo>
                  <a:pt x="35" y="215"/>
                </a:lnTo>
                <a:lnTo>
                  <a:pt x="31" y="214"/>
                </a:lnTo>
                <a:lnTo>
                  <a:pt x="27" y="212"/>
                </a:lnTo>
                <a:lnTo>
                  <a:pt x="23" y="214"/>
                </a:lnTo>
                <a:lnTo>
                  <a:pt x="19" y="212"/>
                </a:lnTo>
                <a:lnTo>
                  <a:pt x="15" y="208"/>
                </a:lnTo>
                <a:lnTo>
                  <a:pt x="11" y="202"/>
                </a:lnTo>
                <a:lnTo>
                  <a:pt x="7" y="197"/>
                </a:lnTo>
                <a:lnTo>
                  <a:pt x="5" y="189"/>
                </a:lnTo>
                <a:lnTo>
                  <a:pt x="5" y="183"/>
                </a:lnTo>
                <a:lnTo>
                  <a:pt x="5" y="178"/>
                </a:lnTo>
                <a:lnTo>
                  <a:pt x="7" y="174"/>
                </a:lnTo>
                <a:lnTo>
                  <a:pt x="11" y="172"/>
                </a:lnTo>
                <a:lnTo>
                  <a:pt x="15" y="168"/>
                </a:lnTo>
                <a:lnTo>
                  <a:pt x="21" y="164"/>
                </a:lnTo>
                <a:lnTo>
                  <a:pt x="27" y="153"/>
                </a:lnTo>
                <a:lnTo>
                  <a:pt x="31" y="142"/>
                </a:lnTo>
                <a:lnTo>
                  <a:pt x="33" y="138"/>
                </a:lnTo>
                <a:lnTo>
                  <a:pt x="37" y="134"/>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4" name="Freeform 61">
            <a:extLst>
              <a:ext uri="{FF2B5EF4-FFF2-40B4-BE49-F238E27FC236}">
                <a16:creationId xmlns:a16="http://schemas.microsoft.com/office/drawing/2014/main" id="{C10EB3FC-CA3B-8D68-63F6-BCFA98F330A9}"/>
              </a:ext>
            </a:extLst>
          </p:cNvPr>
          <p:cNvSpPr>
            <a:spLocks/>
          </p:cNvSpPr>
          <p:nvPr/>
        </p:nvSpPr>
        <p:spPr bwMode="auto">
          <a:xfrm>
            <a:off x="7103469" y="2199412"/>
            <a:ext cx="127159" cy="325564"/>
          </a:xfrm>
          <a:custGeom>
            <a:avLst/>
            <a:gdLst>
              <a:gd name="T0" fmla="*/ 2147483647 w 103"/>
              <a:gd name="T1" fmla="*/ 2147483647 h 246"/>
              <a:gd name="T2" fmla="*/ 2147483647 w 103"/>
              <a:gd name="T3" fmla="*/ 2147483647 h 246"/>
              <a:gd name="T4" fmla="*/ 2147483647 w 103"/>
              <a:gd name="T5" fmla="*/ 2147483647 h 246"/>
              <a:gd name="T6" fmla="*/ 2147483647 w 103"/>
              <a:gd name="T7" fmla="*/ 2147483647 h 246"/>
              <a:gd name="T8" fmla="*/ 0 w 103"/>
              <a:gd name="T9" fmla="*/ 2147483647 h 246"/>
              <a:gd name="T10" fmla="*/ 0 w 103"/>
              <a:gd name="T11" fmla="*/ 2147483647 h 246"/>
              <a:gd name="T12" fmla="*/ 2147483647 w 103"/>
              <a:gd name="T13" fmla="*/ 2147483647 h 246"/>
              <a:gd name="T14" fmla="*/ 2147483647 w 103"/>
              <a:gd name="T15" fmla="*/ 2147483647 h 246"/>
              <a:gd name="T16" fmla="*/ 2147483647 w 103"/>
              <a:gd name="T17" fmla="*/ 2147483647 h 246"/>
              <a:gd name="T18" fmla="*/ 2147483647 w 103"/>
              <a:gd name="T19" fmla="*/ 2147483647 h 246"/>
              <a:gd name="T20" fmla="*/ 2147483647 w 103"/>
              <a:gd name="T21" fmla="*/ 2147483647 h 246"/>
              <a:gd name="T22" fmla="*/ 0 w 103"/>
              <a:gd name="T23" fmla="*/ 2147483647 h 246"/>
              <a:gd name="T24" fmla="*/ 2147483647 w 103"/>
              <a:gd name="T25" fmla="*/ 2147483647 h 246"/>
              <a:gd name="T26" fmla="*/ 2147483647 w 103"/>
              <a:gd name="T27" fmla="*/ 2147483647 h 246"/>
              <a:gd name="T28" fmla="*/ 2147483647 w 103"/>
              <a:gd name="T29" fmla="*/ 2147483647 h 246"/>
              <a:gd name="T30" fmla="*/ 2147483647 w 103"/>
              <a:gd name="T31" fmla="*/ 2147483647 h 246"/>
              <a:gd name="T32" fmla="*/ 2147483647 w 103"/>
              <a:gd name="T33" fmla="*/ 2147483647 h 246"/>
              <a:gd name="T34" fmla="*/ 2147483647 w 103"/>
              <a:gd name="T35" fmla="*/ 2147483647 h 246"/>
              <a:gd name="T36" fmla="*/ 2147483647 w 103"/>
              <a:gd name="T37" fmla="*/ 0 h 246"/>
              <a:gd name="T38" fmla="*/ 2147483647 w 103"/>
              <a:gd name="T39" fmla="*/ 2147483647 h 246"/>
              <a:gd name="T40" fmla="*/ 2147483647 w 103"/>
              <a:gd name="T41" fmla="*/ 2147483647 h 246"/>
              <a:gd name="T42" fmla="*/ 2147483647 w 103"/>
              <a:gd name="T43" fmla="*/ 2147483647 h 246"/>
              <a:gd name="T44" fmla="*/ 2147483647 w 103"/>
              <a:gd name="T45" fmla="*/ 2147483647 h 246"/>
              <a:gd name="T46" fmla="*/ 2147483647 w 103"/>
              <a:gd name="T47" fmla="*/ 2147483647 h 246"/>
              <a:gd name="T48" fmla="*/ 2147483647 w 103"/>
              <a:gd name="T49" fmla="*/ 2147483647 h 246"/>
              <a:gd name="T50" fmla="*/ 2147483647 w 103"/>
              <a:gd name="T51" fmla="*/ 2147483647 h 246"/>
              <a:gd name="T52" fmla="*/ 2147483647 w 103"/>
              <a:gd name="T53" fmla="*/ 2147483647 h 246"/>
              <a:gd name="T54" fmla="*/ 2147483647 w 103"/>
              <a:gd name="T55" fmla="*/ 2147483647 h 246"/>
              <a:gd name="T56" fmla="*/ 2147483647 w 103"/>
              <a:gd name="T57" fmla="*/ 2147483647 h 246"/>
              <a:gd name="T58" fmla="*/ 2147483647 w 103"/>
              <a:gd name="T59" fmla="*/ 2147483647 h 246"/>
              <a:gd name="T60" fmla="*/ 2147483647 w 103"/>
              <a:gd name="T61" fmla="*/ 2147483647 h 246"/>
              <a:gd name="T62" fmla="*/ 2147483647 w 103"/>
              <a:gd name="T63" fmla="*/ 2147483647 h 246"/>
              <a:gd name="T64" fmla="*/ 2147483647 w 103"/>
              <a:gd name="T65" fmla="*/ 2147483647 h 246"/>
              <a:gd name="T66" fmla="*/ 2147483647 w 103"/>
              <a:gd name="T67" fmla="*/ 2147483647 h 246"/>
              <a:gd name="T68" fmla="*/ 2147483647 w 103"/>
              <a:gd name="T69" fmla="*/ 2147483647 h 246"/>
              <a:gd name="T70" fmla="*/ 2147483647 w 103"/>
              <a:gd name="T71" fmla="*/ 2147483647 h 246"/>
              <a:gd name="T72" fmla="*/ 2147483647 w 103"/>
              <a:gd name="T73" fmla="*/ 2147483647 h 246"/>
              <a:gd name="T74" fmla="*/ 2147483647 w 103"/>
              <a:gd name="T75" fmla="*/ 2147483647 h 246"/>
              <a:gd name="T76" fmla="*/ 2147483647 w 103"/>
              <a:gd name="T77" fmla="*/ 2147483647 h 246"/>
              <a:gd name="T78" fmla="*/ 2147483647 w 103"/>
              <a:gd name="T79" fmla="*/ 2147483647 h 246"/>
              <a:gd name="T80" fmla="*/ 2147483647 w 103"/>
              <a:gd name="T81" fmla="*/ 2147483647 h 246"/>
              <a:gd name="T82" fmla="*/ 2147483647 w 103"/>
              <a:gd name="T83" fmla="*/ 2147483647 h 246"/>
              <a:gd name="T84" fmla="*/ 2147483647 w 103"/>
              <a:gd name="T85" fmla="*/ 2147483647 h 246"/>
              <a:gd name="T86" fmla="*/ 2147483647 w 103"/>
              <a:gd name="T87" fmla="*/ 2147483647 h 246"/>
              <a:gd name="T88" fmla="*/ 2147483647 w 103"/>
              <a:gd name="T89" fmla="*/ 2147483647 h 246"/>
              <a:gd name="T90" fmla="*/ 2147483647 w 103"/>
              <a:gd name="T91" fmla="*/ 2147483647 h 246"/>
              <a:gd name="T92" fmla="*/ 2147483647 w 103"/>
              <a:gd name="T93" fmla="*/ 2147483647 h 246"/>
              <a:gd name="T94" fmla="*/ 2147483647 w 103"/>
              <a:gd name="T95" fmla="*/ 2147483647 h 246"/>
              <a:gd name="T96" fmla="*/ 2147483647 w 103"/>
              <a:gd name="T97" fmla="*/ 2147483647 h 246"/>
              <a:gd name="T98" fmla="*/ 2147483647 w 103"/>
              <a:gd name="T99" fmla="*/ 2147483647 h 246"/>
              <a:gd name="T100" fmla="*/ 2147483647 w 103"/>
              <a:gd name="T101" fmla="*/ 2147483647 h 246"/>
              <a:gd name="T102" fmla="*/ 2147483647 w 103"/>
              <a:gd name="T103" fmla="*/ 2147483647 h 246"/>
              <a:gd name="T104" fmla="*/ 2147483647 w 103"/>
              <a:gd name="T105" fmla="*/ 2147483647 h 246"/>
              <a:gd name="T106" fmla="*/ 2147483647 w 103"/>
              <a:gd name="T107" fmla="*/ 2147483647 h 246"/>
              <a:gd name="T108" fmla="*/ 2147483647 w 103"/>
              <a:gd name="T109" fmla="*/ 2147483647 h 246"/>
              <a:gd name="T110" fmla="*/ 2147483647 w 103"/>
              <a:gd name="T111" fmla="*/ 2147483647 h 246"/>
              <a:gd name="T112" fmla="*/ 2147483647 w 103"/>
              <a:gd name="T113" fmla="*/ 2147483647 h 246"/>
              <a:gd name="T114" fmla="*/ 2147483647 w 103"/>
              <a:gd name="T115" fmla="*/ 2147483647 h 246"/>
              <a:gd name="T116" fmla="*/ 2147483647 w 103"/>
              <a:gd name="T117" fmla="*/ 2147483647 h 246"/>
              <a:gd name="T118" fmla="*/ 2147483647 w 103"/>
              <a:gd name="T119" fmla="*/ 2147483647 h 2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 h="246">
                <a:moveTo>
                  <a:pt x="35" y="134"/>
                </a:moveTo>
                <a:lnTo>
                  <a:pt x="43" y="125"/>
                </a:lnTo>
                <a:lnTo>
                  <a:pt x="43" y="119"/>
                </a:lnTo>
                <a:lnTo>
                  <a:pt x="39" y="112"/>
                </a:lnTo>
                <a:lnTo>
                  <a:pt x="0" y="76"/>
                </a:lnTo>
                <a:lnTo>
                  <a:pt x="0" y="72"/>
                </a:lnTo>
                <a:lnTo>
                  <a:pt x="2" y="70"/>
                </a:lnTo>
                <a:lnTo>
                  <a:pt x="5" y="68"/>
                </a:lnTo>
                <a:lnTo>
                  <a:pt x="7" y="64"/>
                </a:lnTo>
                <a:lnTo>
                  <a:pt x="5" y="57"/>
                </a:lnTo>
                <a:lnTo>
                  <a:pt x="2" y="51"/>
                </a:lnTo>
                <a:lnTo>
                  <a:pt x="0" y="45"/>
                </a:lnTo>
                <a:lnTo>
                  <a:pt x="4" y="40"/>
                </a:lnTo>
                <a:lnTo>
                  <a:pt x="5" y="32"/>
                </a:lnTo>
                <a:lnTo>
                  <a:pt x="7" y="30"/>
                </a:lnTo>
                <a:lnTo>
                  <a:pt x="11" y="30"/>
                </a:lnTo>
                <a:lnTo>
                  <a:pt x="13" y="23"/>
                </a:lnTo>
                <a:lnTo>
                  <a:pt x="15" y="9"/>
                </a:lnTo>
                <a:lnTo>
                  <a:pt x="15" y="0"/>
                </a:lnTo>
                <a:lnTo>
                  <a:pt x="99" y="26"/>
                </a:lnTo>
                <a:lnTo>
                  <a:pt x="98" y="38"/>
                </a:lnTo>
                <a:lnTo>
                  <a:pt x="92" y="42"/>
                </a:lnTo>
                <a:lnTo>
                  <a:pt x="90" y="49"/>
                </a:lnTo>
                <a:lnTo>
                  <a:pt x="86" y="55"/>
                </a:lnTo>
                <a:lnTo>
                  <a:pt x="82" y="57"/>
                </a:lnTo>
                <a:lnTo>
                  <a:pt x="80" y="76"/>
                </a:lnTo>
                <a:lnTo>
                  <a:pt x="84" y="81"/>
                </a:lnTo>
                <a:lnTo>
                  <a:pt x="92" y="79"/>
                </a:lnTo>
                <a:lnTo>
                  <a:pt x="98" y="79"/>
                </a:lnTo>
                <a:lnTo>
                  <a:pt x="101" y="81"/>
                </a:lnTo>
                <a:lnTo>
                  <a:pt x="101" y="93"/>
                </a:lnTo>
                <a:lnTo>
                  <a:pt x="103" y="110"/>
                </a:lnTo>
                <a:lnTo>
                  <a:pt x="103" y="117"/>
                </a:lnTo>
                <a:lnTo>
                  <a:pt x="99" y="121"/>
                </a:lnTo>
                <a:lnTo>
                  <a:pt x="96" y="121"/>
                </a:lnTo>
                <a:lnTo>
                  <a:pt x="99" y="127"/>
                </a:lnTo>
                <a:lnTo>
                  <a:pt x="101" y="134"/>
                </a:lnTo>
                <a:lnTo>
                  <a:pt x="98" y="146"/>
                </a:lnTo>
                <a:lnTo>
                  <a:pt x="98" y="174"/>
                </a:lnTo>
                <a:lnTo>
                  <a:pt x="92" y="189"/>
                </a:lnTo>
                <a:lnTo>
                  <a:pt x="80" y="208"/>
                </a:lnTo>
                <a:lnTo>
                  <a:pt x="80" y="223"/>
                </a:lnTo>
                <a:lnTo>
                  <a:pt x="78" y="231"/>
                </a:lnTo>
                <a:lnTo>
                  <a:pt x="64" y="244"/>
                </a:lnTo>
                <a:lnTo>
                  <a:pt x="60" y="246"/>
                </a:lnTo>
                <a:lnTo>
                  <a:pt x="58" y="238"/>
                </a:lnTo>
                <a:lnTo>
                  <a:pt x="54" y="229"/>
                </a:lnTo>
                <a:lnTo>
                  <a:pt x="49" y="225"/>
                </a:lnTo>
                <a:lnTo>
                  <a:pt x="37" y="217"/>
                </a:lnTo>
                <a:lnTo>
                  <a:pt x="31" y="214"/>
                </a:lnTo>
                <a:lnTo>
                  <a:pt x="21" y="212"/>
                </a:lnTo>
                <a:lnTo>
                  <a:pt x="15" y="208"/>
                </a:lnTo>
                <a:lnTo>
                  <a:pt x="7" y="197"/>
                </a:lnTo>
                <a:lnTo>
                  <a:pt x="5" y="189"/>
                </a:lnTo>
                <a:lnTo>
                  <a:pt x="5" y="181"/>
                </a:lnTo>
                <a:lnTo>
                  <a:pt x="5" y="176"/>
                </a:lnTo>
                <a:lnTo>
                  <a:pt x="11" y="172"/>
                </a:lnTo>
                <a:lnTo>
                  <a:pt x="19" y="164"/>
                </a:lnTo>
                <a:lnTo>
                  <a:pt x="27" y="153"/>
                </a:lnTo>
                <a:lnTo>
                  <a:pt x="35" y="134"/>
                </a:lnTo>
              </a:path>
            </a:pathLst>
          </a:custGeom>
          <a:solidFill>
            <a:schemeClr val="bg1">
              <a:lumMod val="8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5" name="Freeform 62">
            <a:extLst>
              <a:ext uri="{FF2B5EF4-FFF2-40B4-BE49-F238E27FC236}">
                <a16:creationId xmlns:a16="http://schemas.microsoft.com/office/drawing/2014/main" id="{E1004A41-027C-B6AE-313D-36589A3910C9}"/>
              </a:ext>
            </a:extLst>
          </p:cNvPr>
          <p:cNvSpPr>
            <a:spLocks/>
          </p:cNvSpPr>
          <p:nvPr/>
        </p:nvSpPr>
        <p:spPr bwMode="auto">
          <a:xfrm>
            <a:off x="6445422" y="2416454"/>
            <a:ext cx="462541" cy="539751"/>
          </a:xfrm>
          <a:custGeom>
            <a:avLst/>
            <a:gdLst>
              <a:gd name="T0" fmla="*/ 2147483647 w 372"/>
              <a:gd name="T1" fmla="*/ 2147483647 h 408"/>
              <a:gd name="T2" fmla="*/ 2147483647 w 372"/>
              <a:gd name="T3" fmla="*/ 2147483647 h 408"/>
              <a:gd name="T4" fmla="*/ 2147483647 w 372"/>
              <a:gd name="T5" fmla="*/ 2147483647 h 408"/>
              <a:gd name="T6" fmla="*/ 2147483647 w 372"/>
              <a:gd name="T7" fmla="*/ 2147483647 h 408"/>
              <a:gd name="T8" fmla="*/ 2147483647 w 372"/>
              <a:gd name="T9" fmla="*/ 2147483647 h 408"/>
              <a:gd name="T10" fmla="*/ 2147483647 w 372"/>
              <a:gd name="T11" fmla="*/ 2147483647 h 408"/>
              <a:gd name="T12" fmla="*/ 2147483647 w 372"/>
              <a:gd name="T13" fmla="*/ 2147483647 h 408"/>
              <a:gd name="T14" fmla="*/ 2147483647 w 372"/>
              <a:gd name="T15" fmla="*/ 2147483647 h 408"/>
              <a:gd name="T16" fmla="*/ 2147483647 w 372"/>
              <a:gd name="T17" fmla="*/ 2147483647 h 408"/>
              <a:gd name="T18" fmla="*/ 2147483647 w 372"/>
              <a:gd name="T19" fmla="*/ 2147483647 h 408"/>
              <a:gd name="T20" fmla="*/ 2147483647 w 372"/>
              <a:gd name="T21" fmla="*/ 2147483647 h 408"/>
              <a:gd name="T22" fmla="*/ 2147483647 w 372"/>
              <a:gd name="T23" fmla="*/ 2147483647 h 408"/>
              <a:gd name="T24" fmla="*/ 2147483647 w 372"/>
              <a:gd name="T25" fmla="*/ 2147483647 h 408"/>
              <a:gd name="T26" fmla="*/ 2147483647 w 372"/>
              <a:gd name="T27" fmla="*/ 2147483647 h 408"/>
              <a:gd name="T28" fmla="*/ 2147483647 w 372"/>
              <a:gd name="T29" fmla="*/ 2147483647 h 408"/>
              <a:gd name="T30" fmla="*/ 2147483647 w 372"/>
              <a:gd name="T31" fmla="*/ 2147483647 h 408"/>
              <a:gd name="T32" fmla="*/ 2147483647 w 372"/>
              <a:gd name="T33" fmla="*/ 2147483647 h 408"/>
              <a:gd name="T34" fmla="*/ 2147483647 w 372"/>
              <a:gd name="T35" fmla="*/ 2147483647 h 408"/>
              <a:gd name="T36" fmla="*/ 2147483647 w 372"/>
              <a:gd name="T37" fmla="*/ 2147483647 h 408"/>
              <a:gd name="T38" fmla="*/ 2147483647 w 372"/>
              <a:gd name="T39" fmla="*/ 2147483647 h 408"/>
              <a:gd name="T40" fmla="*/ 2147483647 w 372"/>
              <a:gd name="T41" fmla="*/ 2147483647 h 408"/>
              <a:gd name="T42" fmla="*/ 2147483647 w 372"/>
              <a:gd name="T43" fmla="*/ 2147483647 h 408"/>
              <a:gd name="T44" fmla="*/ 2147483647 w 372"/>
              <a:gd name="T45" fmla="*/ 2147483647 h 408"/>
              <a:gd name="T46" fmla="*/ 2147483647 w 372"/>
              <a:gd name="T47" fmla="*/ 2147483647 h 408"/>
              <a:gd name="T48" fmla="*/ 2147483647 w 372"/>
              <a:gd name="T49" fmla="*/ 2147483647 h 408"/>
              <a:gd name="T50" fmla="*/ 2147483647 w 372"/>
              <a:gd name="T51" fmla="*/ 2147483647 h 408"/>
              <a:gd name="T52" fmla="*/ 2147483647 w 372"/>
              <a:gd name="T53" fmla="*/ 2147483647 h 408"/>
              <a:gd name="T54" fmla="*/ 2147483647 w 372"/>
              <a:gd name="T55" fmla="*/ 2147483647 h 408"/>
              <a:gd name="T56" fmla="*/ 2147483647 w 372"/>
              <a:gd name="T57" fmla="*/ 2147483647 h 408"/>
              <a:gd name="T58" fmla="*/ 2147483647 w 372"/>
              <a:gd name="T59" fmla="*/ 2147483647 h 408"/>
              <a:gd name="T60" fmla="*/ 2147483647 w 372"/>
              <a:gd name="T61" fmla="*/ 2147483647 h 408"/>
              <a:gd name="T62" fmla="*/ 2147483647 w 372"/>
              <a:gd name="T63" fmla="*/ 2147483647 h 408"/>
              <a:gd name="T64" fmla="*/ 2147483647 w 372"/>
              <a:gd name="T65" fmla="*/ 2147483647 h 408"/>
              <a:gd name="T66" fmla="*/ 2147483647 w 372"/>
              <a:gd name="T67" fmla="*/ 2147483647 h 408"/>
              <a:gd name="T68" fmla="*/ 2147483647 w 372"/>
              <a:gd name="T69" fmla="*/ 2147483647 h 408"/>
              <a:gd name="T70" fmla="*/ 2147483647 w 372"/>
              <a:gd name="T71" fmla="*/ 2147483647 h 408"/>
              <a:gd name="T72" fmla="*/ 2147483647 w 372"/>
              <a:gd name="T73" fmla="*/ 2147483647 h 408"/>
              <a:gd name="T74" fmla="*/ 2147483647 w 372"/>
              <a:gd name="T75" fmla="*/ 2147483647 h 408"/>
              <a:gd name="T76" fmla="*/ 2147483647 w 372"/>
              <a:gd name="T77" fmla="*/ 2147483647 h 408"/>
              <a:gd name="T78" fmla="*/ 2147483647 w 372"/>
              <a:gd name="T79" fmla="*/ 2147483647 h 408"/>
              <a:gd name="T80" fmla="*/ 2147483647 w 372"/>
              <a:gd name="T81" fmla="*/ 2147483647 h 408"/>
              <a:gd name="T82" fmla="*/ 2147483647 w 372"/>
              <a:gd name="T83" fmla="*/ 2147483647 h 408"/>
              <a:gd name="T84" fmla="*/ 2147483647 w 372"/>
              <a:gd name="T85" fmla="*/ 2147483647 h 408"/>
              <a:gd name="T86" fmla="*/ 2147483647 w 372"/>
              <a:gd name="T87" fmla="*/ 2147483647 h 408"/>
              <a:gd name="T88" fmla="*/ 2147483647 w 372"/>
              <a:gd name="T89" fmla="*/ 2147483647 h 408"/>
              <a:gd name="T90" fmla="*/ 2147483647 w 372"/>
              <a:gd name="T91" fmla="*/ 2147483647 h 408"/>
              <a:gd name="T92" fmla="*/ 2147483647 w 372"/>
              <a:gd name="T93" fmla="*/ 2147483647 h 408"/>
              <a:gd name="T94" fmla="*/ 2147483647 w 372"/>
              <a:gd name="T95" fmla="*/ 2147483647 h 408"/>
              <a:gd name="T96" fmla="*/ 2147483647 w 372"/>
              <a:gd name="T97" fmla="*/ 2147483647 h 408"/>
              <a:gd name="T98" fmla="*/ 2147483647 w 372"/>
              <a:gd name="T99" fmla="*/ 2147483647 h 408"/>
              <a:gd name="T100" fmla="*/ 2147483647 w 372"/>
              <a:gd name="T101" fmla="*/ 2147483647 h 408"/>
              <a:gd name="T102" fmla="*/ 2147483647 w 372"/>
              <a:gd name="T103" fmla="*/ 2147483647 h 4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72" h="408">
                <a:moveTo>
                  <a:pt x="8" y="408"/>
                </a:moveTo>
                <a:lnTo>
                  <a:pt x="14" y="397"/>
                </a:lnTo>
                <a:lnTo>
                  <a:pt x="24" y="387"/>
                </a:lnTo>
                <a:lnTo>
                  <a:pt x="33" y="378"/>
                </a:lnTo>
                <a:lnTo>
                  <a:pt x="43" y="368"/>
                </a:lnTo>
                <a:lnTo>
                  <a:pt x="63" y="351"/>
                </a:lnTo>
                <a:lnTo>
                  <a:pt x="69" y="346"/>
                </a:lnTo>
                <a:lnTo>
                  <a:pt x="71" y="342"/>
                </a:lnTo>
                <a:lnTo>
                  <a:pt x="71" y="340"/>
                </a:lnTo>
                <a:lnTo>
                  <a:pt x="65" y="332"/>
                </a:lnTo>
                <a:lnTo>
                  <a:pt x="55" y="332"/>
                </a:lnTo>
                <a:lnTo>
                  <a:pt x="51" y="330"/>
                </a:lnTo>
                <a:lnTo>
                  <a:pt x="47" y="328"/>
                </a:lnTo>
                <a:lnTo>
                  <a:pt x="41" y="325"/>
                </a:lnTo>
                <a:lnTo>
                  <a:pt x="37" y="319"/>
                </a:lnTo>
                <a:lnTo>
                  <a:pt x="27" y="308"/>
                </a:lnTo>
                <a:lnTo>
                  <a:pt x="20" y="294"/>
                </a:lnTo>
                <a:lnTo>
                  <a:pt x="14" y="291"/>
                </a:lnTo>
                <a:lnTo>
                  <a:pt x="10" y="283"/>
                </a:lnTo>
                <a:lnTo>
                  <a:pt x="10" y="281"/>
                </a:lnTo>
                <a:lnTo>
                  <a:pt x="8" y="277"/>
                </a:lnTo>
                <a:lnTo>
                  <a:pt x="8" y="272"/>
                </a:lnTo>
                <a:lnTo>
                  <a:pt x="6" y="259"/>
                </a:lnTo>
                <a:lnTo>
                  <a:pt x="4" y="253"/>
                </a:lnTo>
                <a:lnTo>
                  <a:pt x="2" y="251"/>
                </a:lnTo>
                <a:lnTo>
                  <a:pt x="0" y="249"/>
                </a:lnTo>
                <a:lnTo>
                  <a:pt x="10" y="251"/>
                </a:lnTo>
                <a:lnTo>
                  <a:pt x="14" y="253"/>
                </a:lnTo>
                <a:lnTo>
                  <a:pt x="18" y="253"/>
                </a:lnTo>
                <a:lnTo>
                  <a:pt x="22" y="251"/>
                </a:lnTo>
                <a:lnTo>
                  <a:pt x="24" y="249"/>
                </a:lnTo>
                <a:lnTo>
                  <a:pt x="25" y="247"/>
                </a:lnTo>
                <a:lnTo>
                  <a:pt x="27" y="243"/>
                </a:lnTo>
                <a:lnTo>
                  <a:pt x="27" y="236"/>
                </a:lnTo>
                <a:lnTo>
                  <a:pt x="37" y="232"/>
                </a:lnTo>
                <a:lnTo>
                  <a:pt x="35" y="217"/>
                </a:lnTo>
                <a:lnTo>
                  <a:pt x="35" y="209"/>
                </a:lnTo>
                <a:lnTo>
                  <a:pt x="35" y="204"/>
                </a:lnTo>
                <a:lnTo>
                  <a:pt x="37" y="192"/>
                </a:lnTo>
                <a:lnTo>
                  <a:pt x="41" y="185"/>
                </a:lnTo>
                <a:lnTo>
                  <a:pt x="47" y="181"/>
                </a:lnTo>
                <a:lnTo>
                  <a:pt x="49" y="181"/>
                </a:lnTo>
                <a:lnTo>
                  <a:pt x="51" y="181"/>
                </a:lnTo>
                <a:lnTo>
                  <a:pt x="51" y="183"/>
                </a:lnTo>
                <a:lnTo>
                  <a:pt x="53" y="185"/>
                </a:lnTo>
                <a:lnTo>
                  <a:pt x="53" y="192"/>
                </a:lnTo>
                <a:lnTo>
                  <a:pt x="51" y="196"/>
                </a:lnTo>
                <a:lnTo>
                  <a:pt x="51" y="198"/>
                </a:lnTo>
                <a:lnTo>
                  <a:pt x="57" y="196"/>
                </a:lnTo>
                <a:lnTo>
                  <a:pt x="61" y="194"/>
                </a:lnTo>
                <a:lnTo>
                  <a:pt x="65" y="192"/>
                </a:lnTo>
                <a:lnTo>
                  <a:pt x="67" y="192"/>
                </a:lnTo>
                <a:lnTo>
                  <a:pt x="67" y="189"/>
                </a:lnTo>
                <a:lnTo>
                  <a:pt x="65" y="187"/>
                </a:lnTo>
                <a:lnTo>
                  <a:pt x="61" y="183"/>
                </a:lnTo>
                <a:lnTo>
                  <a:pt x="61" y="181"/>
                </a:lnTo>
                <a:lnTo>
                  <a:pt x="61" y="177"/>
                </a:lnTo>
                <a:lnTo>
                  <a:pt x="61" y="170"/>
                </a:lnTo>
                <a:lnTo>
                  <a:pt x="67" y="160"/>
                </a:lnTo>
                <a:lnTo>
                  <a:pt x="71" y="155"/>
                </a:lnTo>
                <a:lnTo>
                  <a:pt x="76" y="147"/>
                </a:lnTo>
                <a:lnTo>
                  <a:pt x="80" y="145"/>
                </a:lnTo>
                <a:lnTo>
                  <a:pt x="84" y="143"/>
                </a:lnTo>
                <a:lnTo>
                  <a:pt x="88" y="143"/>
                </a:lnTo>
                <a:lnTo>
                  <a:pt x="92" y="143"/>
                </a:lnTo>
                <a:lnTo>
                  <a:pt x="94" y="143"/>
                </a:lnTo>
                <a:lnTo>
                  <a:pt x="96" y="141"/>
                </a:lnTo>
                <a:lnTo>
                  <a:pt x="98" y="138"/>
                </a:lnTo>
                <a:lnTo>
                  <a:pt x="110" y="124"/>
                </a:lnTo>
                <a:lnTo>
                  <a:pt x="116" y="119"/>
                </a:lnTo>
                <a:lnTo>
                  <a:pt x="119" y="111"/>
                </a:lnTo>
                <a:lnTo>
                  <a:pt x="123" y="104"/>
                </a:lnTo>
                <a:lnTo>
                  <a:pt x="125" y="94"/>
                </a:lnTo>
                <a:lnTo>
                  <a:pt x="125" y="83"/>
                </a:lnTo>
                <a:lnTo>
                  <a:pt x="123" y="75"/>
                </a:lnTo>
                <a:lnTo>
                  <a:pt x="123" y="68"/>
                </a:lnTo>
                <a:lnTo>
                  <a:pt x="123" y="62"/>
                </a:lnTo>
                <a:lnTo>
                  <a:pt x="123" y="58"/>
                </a:lnTo>
                <a:lnTo>
                  <a:pt x="127" y="51"/>
                </a:lnTo>
                <a:lnTo>
                  <a:pt x="129" y="45"/>
                </a:lnTo>
                <a:lnTo>
                  <a:pt x="129" y="39"/>
                </a:lnTo>
                <a:lnTo>
                  <a:pt x="129" y="28"/>
                </a:lnTo>
                <a:lnTo>
                  <a:pt x="125" y="15"/>
                </a:lnTo>
                <a:lnTo>
                  <a:pt x="123" y="11"/>
                </a:lnTo>
                <a:lnTo>
                  <a:pt x="123" y="7"/>
                </a:lnTo>
                <a:lnTo>
                  <a:pt x="125" y="5"/>
                </a:lnTo>
                <a:lnTo>
                  <a:pt x="129" y="5"/>
                </a:lnTo>
                <a:lnTo>
                  <a:pt x="135" y="3"/>
                </a:lnTo>
                <a:lnTo>
                  <a:pt x="135" y="1"/>
                </a:lnTo>
                <a:lnTo>
                  <a:pt x="133" y="0"/>
                </a:lnTo>
                <a:lnTo>
                  <a:pt x="149" y="94"/>
                </a:lnTo>
                <a:lnTo>
                  <a:pt x="180" y="90"/>
                </a:lnTo>
                <a:lnTo>
                  <a:pt x="231" y="81"/>
                </a:lnTo>
                <a:lnTo>
                  <a:pt x="235" y="126"/>
                </a:lnTo>
                <a:lnTo>
                  <a:pt x="239" y="126"/>
                </a:lnTo>
                <a:lnTo>
                  <a:pt x="243" y="122"/>
                </a:lnTo>
                <a:lnTo>
                  <a:pt x="245" y="119"/>
                </a:lnTo>
                <a:lnTo>
                  <a:pt x="249" y="115"/>
                </a:lnTo>
                <a:lnTo>
                  <a:pt x="256" y="107"/>
                </a:lnTo>
                <a:lnTo>
                  <a:pt x="260" y="104"/>
                </a:lnTo>
                <a:lnTo>
                  <a:pt x="264" y="104"/>
                </a:lnTo>
                <a:lnTo>
                  <a:pt x="268" y="100"/>
                </a:lnTo>
                <a:lnTo>
                  <a:pt x="272" y="98"/>
                </a:lnTo>
                <a:lnTo>
                  <a:pt x="274" y="94"/>
                </a:lnTo>
                <a:lnTo>
                  <a:pt x="276" y="90"/>
                </a:lnTo>
                <a:lnTo>
                  <a:pt x="280" y="87"/>
                </a:lnTo>
                <a:lnTo>
                  <a:pt x="284" y="87"/>
                </a:lnTo>
                <a:lnTo>
                  <a:pt x="296" y="87"/>
                </a:lnTo>
                <a:lnTo>
                  <a:pt x="303" y="87"/>
                </a:lnTo>
                <a:lnTo>
                  <a:pt x="307" y="85"/>
                </a:lnTo>
                <a:lnTo>
                  <a:pt x="309" y="85"/>
                </a:lnTo>
                <a:lnTo>
                  <a:pt x="311" y="81"/>
                </a:lnTo>
                <a:lnTo>
                  <a:pt x="313" y="79"/>
                </a:lnTo>
                <a:lnTo>
                  <a:pt x="313" y="75"/>
                </a:lnTo>
                <a:lnTo>
                  <a:pt x="315" y="73"/>
                </a:lnTo>
                <a:lnTo>
                  <a:pt x="319" y="69"/>
                </a:lnTo>
                <a:lnTo>
                  <a:pt x="321" y="68"/>
                </a:lnTo>
                <a:lnTo>
                  <a:pt x="325" y="68"/>
                </a:lnTo>
                <a:lnTo>
                  <a:pt x="329" y="66"/>
                </a:lnTo>
                <a:lnTo>
                  <a:pt x="339" y="68"/>
                </a:lnTo>
                <a:lnTo>
                  <a:pt x="347" y="71"/>
                </a:lnTo>
                <a:lnTo>
                  <a:pt x="352" y="73"/>
                </a:lnTo>
                <a:lnTo>
                  <a:pt x="356" y="77"/>
                </a:lnTo>
                <a:lnTo>
                  <a:pt x="358" y="81"/>
                </a:lnTo>
                <a:lnTo>
                  <a:pt x="364" y="88"/>
                </a:lnTo>
                <a:lnTo>
                  <a:pt x="372" y="96"/>
                </a:lnTo>
                <a:lnTo>
                  <a:pt x="366" y="113"/>
                </a:lnTo>
                <a:lnTo>
                  <a:pt x="347" y="104"/>
                </a:lnTo>
                <a:lnTo>
                  <a:pt x="333" y="98"/>
                </a:lnTo>
                <a:lnTo>
                  <a:pt x="327" y="98"/>
                </a:lnTo>
                <a:lnTo>
                  <a:pt x="321" y="100"/>
                </a:lnTo>
                <a:lnTo>
                  <a:pt x="319" y="105"/>
                </a:lnTo>
                <a:lnTo>
                  <a:pt x="317" y="113"/>
                </a:lnTo>
                <a:lnTo>
                  <a:pt x="317" y="117"/>
                </a:lnTo>
                <a:lnTo>
                  <a:pt x="315" y="122"/>
                </a:lnTo>
                <a:lnTo>
                  <a:pt x="311" y="130"/>
                </a:lnTo>
                <a:lnTo>
                  <a:pt x="305" y="138"/>
                </a:lnTo>
                <a:lnTo>
                  <a:pt x="300" y="143"/>
                </a:lnTo>
                <a:lnTo>
                  <a:pt x="288" y="156"/>
                </a:lnTo>
                <a:lnTo>
                  <a:pt x="282" y="162"/>
                </a:lnTo>
                <a:lnTo>
                  <a:pt x="280" y="170"/>
                </a:lnTo>
                <a:lnTo>
                  <a:pt x="278" y="185"/>
                </a:lnTo>
                <a:lnTo>
                  <a:pt x="276" y="190"/>
                </a:lnTo>
                <a:lnTo>
                  <a:pt x="272" y="198"/>
                </a:lnTo>
                <a:lnTo>
                  <a:pt x="268" y="202"/>
                </a:lnTo>
                <a:lnTo>
                  <a:pt x="262" y="206"/>
                </a:lnTo>
                <a:lnTo>
                  <a:pt x="260" y="206"/>
                </a:lnTo>
                <a:lnTo>
                  <a:pt x="256" y="206"/>
                </a:lnTo>
                <a:lnTo>
                  <a:pt x="251" y="204"/>
                </a:lnTo>
                <a:lnTo>
                  <a:pt x="245" y="200"/>
                </a:lnTo>
                <a:lnTo>
                  <a:pt x="243" y="198"/>
                </a:lnTo>
                <a:lnTo>
                  <a:pt x="241" y="198"/>
                </a:lnTo>
                <a:lnTo>
                  <a:pt x="237" y="198"/>
                </a:lnTo>
                <a:lnTo>
                  <a:pt x="235" y="200"/>
                </a:lnTo>
                <a:lnTo>
                  <a:pt x="235" y="204"/>
                </a:lnTo>
                <a:lnTo>
                  <a:pt x="233" y="209"/>
                </a:lnTo>
                <a:lnTo>
                  <a:pt x="229" y="226"/>
                </a:lnTo>
                <a:lnTo>
                  <a:pt x="225" y="238"/>
                </a:lnTo>
                <a:lnTo>
                  <a:pt x="221" y="249"/>
                </a:lnTo>
                <a:lnTo>
                  <a:pt x="211" y="270"/>
                </a:lnTo>
                <a:lnTo>
                  <a:pt x="206" y="291"/>
                </a:lnTo>
                <a:lnTo>
                  <a:pt x="204" y="294"/>
                </a:lnTo>
                <a:lnTo>
                  <a:pt x="202" y="296"/>
                </a:lnTo>
                <a:lnTo>
                  <a:pt x="202" y="298"/>
                </a:lnTo>
                <a:lnTo>
                  <a:pt x="204" y="302"/>
                </a:lnTo>
                <a:lnTo>
                  <a:pt x="206" y="304"/>
                </a:lnTo>
                <a:lnTo>
                  <a:pt x="208" y="306"/>
                </a:lnTo>
                <a:lnTo>
                  <a:pt x="210" y="308"/>
                </a:lnTo>
                <a:lnTo>
                  <a:pt x="210" y="310"/>
                </a:lnTo>
                <a:lnTo>
                  <a:pt x="208" y="313"/>
                </a:lnTo>
                <a:lnTo>
                  <a:pt x="200" y="315"/>
                </a:lnTo>
                <a:lnTo>
                  <a:pt x="180" y="327"/>
                </a:lnTo>
                <a:lnTo>
                  <a:pt x="172" y="330"/>
                </a:lnTo>
                <a:lnTo>
                  <a:pt x="164" y="332"/>
                </a:lnTo>
                <a:lnTo>
                  <a:pt x="159" y="334"/>
                </a:lnTo>
                <a:lnTo>
                  <a:pt x="157" y="336"/>
                </a:lnTo>
                <a:lnTo>
                  <a:pt x="157" y="340"/>
                </a:lnTo>
                <a:lnTo>
                  <a:pt x="155" y="344"/>
                </a:lnTo>
                <a:lnTo>
                  <a:pt x="153" y="347"/>
                </a:lnTo>
                <a:lnTo>
                  <a:pt x="149" y="349"/>
                </a:lnTo>
                <a:lnTo>
                  <a:pt x="145" y="349"/>
                </a:lnTo>
                <a:lnTo>
                  <a:pt x="141" y="351"/>
                </a:lnTo>
                <a:lnTo>
                  <a:pt x="127" y="351"/>
                </a:lnTo>
                <a:lnTo>
                  <a:pt x="125" y="349"/>
                </a:lnTo>
                <a:lnTo>
                  <a:pt x="123" y="349"/>
                </a:lnTo>
                <a:lnTo>
                  <a:pt x="121" y="346"/>
                </a:lnTo>
                <a:lnTo>
                  <a:pt x="119" y="346"/>
                </a:lnTo>
                <a:lnTo>
                  <a:pt x="114" y="355"/>
                </a:lnTo>
                <a:lnTo>
                  <a:pt x="110" y="361"/>
                </a:lnTo>
                <a:lnTo>
                  <a:pt x="108" y="363"/>
                </a:lnTo>
                <a:lnTo>
                  <a:pt x="106" y="364"/>
                </a:lnTo>
                <a:lnTo>
                  <a:pt x="100" y="364"/>
                </a:lnTo>
                <a:lnTo>
                  <a:pt x="90" y="363"/>
                </a:lnTo>
                <a:lnTo>
                  <a:pt x="86" y="361"/>
                </a:lnTo>
                <a:lnTo>
                  <a:pt x="82" y="359"/>
                </a:lnTo>
                <a:lnTo>
                  <a:pt x="78" y="357"/>
                </a:lnTo>
                <a:lnTo>
                  <a:pt x="74" y="353"/>
                </a:lnTo>
                <a:lnTo>
                  <a:pt x="72" y="351"/>
                </a:lnTo>
                <a:lnTo>
                  <a:pt x="72" y="347"/>
                </a:lnTo>
                <a:lnTo>
                  <a:pt x="71" y="344"/>
                </a:lnTo>
                <a:lnTo>
                  <a:pt x="71" y="340"/>
                </a:lnTo>
                <a:lnTo>
                  <a:pt x="71" y="342"/>
                </a:lnTo>
                <a:lnTo>
                  <a:pt x="69" y="346"/>
                </a:lnTo>
                <a:lnTo>
                  <a:pt x="63" y="351"/>
                </a:lnTo>
                <a:lnTo>
                  <a:pt x="43" y="368"/>
                </a:lnTo>
                <a:lnTo>
                  <a:pt x="33" y="378"/>
                </a:lnTo>
                <a:lnTo>
                  <a:pt x="24" y="387"/>
                </a:lnTo>
                <a:lnTo>
                  <a:pt x="14" y="397"/>
                </a:lnTo>
                <a:lnTo>
                  <a:pt x="12" y="402"/>
                </a:lnTo>
                <a:lnTo>
                  <a:pt x="8" y="408"/>
                </a:lnTo>
                <a:close/>
              </a:path>
            </a:pathLst>
          </a:custGeom>
          <a:solidFill>
            <a:srgbClr val="2C0E42"/>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76" name="Freeform 63">
            <a:extLst>
              <a:ext uri="{FF2B5EF4-FFF2-40B4-BE49-F238E27FC236}">
                <a16:creationId xmlns:a16="http://schemas.microsoft.com/office/drawing/2014/main" id="{543A984F-E2E2-FFBB-44E2-D30852489EE7}"/>
              </a:ext>
            </a:extLst>
          </p:cNvPr>
          <p:cNvSpPr>
            <a:spLocks/>
          </p:cNvSpPr>
          <p:nvPr/>
        </p:nvSpPr>
        <p:spPr bwMode="auto">
          <a:xfrm>
            <a:off x="6733119" y="2447869"/>
            <a:ext cx="449824" cy="227038"/>
          </a:xfrm>
          <a:custGeom>
            <a:avLst/>
            <a:gdLst>
              <a:gd name="T0" fmla="*/ 2147483647 w 364"/>
              <a:gd name="T1" fmla="*/ 2147483647 h 172"/>
              <a:gd name="T2" fmla="*/ 2147483647 w 364"/>
              <a:gd name="T3" fmla="*/ 2147483647 h 172"/>
              <a:gd name="T4" fmla="*/ 2147483647 w 364"/>
              <a:gd name="T5" fmla="*/ 2147483647 h 172"/>
              <a:gd name="T6" fmla="*/ 2147483647 w 364"/>
              <a:gd name="T7" fmla="*/ 2147483647 h 172"/>
              <a:gd name="T8" fmla="*/ 2147483647 w 364"/>
              <a:gd name="T9" fmla="*/ 2147483647 h 172"/>
              <a:gd name="T10" fmla="*/ 2147483647 w 364"/>
              <a:gd name="T11" fmla="*/ 2147483647 h 172"/>
              <a:gd name="T12" fmla="*/ 2147483647 w 364"/>
              <a:gd name="T13" fmla="*/ 2147483647 h 172"/>
              <a:gd name="T14" fmla="*/ 2147483647 w 364"/>
              <a:gd name="T15" fmla="*/ 2147483647 h 172"/>
              <a:gd name="T16" fmla="*/ 2147483647 w 364"/>
              <a:gd name="T17" fmla="*/ 2147483647 h 172"/>
              <a:gd name="T18" fmla="*/ 2147483647 w 364"/>
              <a:gd name="T19" fmla="*/ 2147483647 h 172"/>
              <a:gd name="T20" fmla="*/ 2147483647 w 364"/>
              <a:gd name="T21" fmla="*/ 2147483647 h 172"/>
              <a:gd name="T22" fmla="*/ 2147483647 w 364"/>
              <a:gd name="T23" fmla="*/ 2147483647 h 172"/>
              <a:gd name="T24" fmla="*/ 2147483647 w 364"/>
              <a:gd name="T25" fmla="*/ 2147483647 h 172"/>
              <a:gd name="T26" fmla="*/ 2147483647 w 364"/>
              <a:gd name="T27" fmla="*/ 2147483647 h 172"/>
              <a:gd name="T28" fmla="*/ 2147483647 w 364"/>
              <a:gd name="T29" fmla="*/ 2147483647 h 172"/>
              <a:gd name="T30" fmla="*/ 2147483647 w 364"/>
              <a:gd name="T31" fmla="*/ 2147483647 h 172"/>
              <a:gd name="T32" fmla="*/ 2147483647 w 364"/>
              <a:gd name="T33" fmla="*/ 2147483647 h 172"/>
              <a:gd name="T34" fmla="*/ 2147483647 w 364"/>
              <a:gd name="T35" fmla="*/ 2147483647 h 172"/>
              <a:gd name="T36" fmla="*/ 2147483647 w 364"/>
              <a:gd name="T37" fmla="*/ 2147483647 h 172"/>
              <a:gd name="T38" fmla="*/ 2147483647 w 364"/>
              <a:gd name="T39" fmla="*/ 2147483647 h 172"/>
              <a:gd name="T40" fmla="*/ 2147483647 w 364"/>
              <a:gd name="T41" fmla="*/ 2147483647 h 172"/>
              <a:gd name="T42" fmla="*/ 2147483647 w 364"/>
              <a:gd name="T43" fmla="*/ 2147483647 h 172"/>
              <a:gd name="T44" fmla="*/ 2147483647 w 364"/>
              <a:gd name="T45" fmla="*/ 2147483647 h 172"/>
              <a:gd name="T46" fmla="*/ 2147483647 w 364"/>
              <a:gd name="T47" fmla="*/ 2147483647 h 172"/>
              <a:gd name="T48" fmla="*/ 2147483647 w 364"/>
              <a:gd name="T49" fmla="*/ 2147483647 h 172"/>
              <a:gd name="T50" fmla="*/ 0 w 364"/>
              <a:gd name="T51" fmla="*/ 2147483647 h 172"/>
              <a:gd name="T52" fmla="*/ 2147483647 w 364"/>
              <a:gd name="T53" fmla="*/ 2147483647 h 172"/>
              <a:gd name="T54" fmla="*/ 2147483647 w 364"/>
              <a:gd name="T55" fmla="*/ 2147483647 h 172"/>
              <a:gd name="T56" fmla="*/ 2147483647 w 364"/>
              <a:gd name="T57" fmla="*/ 2147483647 h 172"/>
              <a:gd name="T58" fmla="*/ 2147483647 w 364"/>
              <a:gd name="T59" fmla="*/ 2147483647 h 172"/>
              <a:gd name="T60" fmla="*/ 2147483647 w 364"/>
              <a:gd name="T61" fmla="*/ 2147483647 h 172"/>
              <a:gd name="T62" fmla="*/ 2147483647 w 364"/>
              <a:gd name="T63" fmla="*/ 2147483647 h 172"/>
              <a:gd name="T64" fmla="*/ 2147483647 w 364"/>
              <a:gd name="T65" fmla="*/ 2147483647 h 172"/>
              <a:gd name="T66" fmla="*/ 2147483647 w 364"/>
              <a:gd name="T67" fmla="*/ 2147483647 h 172"/>
              <a:gd name="T68" fmla="*/ 2147483647 w 364"/>
              <a:gd name="T69" fmla="*/ 2147483647 h 172"/>
              <a:gd name="T70" fmla="*/ 2147483647 w 364"/>
              <a:gd name="T71" fmla="*/ 2147483647 h 172"/>
              <a:gd name="T72" fmla="*/ 2147483647 w 364"/>
              <a:gd name="T73" fmla="*/ 2147483647 h 172"/>
              <a:gd name="T74" fmla="*/ 2147483647 w 364"/>
              <a:gd name="T75" fmla="*/ 2147483647 h 172"/>
              <a:gd name="T76" fmla="*/ 2147483647 w 364"/>
              <a:gd name="T77" fmla="*/ 2147483647 h 172"/>
              <a:gd name="T78" fmla="*/ 2147483647 w 364"/>
              <a:gd name="T79" fmla="*/ 2147483647 h 172"/>
              <a:gd name="T80" fmla="*/ 2147483647 w 364"/>
              <a:gd name="T81" fmla="*/ 2147483647 h 172"/>
              <a:gd name="T82" fmla="*/ 2147483647 w 364"/>
              <a:gd name="T83" fmla="*/ 2147483647 h 172"/>
              <a:gd name="T84" fmla="*/ 2147483647 w 364"/>
              <a:gd name="T85" fmla="*/ 2147483647 h 172"/>
              <a:gd name="T86" fmla="*/ 2147483647 w 364"/>
              <a:gd name="T87" fmla="*/ 2147483647 h 172"/>
              <a:gd name="T88" fmla="*/ 2147483647 w 364"/>
              <a:gd name="T89" fmla="*/ 2147483647 h 172"/>
              <a:gd name="T90" fmla="*/ 2147483647 w 364"/>
              <a:gd name="T91" fmla="*/ 2147483647 h 172"/>
              <a:gd name="T92" fmla="*/ 2147483647 w 364"/>
              <a:gd name="T93" fmla="*/ 2147483647 h 172"/>
              <a:gd name="T94" fmla="*/ 2147483647 w 364"/>
              <a:gd name="T95" fmla="*/ 2147483647 h 172"/>
              <a:gd name="T96" fmla="*/ 2147483647 w 364"/>
              <a:gd name="T97" fmla="*/ 2147483647 h 172"/>
              <a:gd name="T98" fmla="*/ 2147483647 w 364"/>
              <a:gd name="T99" fmla="*/ 2147483647 h 172"/>
              <a:gd name="T100" fmla="*/ 2147483647 w 364"/>
              <a:gd name="T101" fmla="*/ 2147483647 h 172"/>
              <a:gd name="T102" fmla="*/ 2147483647 w 364"/>
              <a:gd name="T103" fmla="*/ 2147483647 h 172"/>
              <a:gd name="T104" fmla="*/ 2147483647 w 364"/>
              <a:gd name="T105" fmla="*/ 2147483647 h 172"/>
              <a:gd name="T106" fmla="*/ 2147483647 w 364"/>
              <a:gd name="T107" fmla="*/ 2147483647 h 172"/>
              <a:gd name="T108" fmla="*/ 2147483647 w 364"/>
              <a:gd name="T109" fmla="*/ 2147483647 h 172"/>
              <a:gd name="T110" fmla="*/ 2147483647 w 364"/>
              <a:gd name="T111" fmla="*/ 2147483647 h 172"/>
              <a:gd name="T112" fmla="*/ 2147483647 w 364"/>
              <a:gd name="T113" fmla="*/ 2147483647 h 172"/>
              <a:gd name="T114" fmla="*/ 2147483647 w 364"/>
              <a:gd name="T115" fmla="*/ 2147483647 h 1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64" h="172">
                <a:moveTo>
                  <a:pt x="249" y="121"/>
                </a:moveTo>
                <a:lnTo>
                  <a:pt x="253" y="125"/>
                </a:lnTo>
                <a:lnTo>
                  <a:pt x="257" y="129"/>
                </a:lnTo>
                <a:lnTo>
                  <a:pt x="260" y="134"/>
                </a:lnTo>
                <a:lnTo>
                  <a:pt x="260" y="140"/>
                </a:lnTo>
                <a:lnTo>
                  <a:pt x="262" y="144"/>
                </a:lnTo>
                <a:lnTo>
                  <a:pt x="262" y="149"/>
                </a:lnTo>
                <a:lnTo>
                  <a:pt x="262" y="153"/>
                </a:lnTo>
                <a:lnTo>
                  <a:pt x="266" y="157"/>
                </a:lnTo>
                <a:lnTo>
                  <a:pt x="272" y="166"/>
                </a:lnTo>
                <a:lnTo>
                  <a:pt x="274" y="168"/>
                </a:lnTo>
                <a:lnTo>
                  <a:pt x="274" y="170"/>
                </a:lnTo>
                <a:lnTo>
                  <a:pt x="272" y="172"/>
                </a:lnTo>
                <a:lnTo>
                  <a:pt x="270" y="172"/>
                </a:lnTo>
                <a:lnTo>
                  <a:pt x="264" y="170"/>
                </a:lnTo>
                <a:lnTo>
                  <a:pt x="260" y="165"/>
                </a:lnTo>
                <a:lnTo>
                  <a:pt x="257" y="165"/>
                </a:lnTo>
                <a:lnTo>
                  <a:pt x="255" y="163"/>
                </a:lnTo>
                <a:lnTo>
                  <a:pt x="245" y="159"/>
                </a:lnTo>
                <a:lnTo>
                  <a:pt x="235" y="159"/>
                </a:lnTo>
                <a:lnTo>
                  <a:pt x="223" y="157"/>
                </a:lnTo>
                <a:lnTo>
                  <a:pt x="217" y="146"/>
                </a:lnTo>
                <a:lnTo>
                  <a:pt x="202" y="148"/>
                </a:lnTo>
                <a:lnTo>
                  <a:pt x="202" y="151"/>
                </a:lnTo>
                <a:lnTo>
                  <a:pt x="200" y="153"/>
                </a:lnTo>
                <a:lnTo>
                  <a:pt x="198" y="153"/>
                </a:lnTo>
                <a:lnTo>
                  <a:pt x="196" y="151"/>
                </a:lnTo>
                <a:lnTo>
                  <a:pt x="194" y="148"/>
                </a:lnTo>
                <a:lnTo>
                  <a:pt x="194" y="144"/>
                </a:lnTo>
                <a:lnTo>
                  <a:pt x="194" y="140"/>
                </a:lnTo>
                <a:lnTo>
                  <a:pt x="196" y="136"/>
                </a:lnTo>
                <a:lnTo>
                  <a:pt x="200" y="132"/>
                </a:lnTo>
                <a:lnTo>
                  <a:pt x="202" y="129"/>
                </a:lnTo>
                <a:lnTo>
                  <a:pt x="206" y="123"/>
                </a:lnTo>
                <a:lnTo>
                  <a:pt x="206" y="117"/>
                </a:lnTo>
                <a:lnTo>
                  <a:pt x="206" y="114"/>
                </a:lnTo>
                <a:lnTo>
                  <a:pt x="206" y="110"/>
                </a:lnTo>
                <a:lnTo>
                  <a:pt x="204" y="106"/>
                </a:lnTo>
                <a:lnTo>
                  <a:pt x="202" y="104"/>
                </a:lnTo>
                <a:lnTo>
                  <a:pt x="194" y="97"/>
                </a:lnTo>
                <a:lnTo>
                  <a:pt x="182" y="89"/>
                </a:lnTo>
                <a:lnTo>
                  <a:pt x="172" y="85"/>
                </a:lnTo>
                <a:lnTo>
                  <a:pt x="161" y="80"/>
                </a:lnTo>
                <a:lnTo>
                  <a:pt x="149" y="76"/>
                </a:lnTo>
                <a:lnTo>
                  <a:pt x="141" y="72"/>
                </a:lnTo>
                <a:lnTo>
                  <a:pt x="135" y="68"/>
                </a:lnTo>
                <a:lnTo>
                  <a:pt x="133" y="64"/>
                </a:lnTo>
                <a:lnTo>
                  <a:pt x="127" y="57"/>
                </a:lnTo>
                <a:lnTo>
                  <a:pt x="125" y="53"/>
                </a:lnTo>
                <a:lnTo>
                  <a:pt x="121" y="49"/>
                </a:lnTo>
                <a:lnTo>
                  <a:pt x="116" y="47"/>
                </a:lnTo>
                <a:lnTo>
                  <a:pt x="108" y="44"/>
                </a:lnTo>
                <a:lnTo>
                  <a:pt x="104" y="42"/>
                </a:lnTo>
                <a:lnTo>
                  <a:pt x="98" y="42"/>
                </a:lnTo>
                <a:lnTo>
                  <a:pt x="94" y="44"/>
                </a:lnTo>
                <a:lnTo>
                  <a:pt x="90" y="44"/>
                </a:lnTo>
                <a:lnTo>
                  <a:pt x="88" y="45"/>
                </a:lnTo>
                <a:lnTo>
                  <a:pt x="84" y="49"/>
                </a:lnTo>
                <a:lnTo>
                  <a:pt x="82" y="55"/>
                </a:lnTo>
                <a:lnTo>
                  <a:pt x="80" y="57"/>
                </a:lnTo>
                <a:lnTo>
                  <a:pt x="78" y="61"/>
                </a:lnTo>
                <a:lnTo>
                  <a:pt x="76" y="61"/>
                </a:lnTo>
                <a:lnTo>
                  <a:pt x="72" y="63"/>
                </a:lnTo>
                <a:lnTo>
                  <a:pt x="65" y="63"/>
                </a:lnTo>
                <a:lnTo>
                  <a:pt x="53" y="63"/>
                </a:lnTo>
                <a:lnTo>
                  <a:pt x="49" y="63"/>
                </a:lnTo>
                <a:lnTo>
                  <a:pt x="45" y="66"/>
                </a:lnTo>
                <a:lnTo>
                  <a:pt x="41" y="74"/>
                </a:lnTo>
                <a:lnTo>
                  <a:pt x="37" y="76"/>
                </a:lnTo>
                <a:lnTo>
                  <a:pt x="33" y="80"/>
                </a:lnTo>
                <a:lnTo>
                  <a:pt x="29" y="80"/>
                </a:lnTo>
                <a:lnTo>
                  <a:pt x="25" y="83"/>
                </a:lnTo>
                <a:lnTo>
                  <a:pt x="18" y="91"/>
                </a:lnTo>
                <a:lnTo>
                  <a:pt x="14" y="95"/>
                </a:lnTo>
                <a:lnTo>
                  <a:pt x="12" y="98"/>
                </a:lnTo>
                <a:lnTo>
                  <a:pt x="8" y="102"/>
                </a:lnTo>
                <a:lnTo>
                  <a:pt x="4" y="102"/>
                </a:lnTo>
                <a:lnTo>
                  <a:pt x="0" y="57"/>
                </a:lnTo>
                <a:lnTo>
                  <a:pt x="182" y="21"/>
                </a:lnTo>
                <a:lnTo>
                  <a:pt x="280" y="0"/>
                </a:lnTo>
                <a:lnTo>
                  <a:pt x="313" y="119"/>
                </a:lnTo>
                <a:lnTo>
                  <a:pt x="364" y="115"/>
                </a:lnTo>
                <a:lnTo>
                  <a:pt x="360" y="129"/>
                </a:lnTo>
                <a:lnTo>
                  <a:pt x="356" y="136"/>
                </a:lnTo>
                <a:lnTo>
                  <a:pt x="354" y="140"/>
                </a:lnTo>
                <a:lnTo>
                  <a:pt x="354" y="144"/>
                </a:lnTo>
                <a:lnTo>
                  <a:pt x="354" y="153"/>
                </a:lnTo>
                <a:lnTo>
                  <a:pt x="352" y="157"/>
                </a:lnTo>
                <a:lnTo>
                  <a:pt x="352" y="159"/>
                </a:lnTo>
                <a:lnTo>
                  <a:pt x="350" y="161"/>
                </a:lnTo>
                <a:lnTo>
                  <a:pt x="325" y="165"/>
                </a:lnTo>
                <a:lnTo>
                  <a:pt x="321" y="168"/>
                </a:lnTo>
                <a:lnTo>
                  <a:pt x="317" y="172"/>
                </a:lnTo>
                <a:lnTo>
                  <a:pt x="315" y="172"/>
                </a:lnTo>
                <a:lnTo>
                  <a:pt x="313" y="172"/>
                </a:lnTo>
                <a:lnTo>
                  <a:pt x="311" y="170"/>
                </a:lnTo>
                <a:lnTo>
                  <a:pt x="311" y="168"/>
                </a:lnTo>
                <a:lnTo>
                  <a:pt x="311" y="163"/>
                </a:lnTo>
                <a:lnTo>
                  <a:pt x="309" y="161"/>
                </a:lnTo>
                <a:lnTo>
                  <a:pt x="309" y="159"/>
                </a:lnTo>
                <a:lnTo>
                  <a:pt x="307" y="159"/>
                </a:lnTo>
                <a:lnTo>
                  <a:pt x="303" y="161"/>
                </a:lnTo>
                <a:lnTo>
                  <a:pt x="302" y="163"/>
                </a:lnTo>
                <a:lnTo>
                  <a:pt x="300" y="159"/>
                </a:lnTo>
                <a:lnTo>
                  <a:pt x="302" y="153"/>
                </a:lnTo>
                <a:lnTo>
                  <a:pt x="302" y="149"/>
                </a:lnTo>
                <a:lnTo>
                  <a:pt x="302" y="146"/>
                </a:lnTo>
                <a:lnTo>
                  <a:pt x="302" y="142"/>
                </a:lnTo>
                <a:lnTo>
                  <a:pt x="300" y="140"/>
                </a:lnTo>
                <a:lnTo>
                  <a:pt x="298" y="138"/>
                </a:lnTo>
                <a:lnTo>
                  <a:pt x="296" y="140"/>
                </a:lnTo>
                <a:lnTo>
                  <a:pt x="294" y="142"/>
                </a:lnTo>
                <a:lnTo>
                  <a:pt x="292" y="144"/>
                </a:lnTo>
                <a:lnTo>
                  <a:pt x="286" y="144"/>
                </a:lnTo>
                <a:lnTo>
                  <a:pt x="284" y="142"/>
                </a:lnTo>
                <a:lnTo>
                  <a:pt x="280" y="142"/>
                </a:lnTo>
                <a:lnTo>
                  <a:pt x="274" y="138"/>
                </a:lnTo>
                <a:lnTo>
                  <a:pt x="268" y="132"/>
                </a:lnTo>
                <a:lnTo>
                  <a:pt x="266" y="127"/>
                </a:lnTo>
                <a:lnTo>
                  <a:pt x="262" y="123"/>
                </a:lnTo>
                <a:lnTo>
                  <a:pt x="262" y="117"/>
                </a:lnTo>
                <a:lnTo>
                  <a:pt x="260" y="110"/>
                </a:lnTo>
                <a:lnTo>
                  <a:pt x="260" y="104"/>
                </a:lnTo>
                <a:lnTo>
                  <a:pt x="260" y="95"/>
                </a:lnTo>
                <a:lnTo>
                  <a:pt x="262" y="95"/>
                </a:lnTo>
                <a:lnTo>
                  <a:pt x="264" y="93"/>
                </a:lnTo>
                <a:lnTo>
                  <a:pt x="266" y="95"/>
                </a:lnTo>
                <a:lnTo>
                  <a:pt x="268" y="95"/>
                </a:lnTo>
                <a:lnTo>
                  <a:pt x="270" y="93"/>
                </a:lnTo>
                <a:lnTo>
                  <a:pt x="270" y="91"/>
                </a:lnTo>
                <a:lnTo>
                  <a:pt x="270" y="85"/>
                </a:lnTo>
                <a:lnTo>
                  <a:pt x="270" y="80"/>
                </a:lnTo>
                <a:lnTo>
                  <a:pt x="268" y="76"/>
                </a:lnTo>
                <a:lnTo>
                  <a:pt x="266" y="76"/>
                </a:lnTo>
                <a:lnTo>
                  <a:pt x="264" y="74"/>
                </a:lnTo>
                <a:lnTo>
                  <a:pt x="262" y="74"/>
                </a:lnTo>
                <a:lnTo>
                  <a:pt x="260" y="74"/>
                </a:lnTo>
                <a:lnTo>
                  <a:pt x="258" y="72"/>
                </a:lnTo>
                <a:lnTo>
                  <a:pt x="260" y="68"/>
                </a:lnTo>
                <a:lnTo>
                  <a:pt x="257" y="59"/>
                </a:lnTo>
                <a:lnTo>
                  <a:pt x="257" y="55"/>
                </a:lnTo>
                <a:lnTo>
                  <a:pt x="257" y="51"/>
                </a:lnTo>
                <a:lnTo>
                  <a:pt x="257" y="49"/>
                </a:lnTo>
                <a:lnTo>
                  <a:pt x="258" y="45"/>
                </a:lnTo>
                <a:lnTo>
                  <a:pt x="262" y="42"/>
                </a:lnTo>
                <a:lnTo>
                  <a:pt x="266" y="38"/>
                </a:lnTo>
                <a:lnTo>
                  <a:pt x="272" y="28"/>
                </a:lnTo>
                <a:lnTo>
                  <a:pt x="276" y="23"/>
                </a:lnTo>
                <a:lnTo>
                  <a:pt x="278" y="15"/>
                </a:lnTo>
                <a:lnTo>
                  <a:pt x="274" y="19"/>
                </a:lnTo>
                <a:lnTo>
                  <a:pt x="272" y="19"/>
                </a:lnTo>
                <a:lnTo>
                  <a:pt x="270" y="19"/>
                </a:lnTo>
                <a:lnTo>
                  <a:pt x="268" y="19"/>
                </a:lnTo>
                <a:lnTo>
                  <a:pt x="264" y="15"/>
                </a:lnTo>
                <a:lnTo>
                  <a:pt x="262" y="15"/>
                </a:lnTo>
                <a:lnTo>
                  <a:pt x="260" y="15"/>
                </a:lnTo>
                <a:lnTo>
                  <a:pt x="258" y="25"/>
                </a:lnTo>
                <a:lnTo>
                  <a:pt x="255" y="32"/>
                </a:lnTo>
                <a:lnTo>
                  <a:pt x="249" y="36"/>
                </a:lnTo>
                <a:lnTo>
                  <a:pt x="247" y="38"/>
                </a:lnTo>
                <a:lnTo>
                  <a:pt x="245" y="40"/>
                </a:lnTo>
                <a:lnTo>
                  <a:pt x="243" y="40"/>
                </a:lnTo>
                <a:lnTo>
                  <a:pt x="241" y="42"/>
                </a:lnTo>
                <a:lnTo>
                  <a:pt x="241" y="47"/>
                </a:lnTo>
                <a:lnTo>
                  <a:pt x="241" y="57"/>
                </a:lnTo>
                <a:lnTo>
                  <a:pt x="245" y="68"/>
                </a:lnTo>
                <a:lnTo>
                  <a:pt x="245" y="72"/>
                </a:lnTo>
                <a:lnTo>
                  <a:pt x="245" y="78"/>
                </a:lnTo>
                <a:lnTo>
                  <a:pt x="245" y="81"/>
                </a:lnTo>
                <a:lnTo>
                  <a:pt x="243" y="87"/>
                </a:lnTo>
                <a:lnTo>
                  <a:pt x="243" y="91"/>
                </a:lnTo>
                <a:lnTo>
                  <a:pt x="243" y="95"/>
                </a:lnTo>
                <a:lnTo>
                  <a:pt x="245" y="104"/>
                </a:lnTo>
                <a:lnTo>
                  <a:pt x="249" y="121"/>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7" name="Freeform 64">
            <a:extLst>
              <a:ext uri="{FF2B5EF4-FFF2-40B4-BE49-F238E27FC236}">
                <a16:creationId xmlns:a16="http://schemas.microsoft.com/office/drawing/2014/main" id="{643E2CAA-1B3E-BD55-EC49-731726DCE024}"/>
              </a:ext>
            </a:extLst>
          </p:cNvPr>
          <p:cNvSpPr>
            <a:spLocks/>
          </p:cNvSpPr>
          <p:nvPr/>
        </p:nvSpPr>
        <p:spPr bwMode="auto">
          <a:xfrm>
            <a:off x="6729940" y="2447869"/>
            <a:ext cx="453003" cy="227038"/>
          </a:xfrm>
          <a:custGeom>
            <a:avLst/>
            <a:gdLst>
              <a:gd name="T0" fmla="*/ 2147483647 w 366"/>
              <a:gd name="T1" fmla="*/ 2147483647 h 172"/>
              <a:gd name="T2" fmla="*/ 2147483647 w 366"/>
              <a:gd name="T3" fmla="*/ 2147483647 h 172"/>
              <a:gd name="T4" fmla="*/ 2147483647 w 366"/>
              <a:gd name="T5" fmla="*/ 2147483647 h 172"/>
              <a:gd name="T6" fmla="*/ 2147483647 w 366"/>
              <a:gd name="T7" fmla="*/ 2147483647 h 172"/>
              <a:gd name="T8" fmla="*/ 2147483647 w 366"/>
              <a:gd name="T9" fmla="*/ 2147483647 h 172"/>
              <a:gd name="T10" fmla="*/ 2147483647 w 366"/>
              <a:gd name="T11" fmla="*/ 2147483647 h 172"/>
              <a:gd name="T12" fmla="*/ 2147483647 w 366"/>
              <a:gd name="T13" fmla="*/ 2147483647 h 172"/>
              <a:gd name="T14" fmla="*/ 2147483647 w 366"/>
              <a:gd name="T15" fmla="*/ 2147483647 h 172"/>
              <a:gd name="T16" fmla="*/ 2147483647 w 366"/>
              <a:gd name="T17" fmla="*/ 2147483647 h 172"/>
              <a:gd name="T18" fmla="*/ 2147483647 w 366"/>
              <a:gd name="T19" fmla="*/ 2147483647 h 172"/>
              <a:gd name="T20" fmla="*/ 2147483647 w 366"/>
              <a:gd name="T21" fmla="*/ 2147483647 h 172"/>
              <a:gd name="T22" fmla="*/ 2147483647 w 366"/>
              <a:gd name="T23" fmla="*/ 2147483647 h 172"/>
              <a:gd name="T24" fmla="*/ 2147483647 w 366"/>
              <a:gd name="T25" fmla="*/ 2147483647 h 172"/>
              <a:gd name="T26" fmla="*/ 2147483647 w 366"/>
              <a:gd name="T27" fmla="*/ 2147483647 h 172"/>
              <a:gd name="T28" fmla="*/ 2147483647 w 366"/>
              <a:gd name="T29" fmla="*/ 2147483647 h 172"/>
              <a:gd name="T30" fmla="*/ 2147483647 w 366"/>
              <a:gd name="T31" fmla="*/ 2147483647 h 172"/>
              <a:gd name="T32" fmla="*/ 2147483647 w 366"/>
              <a:gd name="T33" fmla="*/ 2147483647 h 172"/>
              <a:gd name="T34" fmla="*/ 2147483647 w 366"/>
              <a:gd name="T35" fmla="*/ 2147483647 h 172"/>
              <a:gd name="T36" fmla="*/ 2147483647 w 366"/>
              <a:gd name="T37" fmla="*/ 2147483647 h 172"/>
              <a:gd name="T38" fmla="*/ 2147483647 w 366"/>
              <a:gd name="T39" fmla="*/ 2147483647 h 172"/>
              <a:gd name="T40" fmla="*/ 0 w 366"/>
              <a:gd name="T41" fmla="*/ 2147483647 h 172"/>
              <a:gd name="T42" fmla="*/ 2147483647 w 366"/>
              <a:gd name="T43" fmla="*/ 0 h 172"/>
              <a:gd name="T44" fmla="*/ 2147483647 w 366"/>
              <a:gd name="T45" fmla="*/ 2147483647 h 172"/>
              <a:gd name="T46" fmla="*/ 2147483647 w 366"/>
              <a:gd name="T47" fmla="*/ 2147483647 h 172"/>
              <a:gd name="T48" fmla="*/ 2147483647 w 366"/>
              <a:gd name="T49" fmla="*/ 2147483647 h 172"/>
              <a:gd name="T50" fmla="*/ 2147483647 w 366"/>
              <a:gd name="T51" fmla="*/ 2147483647 h 172"/>
              <a:gd name="T52" fmla="*/ 2147483647 w 366"/>
              <a:gd name="T53" fmla="*/ 2147483647 h 172"/>
              <a:gd name="T54" fmla="*/ 2147483647 w 366"/>
              <a:gd name="T55" fmla="*/ 2147483647 h 172"/>
              <a:gd name="T56" fmla="*/ 2147483647 w 366"/>
              <a:gd name="T57" fmla="*/ 2147483647 h 172"/>
              <a:gd name="T58" fmla="*/ 2147483647 w 366"/>
              <a:gd name="T59" fmla="*/ 2147483647 h 172"/>
              <a:gd name="T60" fmla="*/ 2147483647 w 366"/>
              <a:gd name="T61" fmla="*/ 2147483647 h 172"/>
              <a:gd name="T62" fmla="*/ 2147483647 w 366"/>
              <a:gd name="T63" fmla="*/ 2147483647 h 172"/>
              <a:gd name="T64" fmla="*/ 2147483647 w 366"/>
              <a:gd name="T65" fmla="*/ 2147483647 h 172"/>
              <a:gd name="T66" fmla="*/ 2147483647 w 366"/>
              <a:gd name="T67" fmla="*/ 2147483647 h 172"/>
              <a:gd name="T68" fmla="*/ 2147483647 w 366"/>
              <a:gd name="T69" fmla="*/ 2147483647 h 172"/>
              <a:gd name="T70" fmla="*/ 2147483647 w 366"/>
              <a:gd name="T71" fmla="*/ 2147483647 h 172"/>
              <a:gd name="T72" fmla="*/ 2147483647 w 366"/>
              <a:gd name="T73" fmla="*/ 2147483647 h 172"/>
              <a:gd name="T74" fmla="*/ 2147483647 w 366"/>
              <a:gd name="T75" fmla="*/ 2147483647 h 172"/>
              <a:gd name="T76" fmla="*/ 2147483647 w 366"/>
              <a:gd name="T77" fmla="*/ 2147483647 h 172"/>
              <a:gd name="T78" fmla="*/ 2147483647 w 366"/>
              <a:gd name="T79" fmla="*/ 2147483647 h 172"/>
              <a:gd name="T80" fmla="*/ 2147483647 w 366"/>
              <a:gd name="T81" fmla="*/ 2147483647 h 172"/>
              <a:gd name="T82" fmla="*/ 2147483647 w 366"/>
              <a:gd name="T83" fmla="*/ 2147483647 h 172"/>
              <a:gd name="T84" fmla="*/ 2147483647 w 366"/>
              <a:gd name="T85" fmla="*/ 2147483647 h 172"/>
              <a:gd name="T86" fmla="*/ 2147483647 w 366"/>
              <a:gd name="T87" fmla="*/ 2147483647 h 172"/>
              <a:gd name="T88" fmla="*/ 2147483647 w 366"/>
              <a:gd name="T89" fmla="*/ 2147483647 h 172"/>
              <a:gd name="T90" fmla="*/ 2147483647 w 366"/>
              <a:gd name="T91" fmla="*/ 2147483647 h 172"/>
              <a:gd name="T92" fmla="*/ 2147483647 w 366"/>
              <a:gd name="T93" fmla="*/ 2147483647 h 172"/>
              <a:gd name="T94" fmla="*/ 2147483647 w 366"/>
              <a:gd name="T95" fmla="*/ 2147483647 h 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6" h="172">
                <a:moveTo>
                  <a:pt x="251" y="119"/>
                </a:moveTo>
                <a:lnTo>
                  <a:pt x="260" y="134"/>
                </a:lnTo>
                <a:lnTo>
                  <a:pt x="262" y="142"/>
                </a:lnTo>
                <a:lnTo>
                  <a:pt x="264" y="149"/>
                </a:lnTo>
                <a:lnTo>
                  <a:pt x="268" y="157"/>
                </a:lnTo>
                <a:lnTo>
                  <a:pt x="274" y="166"/>
                </a:lnTo>
                <a:lnTo>
                  <a:pt x="274" y="170"/>
                </a:lnTo>
                <a:lnTo>
                  <a:pt x="272" y="172"/>
                </a:lnTo>
                <a:lnTo>
                  <a:pt x="266" y="170"/>
                </a:lnTo>
                <a:lnTo>
                  <a:pt x="257" y="163"/>
                </a:lnTo>
                <a:lnTo>
                  <a:pt x="247" y="159"/>
                </a:lnTo>
                <a:lnTo>
                  <a:pt x="225" y="157"/>
                </a:lnTo>
                <a:lnTo>
                  <a:pt x="217" y="146"/>
                </a:lnTo>
                <a:lnTo>
                  <a:pt x="204" y="148"/>
                </a:lnTo>
                <a:lnTo>
                  <a:pt x="202" y="153"/>
                </a:lnTo>
                <a:lnTo>
                  <a:pt x="198" y="151"/>
                </a:lnTo>
                <a:lnTo>
                  <a:pt x="196" y="144"/>
                </a:lnTo>
                <a:lnTo>
                  <a:pt x="198" y="136"/>
                </a:lnTo>
                <a:lnTo>
                  <a:pt x="204" y="129"/>
                </a:lnTo>
                <a:lnTo>
                  <a:pt x="208" y="117"/>
                </a:lnTo>
                <a:lnTo>
                  <a:pt x="204" y="102"/>
                </a:lnTo>
                <a:lnTo>
                  <a:pt x="184" y="89"/>
                </a:lnTo>
                <a:lnTo>
                  <a:pt x="163" y="80"/>
                </a:lnTo>
                <a:lnTo>
                  <a:pt x="143" y="72"/>
                </a:lnTo>
                <a:lnTo>
                  <a:pt x="129" y="57"/>
                </a:lnTo>
                <a:lnTo>
                  <a:pt x="123" y="49"/>
                </a:lnTo>
                <a:lnTo>
                  <a:pt x="110" y="44"/>
                </a:lnTo>
                <a:lnTo>
                  <a:pt x="92" y="44"/>
                </a:lnTo>
                <a:lnTo>
                  <a:pt x="86" y="47"/>
                </a:lnTo>
                <a:lnTo>
                  <a:pt x="84" y="55"/>
                </a:lnTo>
                <a:lnTo>
                  <a:pt x="80" y="61"/>
                </a:lnTo>
                <a:lnTo>
                  <a:pt x="74" y="63"/>
                </a:lnTo>
                <a:lnTo>
                  <a:pt x="55" y="63"/>
                </a:lnTo>
                <a:lnTo>
                  <a:pt x="49" y="63"/>
                </a:lnTo>
                <a:lnTo>
                  <a:pt x="47" y="66"/>
                </a:lnTo>
                <a:lnTo>
                  <a:pt x="43" y="74"/>
                </a:lnTo>
                <a:lnTo>
                  <a:pt x="35" y="78"/>
                </a:lnTo>
                <a:lnTo>
                  <a:pt x="27" y="83"/>
                </a:lnTo>
                <a:lnTo>
                  <a:pt x="20" y="91"/>
                </a:lnTo>
                <a:lnTo>
                  <a:pt x="14" y="98"/>
                </a:lnTo>
                <a:lnTo>
                  <a:pt x="6" y="102"/>
                </a:lnTo>
                <a:lnTo>
                  <a:pt x="0" y="57"/>
                </a:lnTo>
                <a:lnTo>
                  <a:pt x="2" y="57"/>
                </a:lnTo>
                <a:lnTo>
                  <a:pt x="282" y="0"/>
                </a:lnTo>
                <a:lnTo>
                  <a:pt x="313" y="119"/>
                </a:lnTo>
                <a:lnTo>
                  <a:pt x="366" y="114"/>
                </a:lnTo>
                <a:lnTo>
                  <a:pt x="358" y="136"/>
                </a:lnTo>
                <a:lnTo>
                  <a:pt x="356" y="142"/>
                </a:lnTo>
                <a:lnTo>
                  <a:pt x="356" y="153"/>
                </a:lnTo>
                <a:lnTo>
                  <a:pt x="352" y="161"/>
                </a:lnTo>
                <a:lnTo>
                  <a:pt x="327" y="165"/>
                </a:lnTo>
                <a:lnTo>
                  <a:pt x="317" y="172"/>
                </a:lnTo>
                <a:lnTo>
                  <a:pt x="315" y="172"/>
                </a:lnTo>
                <a:lnTo>
                  <a:pt x="311" y="168"/>
                </a:lnTo>
                <a:lnTo>
                  <a:pt x="311" y="161"/>
                </a:lnTo>
                <a:lnTo>
                  <a:pt x="305" y="161"/>
                </a:lnTo>
                <a:lnTo>
                  <a:pt x="304" y="161"/>
                </a:lnTo>
                <a:lnTo>
                  <a:pt x="302" y="159"/>
                </a:lnTo>
                <a:lnTo>
                  <a:pt x="304" y="149"/>
                </a:lnTo>
                <a:lnTo>
                  <a:pt x="304" y="142"/>
                </a:lnTo>
                <a:lnTo>
                  <a:pt x="300" y="138"/>
                </a:lnTo>
                <a:lnTo>
                  <a:pt x="296" y="140"/>
                </a:lnTo>
                <a:lnTo>
                  <a:pt x="288" y="144"/>
                </a:lnTo>
                <a:lnTo>
                  <a:pt x="276" y="138"/>
                </a:lnTo>
                <a:lnTo>
                  <a:pt x="270" y="131"/>
                </a:lnTo>
                <a:lnTo>
                  <a:pt x="264" y="123"/>
                </a:lnTo>
                <a:lnTo>
                  <a:pt x="262" y="110"/>
                </a:lnTo>
                <a:lnTo>
                  <a:pt x="262" y="95"/>
                </a:lnTo>
                <a:lnTo>
                  <a:pt x="264" y="93"/>
                </a:lnTo>
                <a:lnTo>
                  <a:pt x="268" y="95"/>
                </a:lnTo>
                <a:lnTo>
                  <a:pt x="272" y="93"/>
                </a:lnTo>
                <a:lnTo>
                  <a:pt x="272" y="85"/>
                </a:lnTo>
                <a:lnTo>
                  <a:pt x="270" y="76"/>
                </a:lnTo>
                <a:lnTo>
                  <a:pt x="266" y="74"/>
                </a:lnTo>
                <a:lnTo>
                  <a:pt x="262" y="74"/>
                </a:lnTo>
                <a:lnTo>
                  <a:pt x="260" y="68"/>
                </a:lnTo>
                <a:lnTo>
                  <a:pt x="259" y="51"/>
                </a:lnTo>
                <a:lnTo>
                  <a:pt x="260" y="45"/>
                </a:lnTo>
                <a:lnTo>
                  <a:pt x="268" y="38"/>
                </a:lnTo>
                <a:lnTo>
                  <a:pt x="278" y="23"/>
                </a:lnTo>
                <a:lnTo>
                  <a:pt x="280" y="15"/>
                </a:lnTo>
                <a:lnTo>
                  <a:pt x="274" y="19"/>
                </a:lnTo>
                <a:lnTo>
                  <a:pt x="270" y="19"/>
                </a:lnTo>
                <a:lnTo>
                  <a:pt x="266" y="15"/>
                </a:lnTo>
                <a:lnTo>
                  <a:pt x="262" y="15"/>
                </a:lnTo>
                <a:lnTo>
                  <a:pt x="257" y="32"/>
                </a:lnTo>
                <a:lnTo>
                  <a:pt x="251" y="36"/>
                </a:lnTo>
                <a:lnTo>
                  <a:pt x="247" y="40"/>
                </a:lnTo>
                <a:lnTo>
                  <a:pt x="243" y="42"/>
                </a:lnTo>
                <a:lnTo>
                  <a:pt x="243" y="47"/>
                </a:lnTo>
                <a:lnTo>
                  <a:pt x="243" y="57"/>
                </a:lnTo>
                <a:lnTo>
                  <a:pt x="245" y="68"/>
                </a:lnTo>
                <a:lnTo>
                  <a:pt x="247" y="78"/>
                </a:lnTo>
                <a:lnTo>
                  <a:pt x="245" y="85"/>
                </a:lnTo>
                <a:lnTo>
                  <a:pt x="243" y="95"/>
                </a:lnTo>
                <a:lnTo>
                  <a:pt x="247" y="104"/>
                </a:lnTo>
                <a:lnTo>
                  <a:pt x="251" y="119"/>
                </a:lnTo>
              </a:path>
            </a:pathLst>
          </a:custGeom>
          <a:solidFill>
            <a:schemeClr val="bg1">
              <a:lumMod val="8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8" name="Freeform 65">
            <a:extLst>
              <a:ext uri="{FF2B5EF4-FFF2-40B4-BE49-F238E27FC236}">
                <a16:creationId xmlns:a16="http://schemas.microsoft.com/office/drawing/2014/main" id="{CDF260AE-2A26-C1D4-00BE-2279E23FD899}"/>
              </a:ext>
            </a:extLst>
          </p:cNvPr>
          <p:cNvSpPr>
            <a:spLocks/>
          </p:cNvSpPr>
          <p:nvPr/>
        </p:nvSpPr>
        <p:spPr bwMode="auto">
          <a:xfrm>
            <a:off x="7116185" y="2660627"/>
            <a:ext cx="52454" cy="134224"/>
          </a:xfrm>
          <a:custGeom>
            <a:avLst/>
            <a:gdLst>
              <a:gd name="T0" fmla="*/ 0 w 41"/>
              <a:gd name="T1" fmla="*/ 2147483647 h 100"/>
              <a:gd name="T2" fmla="*/ 0 w 41"/>
              <a:gd name="T3" fmla="*/ 2147483647 h 100"/>
              <a:gd name="T4" fmla="*/ 2147483647 w 41"/>
              <a:gd name="T5" fmla="*/ 2147483647 h 100"/>
              <a:gd name="T6" fmla="*/ 2147483647 w 41"/>
              <a:gd name="T7" fmla="*/ 2147483647 h 100"/>
              <a:gd name="T8" fmla="*/ 2147483647 w 41"/>
              <a:gd name="T9" fmla="*/ 2147483647 h 100"/>
              <a:gd name="T10" fmla="*/ 2147483647 w 41"/>
              <a:gd name="T11" fmla="*/ 2147483647 h 100"/>
              <a:gd name="T12" fmla="*/ 2147483647 w 41"/>
              <a:gd name="T13" fmla="*/ 2147483647 h 100"/>
              <a:gd name="T14" fmla="*/ 2147483647 w 41"/>
              <a:gd name="T15" fmla="*/ 0 h 100"/>
              <a:gd name="T16" fmla="*/ 2147483647 w 41"/>
              <a:gd name="T17" fmla="*/ 2147483647 h 100"/>
              <a:gd name="T18" fmla="*/ 2147483647 w 41"/>
              <a:gd name="T19" fmla="*/ 2147483647 h 100"/>
              <a:gd name="T20" fmla="*/ 2147483647 w 41"/>
              <a:gd name="T21" fmla="*/ 2147483647 h 100"/>
              <a:gd name="T22" fmla="*/ 2147483647 w 41"/>
              <a:gd name="T23" fmla="*/ 2147483647 h 100"/>
              <a:gd name="T24" fmla="*/ 2147483647 w 41"/>
              <a:gd name="T25" fmla="*/ 2147483647 h 100"/>
              <a:gd name="T26" fmla="*/ 2147483647 w 41"/>
              <a:gd name="T27" fmla="*/ 2147483647 h 100"/>
              <a:gd name="T28" fmla="*/ 2147483647 w 41"/>
              <a:gd name="T29" fmla="*/ 2147483647 h 100"/>
              <a:gd name="T30" fmla="*/ 2147483647 w 41"/>
              <a:gd name="T31" fmla="*/ 2147483647 h 100"/>
              <a:gd name="T32" fmla="*/ 2147483647 w 41"/>
              <a:gd name="T33" fmla="*/ 2147483647 h 100"/>
              <a:gd name="T34" fmla="*/ 2147483647 w 41"/>
              <a:gd name="T35" fmla="*/ 2147483647 h 100"/>
              <a:gd name="T36" fmla="*/ 2147483647 w 41"/>
              <a:gd name="T37" fmla="*/ 2147483647 h 100"/>
              <a:gd name="T38" fmla="*/ 2147483647 w 41"/>
              <a:gd name="T39" fmla="*/ 2147483647 h 100"/>
              <a:gd name="T40" fmla="*/ 2147483647 w 41"/>
              <a:gd name="T41" fmla="*/ 2147483647 h 100"/>
              <a:gd name="T42" fmla="*/ 2147483647 w 41"/>
              <a:gd name="T43" fmla="*/ 2147483647 h 100"/>
              <a:gd name="T44" fmla="*/ 2147483647 w 41"/>
              <a:gd name="T45" fmla="*/ 2147483647 h 100"/>
              <a:gd name="T46" fmla="*/ 2147483647 w 41"/>
              <a:gd name="T47" fmla="*/ 2147483647 h 100"/>
              <a:gd name="T48" fmla="*/ 2147483647 w 41"/>
              <a:gd name="T49" fmla="*/ 2147483647 h 100"/>
              <a:gd name="T50" fmla="*/ 2147483647 w 41"/>
              <a:gd name="T51" fmla="*/ 2147483647 h 100"/>
              <a:gd name="T52" fmla="*/ 2147483647 w 41"/>
              <a:gd name="T53" fmla="*/ 2147483647 h 100"/>
              <a:gd name="T54" fmla="*/ 2147483647 w 41"/>
              <a:gd name="T55" fmla="*/ 2147483647 h 100"/>
              <a:gd name="T56" fmla="*/ 2147483647 w 41"/>
              <a:gd name="T57" fmla="*/ 2147483647 h 100"/>
              <a:gd name="T58" fmla="*/ 2147483647 w 41"/>
              <a:gd name="T59" fmla="*/ 2147483647 h 100"/>
              <a:gd name="T60" fmla="*/ 2147483647 w 41"/>
              <a:gd name="T61" fmla="*/ 2147483647 h 100"/>
              <a:gd name="T62" fmla="*/ 2147483647 w 41"/>
              <a:gd name="T63" fmla="*/ 2147483647 h 100"/>
              <a:gd name="T64" fmla="*/ 2147483647 w 41"/>
              <a:gd name="T65" fmla="*/ 2147483647 h 100"/>
              <a:gd name="T66" fmla="*/ 2147483647 w 41"/>
              <a:gd name="T67" fmla="*/ 2147483647 h 100"/>
              <a:gd name="T68" fmla="*/ 2147483647 w 41"/>
              <a:gd name="T69" fmla="*/ 2147483647 h 100"/>
              <a:gd name="T70" fmla="*/ 2147483647 w 41"/>
              <a:gd name="T71" fmla="*/ 2147483647 h 100"/>
              <a:gd name="T72" fmla="*/ 2147483647 w 41"/>
              <a:gd name="T73" fmla="*/ 2147483647 h 100"/>
              <a:gd name="T74" fmla="*/ 2147483647 w 41"/>
              <a:gd name="T75" fmla="*/ 2147483647 h 100"/>
              <a:gd name="T76" fmla="*/ 2147483647 w 41"/>
              <a:gd name="T77" fmla="*/ 2147483647 h 100"/>
              <a:gd name="T78" fmla="*/ 2147483647 w 41"/>
              <a:gd name="T79" fmla="*/ 2147483647 h 100"/>
              <a:gd name="T80" fmla="*/ 2147483647 w 41"/>
              <a:gd name="T81" fmla="*/ 2147483647 h 100"/>
              <a:gd name="T82" fmla="*/ 2147483647 w 41"/>
              <a:gd name="T83" fmla="*/ 2147483647 h 100"/>
              <a:gd name="T84" fmla="*/ 2147483647 w 41"/>
              <a:gd name="T85" fmla="*/ 2147483647 h 100"/>
              <a:gd name="T86" fmla="*/ 2147483647 w 41"/>
              <a:gd name="T87" fmla="*/ 2147483647 h 100"/>
              <a:gd name="T88" fmla="*/ 2147483647 w 41"/>
              <a:gd name="T89" fmla="*/ 2147483647 h 100"/>
              <a:gd name="T90" fmla="*/ 2147483647 w 41"/>
              <a:gd name="T91" fmla="*/ 2147483647 h 100"/>
              <a:gd name="T92" fmla="*/ 2147483647 w 41"/>
              <a:gd name="T93" fmla="*/ 2147483647 h 100"/>
              <a:gd name="T94" fmla="*/ 2147483647 w 41"/>
              <a:gd name="T95" fmla="*/ 2147483647 h 100"/>
              <a:gd name="T96" fmla="*/ 0 w 41"/>
              <a:gd name="T97" fmla="*/ 2147483647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 h="100">
                <a:moveTo>
                  <a:pt x="0" y="7"/>
                </a:moveTo>
                <a:lnTo>
                  <a:pt x="0" y="9"/>
                </a:lnTo>
                <a:lnTo>
                  <a:pt x="2" y="11"/>
                </a:lnTo>
                <a:lnTo>
                  <a:pt x="4" y="11"/>
                </a:lnTo>
                <a:lnTo>
                  <a:pt x="6" y="11"/>
                </a:lnTo>
                <a:lnTo>
                  <a:pt x="10" y="7"/>
                </a:lnTo>
                <a:lnTo>
                  <a:pt x="14" y="4"/>
                </a:lnTo>
                <a:lnTo>
                  <a:pt x="39" y="0"/>
                </a:lnTo>
                <a:lnTo>
                  <a:pt x="41" y="13"/>
                </a:lnTo>
                <a:lnTo>
                  <a:pt x="39" y="19"/>
                </a:lnTo>
                <a:lnTo>
                  <a:pt x="38" y="23"/>
                </a:lnTo>
                <a:lnTo>
                  <a:pt x="36" y="24"/>
                </a:lnTo>
                <a:lnTo>
                  <a:pt x="34" y="26"/>
                </a:lnTo>
                <a:lnTo>
                  <a:pt x="34" y="30"/>
                </a:lnTo>
                <a:lnTo>
                  <a:pt x="32" y="34"/>
                </a:lnTo>
                <a:lnTo>
                  <a:pt x="32" y="40"/>
                </a:lnTo>
                <a:lnTo>
                  <a:pt x="30" y="43"/>
                </a:lnTo>
                <a:lnTo>
                  <a:pt x="26" y="49"/>
                </a:lnTo>
                <a:lnTo>
                  <a:pt x="26" y="55"/>
                </a:lnTo>
                <a:lnTo>
                  <a:pt x="24" y="60"/>
                </a:lnTo>
                <a:lnTo>
                  <a:pt x="24" y="62"/>
                </a:lnTo>
                <a:lnTo>
                  <a:pt x="22" y="64"/>
                </a:lnTo>
                <a:lnTo>
                  <a:pt x="18" y="70"/>
                </a:lnTo>
                <a:lnTo>
                  <a:pt x="16" y="77"/>
                </a:lnTo>
                <a:lnTo>
                  <a:pt x="16" y="85"/>
                </a:lnTo>
                <a:lnTo>
                  <a:pt x="16" y="87"/>
                </a:lnTo>
                <a:lnTo>
                  <a:pt x="18" y="89"/>
                </a:lnTo>
                <a:lnTo>
                  <a:pt x="20" y="91"/>
                </a:lnTo>
                <a:lnTo>
                  <a:pt x="20" y="92"/>
                </a:lnTo>
                <a:lnTo>
                  <a:pt x="20" y="94"/>
                </a:lnTo>
                <a:lnTo>
                  <a:pt x="20" y="96"/>
                </a:lnTo>
                <a:lnTo>
                  <a:pt x="18" y="98"/>
                </a:lnTo>
                <a:lnTo>
                  <a:pt x="16" y="100"/>
                </a:lnTo>
                <a:lnTo>
                  <a:pt x="14" y="100"/>
                </a:lnTo>
                <a:lnTo>
                  <a:pt x="12" y="98"/>
                </a:lnTo>
                <a:lnTo>
                  <a:pt x="6" y="96"/>
                </a:lnTo>
                <a:lnTo>
                  <a:pt x="4" y="92"/>
                </a:lnTo>
                <a:lnTo>
                  <a:pt x="4" y="89"/>
                </a:lnTo>
                <a:lnTo>
                  <a:pt x="4" y="83"/>
                </a:lnTo>
                <a:lnTo>
                  <a:pt x="4" y="66"/>
                </a:lnTo>
                <a:lnTo>
                  <a:pt x="6" y="51"/>
                </a:lnTo>
                <a:lnTo>
                  <a:pt x="10" y="40"/>
                </a:lnTo>
                <a:lnTo>
                  <a:pt x="16" y="32"/>
                </a:lnTo>
                <a:lnTo>
                  <a:pt x="18" y="23"/>
                </a:lnTo>
                <a:lnTo>
                  <a:pt x="20" y="19"/>
                </a:lnTo>
                <a:lnTo>
                  <a:pt x="20" y="13"/>
                </a:lnTo>
                <a:lnTo>
                  <a:pt x="18" y="7"/>
                </a:lnTo>
                <a:lnTo>
                  <a:pt x="16" y="4"/>
                </a:lnTo>
                <a:lnTo>
                  <a:pt x="0" y="7"/>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9" name="Freeform 66">
            <a:extLst>
              <a:ext uri="{FF2B5EF4-FFF2-40B4-BE49-F238E27FC236}">
                <a16:creationId xmlns:a16="http://schemas.microsoft.com/office/drawing/2014/main" id="{ADD78E34-EDF0-4DD9-4C22-8FCAD6788095}"/>
              </a:ext>
            </a:extLst>
          </p:cNvPr>
          <p:cNvSpPr>
            <a:spLocks/>
          </p:cNvSpPr>
          <p:nvPr/>
        </p:nvSpPr>
        <p:spPr bwMode="auto">
          <a:xfrm>
            <a:off x="7114596" y="2660627"/>
            <a:ext cx="54042" cy="129940"/>
          </a:xfrm>
          <a:custGeom>
            <a:avLst/>
            <a:gdLst>
              <a:gd name="T0" fmla="*/ 0 w 43"/>
              <a:gd name="T1" fmla="*/ 2147483647 h 98"/>
              <a:gd name="T2" fmla="*/ 2147483647 w 43"/>
              <a:gd name="T3" fmla="*/ 2147483647 h 98"/>
              <a:gd name="T4" fmla="*/ 2147483647 w 43"/>
              <a:gd name="T5" fmla="*/ 2147483647 h 98"/>
              <a:gd name="T6" fmla="*/ 2147483647 w 43"/>
              <a:gd name="T7" fmla="*/ 2147483647 h 98"/>
              <a:gd name="T8" fmla="*/ 2147483647 w 43"/>
              <a:gd name="T9" fmla="*/ 0 h 98"/>
              <a:gd name="T10" fmla="*/ 2147483647 w 43"/>
              <a:gd name="T11" fmla="*/ 2147483647 h 98"/>
              <a:gd name="T12" fmla="*/ 2147483647 w 43"/>
              <a:gd name="T13" fmla="*/ 2147483647 h 98"/>
              <a:gd name="T14" fmla="*/ 2147483647 w 43"/>
              <a:gd name="T15" fmla="*/ 2147483647 h 98"/>
              <a:gd name="T16" fmla="*/ 2147483647 w 43"/>
              <a:gd name="T17" fmla="*/ 2147483647 h 98"/>
              <a:gd name="T18" fmla="*/ 2147483647 w 43"/>
              <a:gd name="T19" fmla="*/ 2147483647 h 98"/>
              <a:gd name="T20" fmla="*/ 2147483647 w 43"/>
              <a:gd name="T21" fmla="*/ 2147483647 h 98"/>
              <a:gd name="T22" fmla="*/ 2147483647 w 43"/>
              <a:gd name="T23" fmla="*/ 2147483647 h 98"/>
              <a:gd name="T24" fmla="*/ 2147483647 w 43"/>
              <a:gd name="T25" fmla="*/ 2147483647 h 98"/>
              <a:gd name="T26" fmla="*/ 2147483647 w 43"/>
              <a:gd name="T27" fmla="*/ 2147483647 h 98"/>
              <a:gd name="T28" fmla="*/ 2147483647 w 43"/>
              <a:gd name="T29" fmla="*/ 2147483647 h 98"/>
              <a:gd name="T30" fmla="*/ 2147483647 w 43"/>
              <a:gd name="T31" fmla="*/ 2147483647 h 98"/>
              <a:gd name="T32" fmla="*/ 2147483647 w 43"/>
              <a:gd name="T33" fmla="*/ 2147483647 h 98"/>
              <a:gd name="T34" fmla="*/ 2147483647 w 43"/>
              <a:gd name="T35" fmla="*/ 2147483647 h 98"/>
              <a:gd name="T36" fmla="*/ 2147483647 w 43"/>
              <a:gd name="T37" fmla="*/ 2147483647 h 98"/>
              <a:gd name="T38" fmla="*/ 2147483647 w 43"/>
              <a:gd name="T39" fmla="*/ 2147483647 h 98"/>
              <a:gd name="T40" fmla="*/ 2147483647 w 43"/>
              <a:gd name="T41" fmla="*/ 2147483647 h 98"/>
              <a:gd name="T42" fmla="*/ 2147483647 w 43"/>
              <a:gd name="T43" fmla="*/ 2147483647 h 98"/>
              <a:gd name="T44" fmla="*/ 2147483647 w 43"/>
              <a:gd name="T45" fmla="*/ 2147483647 h 98"/>
              <a:gd name="T46" fmla="*/ 2147483647 w 43"/>
              <a:gd name="T47" fmla="*/ 2147483647 h 98"/>
              <a:gd name="T48" fmla="*/ 2147483647 w 43"/>
              <a:gd name="T49" fmla="*/ 2147483647 h 98"/>
              <a:gd name="T50" fmla="*/ 2147483647 w 43"/>
              <a:gd name="T51" fmla="*/ 2147483647 h 98"/>
              <a:gd name="T52" fmla="*/ 2147483647 w 43"/>
              <a:gd name="T53" fmla="*/ 2147483647 h 98"/>
              <a:gd name="T54" fmla="*/ 2147483647 w 43"/>
              <a:gd name="T55" fmla="*/ 2147483647 h 98"/>
              <a:gd name="T56" fmla="*/ 2147483647 w 43"/>
              <a:gd name="T57" fmla="*/ 2147483647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 h="98">
                <a:moveTo>
                  <a:pt x="0" y="7"/>
                </a:moveTo>
                <a:lnTo>
                  <a:pt x="4" y="11"/>
                </a:lnTo>
                <a:lnTo>
                  <a:pt x="6" y="11"/>
                </a:lnTo>
                <a:lnTo>
                  <a:pt x="16" y="4"/>
                </a:lnTo>
                <a:lnTo>
                  <a:pt x="41" y="0"/>
                </a:lnTo>
                <a:lnTo>
                  <a:pt x="43" y="13"/>
                </a:lnTo>
                <a:lnTo>
                  <a:pt x="41" y="19"/>
                </a:lnTo>
                <a:lnTo>
                  <a:pt x="38" y="24"/>
                </a:lnTo>
                <a:lnTo>
                  <a:pt x="34" y="34"/>
                </a:lnTo>
                <a:lnTo>
                  <a:pt x="32" y="43"/>
                </a:lnTo>
                <a:lnTo>
                  <a:pt x="28" y="49"/>
                </a:lnTo>
                <a:lnTo>
                  <a:pt x="26" y="55"/>
                </a:lnTo>
                <a:lnTo>
                  <a:pt x="26" y="60"/>
                </a:lnTo>
                <a:lnTo>
                  <a:pt x="24" y="64"/>
                </a:lnTo>
                <a:lnTo>
                  <a:pt x="18" y="77"/>
                </a:lnTo>
                <a:lnTo>
                  <a:pt x="18" y="85"/>
                </a:lnTo>
                <a:lnTo>
                  <a:pt x="20" y="89"/>
                </a:lnTo>
                <a:lnTo>
                  <a:pt x="22" y="92"/>
                </a:lnTo>
                <a:lnTo>
                  <a:pt x="20" y="96"/>
                </a:lnTo>
                <a:lnTo>
                  <a:pt x="12" y="98"/>
                </a:lnTo>
                <a:lnTo>
                  <a:pt x="8" y="96"/>
                </a:lnTo>
                <a:lnTo>
                  <a:pt x="6" y="92"/>
                </a:lnTo>
                <a:lnTo>
                  <a:pt x="6" y="83"/>
                </a:lnTo>
                <a:lnTo>
                  <a:pt x="8" y="51"/>
                </a:lnTo>
                <a:lnTo>
                  <a:pt x="12" y="38"/>
                </a:lnTo>
                <a:lnTo>
                  <a:pt x="18" y="30"/>
                </a:lnTo>
                <a:lnTo>
                  <a:pt x="20" y="23"/>
                </a:lnTo>
                <a:lnTo>
                  <a:pt x="22" y="13"/>
                </a:lnTo>
                <a:lnTo>
                  <a:pt x="16" y="4"/>
                </a:lnTo>
              </a:path>
            </a:pathLst>
          </a:custGeom>
          <a:solidFill>
            <a:schemeClr val="bg1">
              <a:lumMod val="65000"/>
            </a:schemeClr>
          </a:solidFill>
          <a:ln w="6350" cap="flat" cmpd="sng">
            <a:solidFill>
              <a:schemeClr val="bg2"/>
            </a:solidFill>
            <a:prstDash val="solid"/>
            <a:round/>
            <a:headEnd type="none" w="med" len="med"/>
            <a:tailEnd type="non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0" name="Freeform 67">
            <a:extLst>
              <a:ext uri="{FF2B5EF4-FFF2-40B4-BE49-F238E27FC236}">
                <a16:creationId xmlns:a16="http://schemas.microsoft.com/office/drawing/2014/main" id="{888973FA-0914-BD7C-8954-30F999D3B21E}"/>
              </a:ext>
            </a:extLst>
          </p:cNvPr>
          <p:cNvSpPr>
            <a:spLocks/>
          </p:cNvSpPr>
          <p:nvPr/>
        </p:nvSpPr>
        <p:spPr bwMode="auto">
          <a:xfrm>
            <a:off x="3268042" y="2180849"/>
            <a:ext cx="586519" cy="772501"/>
          </a:xfrm>
          <a:custGeom>
            <a:avLst/>
            <a:gdLst>
              <a:gd name="T0" fmla="*/ 2147483647 w 474"/>
              <a:gd name="T1" fmla="*/ 2147483647 h 584"/>
              <a:gd name="T2" fmla="*/ 2147483647 w 474"/>
              <a:gd name="T3" fmla="*/ 2147483647 h 584"/>
              <a:gd name="T4" fmla="*/ 2147483647 w 474"/>
              <a:gd name="T5" fmla="*/ 2147483647 h 584"/>
              <a:gd name="T6" fmla="*/ 2147483647 w 474"/>
              <a:gd name="T7" fmla="*/ 2147483647 h 584"/>
              <a:gd name="T8" fmla="*/ 2147483647 w 474"/>
              <a:gd name="T9" fmla="*/ 0 h 584"/>
              <a:gd name="T10" fmla="*/ 0 w 474"/>
              <a:gd name="T11" fmla="*/ 2147483647 h 584"/>
              <a:gd name="T12" fmla="*/ 2147483647 w 474"/>
              <a:gd name="T13" fmla="*/ 2147483647 h 584"/>
              <a:gd name="T14" fmla="*/ 2147483647 w 474"/>
              <a:gd name="T15" fmla="*/ 2147483647 h 584"/>
              <a:gd name="T16" fmla="*/ 2147483647 w 474"/>
              <a:gd name="T17" fmla="*/ 2147483647 h 584"/>
              <a:gd name="T18" fmla="*/ 2147483647 w 474"/>
              <a:gd name="T19" fmla="*/ 2147483647 h 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4" h="584">
                <a:moveTo>
                  <a:pt x="472" y="174"/>
                </a:moveTo>
                <a:lnTo>
                  <a:pt x="394" y="161"/>
                </a:lnTo>
                <a:lnTo>
                  <a:pt x="323" y="147"/>
                </a:lnTo>
                <a:lnTo>
                  <a:pt x="337" y="49"/>
                </a:lnTo>
                <a:lnTo>
                  <a:pt x="106" y="0"/>
                </a:lnTo>
                <a:lnTo>
                  <a:pt x="0" y="510"/>
                </a:lnTo>
                <a:lnTo>
                  <a:pt x="415" y="584"/>
                </a:lnTo>
                <a:lnTo>
                  <a:pt x="474" y="178"/>
                </a:lnTo>
                <a:lnTo>
                  <a:pt x="474" y="174"/>
                </a:lnTo>
                <a:lnTo>
                  <a:pt x="472" y="174"/>
                </a:lnTo>
                <a:close/>
              </a:path>
            </a:pathLst>
          </a:custGeom>
          <a:solidFill>
            <a:srgbClr val="A85FDF"/>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1" name="Freeform 68">
            <a:extLst>
              <a:ext uri="{FF2B5EF4-FFF2-40B4-BE49-F238E27FC236}">
                <a16:creationId xmlns:a16="http://schemas.microsoft.com/office/drawing/2014/main" id="{87B826F2-779B-B51B-30BF-3F3534A403F3}"/>
              </a:ext>
            </a:extLst>
          </p:cNvPr>
          <p:cNvSpPr>
            <a:spLocks/>
          </p:cNvSpPr>
          <p:nvPr/>
        </p:nvSpPr>
        <p:spPr bwMode="auto">
          <a:xfrm>
            <a:off x="2741922" y="2040913"/>
            <a:ext cx="658047" cy="1059510"/>
          </a:xfrm>
          <a:custGeom>
            <a:avLst/>
            <a:gdLst>
              <a:gd name="T0" fmla="*/ 2147483647 w 529"/>
              <a:gd name="T1" fmla="*/ 2147483647 h 800"/>
              <a:gd name="T2" fmla="*/ 2147483647 w 529"/>
              <a:gd name="T3" fmla="*/ 2147483647 h 800"/>
              <a:gd name="T4" fmla="*/ 2147483647 w 529"/>
              <a:gd name="T5" fmla="*/ 2147483647 h 800"/>
              <a:gd name="T6" fmla="*/ 2147483647 w 529"/>
              <a:gd name="T7" fmla="*/ 2147483647 h 800"/>
              <a:gd name="T8" fmla="*/ 2147483647 w 529"/>
              <a:gd name="T9" fmla="*/ 2147483647 h 800"/>
              <a:gd name="T10" fmla="*/ 2147483647 w 529"/>
              <a:gd name="T11" fmla="*/ 2147483647 h 800"/>
              <a:gd name="T12" fmla="*/ 2147483647 w 529"/>
              <a:gd name="T13" fmla="*/ 2147483647 h 800"/>
              <a:gd name="T14" fmla="*/ 2147483647 w 529"/>
              <a:gd name="T15" fmla="*/ 2147483647 h 800"/>
              <a:gd name="T16" fmla="*/ 2147483647 w 529"/>
              <a:gd name="T17" fmla="*/ 0 h 800"/>
              <a:gd name="T18" fmla="*/ 0 w 529"/>
              <a:gd name="T19" fmla="*/ 2147483647 h 800"/>
              <a:gd name="T20" fmla="*/ 2147483647 w 529"/>
              <a:gd name="T21" fmla="*/ 2147483647 h 800"/>
              <a:gd name="T22" fmla="*/ 2147483647 w 529"/>
              <a:gd name="T23" fmla="*/ 2147483647 h 800"/>
              <a:gd name="T24" fmla="*/ 2147483647 w 529"/>
              <a:gd name="T25" fmla="*/ 2147483647 h 800"/>
              <a:gd name="T26" fmla="*/ 2147483647 w 529"/>
              <a:gd name="T27" fmla="*/ 2147483647 h 800"/>
              <a:gd name="T28" fmla="*/ 2147483647 w 529"/>
              <a:gd name="T29" fmla="*/ 2147483647 h 800"/>
              <a:gd name="T30" fmla="*/ 2147483647 w 529"/>
              <a:gd name="T31" fmla="*/ 2147483647 h 800"/>
              <a:gd name="T32" fmla="*/ 2147483647 w 529"/>
              <a:gd name="T33" fmla="*/ 2147483647 h 800"/>
              <a:gd name="T34" fmla="*/ 2147483647 w 529"/>
              <a:gd name="T35" fmla="*/ 2147483647 h 800"/>
              <a:gd name="T36" fmla="*/ 2147483647 w 529"/>
              <a:gd name="T37" fmla="*/ 2147483647 h 800"/>
              <a:gd name="T38" fmla="*/ 2147483647 w 529"/>
              <a:gd name="T39" fmla="*/ 2147483647 h 800"/>
              <a:gd name="T40" fmla="*/ 2147483647 w 529"/>
              <a:gd name="T41" fmla="*/ 2147483647 h 800"/>
              <a:gd name="T42" fmla="*/ 2147483647 w 529"/>
              <a:gd name="T43" fmla="*/ 2147483647 h 800"/>
              <a:gd name="T44" fmla="*/ 2147483647 w 529"/>
              <a:gd name="T45" fmla="*/ 2147483647 h 800"/>
              <a:gd name="T46" fmla="*/ 2147483647 w 529"/>
              <a:gd name="T47" fmla="*/ 2147483647 h 800"/>
              <a:gd name="T48" fmla="*/ 2147483647 w 529"/>
              <a:gd name="T49" fmla="*/ 2147483647 h 800"/>
              <a:gd name="T50" fmla="*/ 2147483647 w 529"/>
              <a:gd name="T51" fmla="*/ 2147483647 h 800"/>
              <a:gd name="T52" fmla="*/ 2147483647 w 529"/>
              <a:gd name="T53" fmla="*/ 2147483647 h 8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9" h="800">
                <a:moveTo>
                  <a:pt x="392" y="715"/>
                </a:moveTo>
                <a:lnTo>
                  <a:pt x="394" y="716"/>
                </a:lnTo>
                <a:lnTo>
                  <a:pt x="398" y="715"/>
                </a:lnTo>
                <a:lnTo>
                  <a:pt x="402" y="711"/>
                </a:lnTo>
                <a:lnTo>
                  <a:pt x="406" y="705"/>
                </a:lnTo>
                <a:lnTo>
                  <a:pt x="423" y="616"/>
                </a:lnTo>
                <a:lnTo>
                  <a:pt x="529" y="106"/>
                </a:lnTo>
                <a:lnTo>
                  <a:pt x="310" y="57"/>
                </a:lnTo>
                <a:lnTo>
                  <a:pt x="75" y="0"/>
                </a:lnTo>
                <a:lnTo>
                  <a:pt x="0" y="299"/>
                </a:lnTo>
                <a:lnTo>
                  <a:pt x="337" y="800"/>
                </a:lnTo>
                <a:lnTo>
                  <a:pt x="341" y="796"/>
                </a:lnTo>
                <a:lnTo>
                  <a:pt x="343" y="794"/>
                </a:lnTo>
                <a:lnTo>
                  <a:pt x="345" y="790"/>
                </a:lnTo>
                <a:lnTo>
                  <a:pt x="345" y="783"/>
                </a:lnTo>
                <a:lnTo>
                  <a:pt x="347" y="769"/>
                </a:lnTo>
                <a:lnTo>
                  <a:pt x="351" y="722"/>
                </a:lnTo>
                <a:lnTo>
                  <a:pt x="351" y="718"/>
                </a:lnTo>
                <a:lnTo>
                  <a:pt x="353" y="715"/>
                </a:lnTo>
                <a:lnTo>
                  <a:pt x="359" y="715"/>
                </a:lnTo>
                <a:lnTo>
                  <a:pt x="367" y="715"/>
                </a:lnTo>
                <a:lnTo>
                  <a:pt x="371" y="711"/>
                </a:lnTo>
                <a:lnTo>
                  <a:pt x="378" y="707"/>
                </a:lnTo>
                <a:lnTo>
                  <a:pt x="380" y="707"/>
                </a:lnTo>
                <a:lnTo>
                  <a:pt x="384" y="707"/>
                </a:lnTo>
                <a:lnTo>
                  <a:pt x="388" y="711"/>
                </a:lnTo>
                <a:lnTo>
                  <a:pt x="392" y="715"/>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2" name="Freeform 69">
            <a:extLst>
              <a:ext uri="{FF2B5EF4-FFF2-40B4-BE49-F238E27FC236}">
                <a16:creationId xmlns:a16="http://schemas.microsoft.com/office/drawing/2014/main" id="{E1A6CB7D-C66C-2417-A3E7-1215FA86B9E5}"/>
              </a:ext>
            </a:extLst>
          </p:cNvPr>
          <p:cNvSpPr>
            <a:spLocks/>
          </p:cNvSpPr>
          <p:nvPr/>
        </p:nvSpPr>
        <p:spPr bwMode="auto">
          <a:xfrm>
            <a:off x="2741922" y="2040913"/>
            <a:ext cx="658047" cy="1059510"/>
          </a:xfrm>
          <a:custGeom>
            <a:avLst/>
            <a:gdLst>
              <a:gd name="T0" fmla="*/ 2147483647 w 529"/>
              <a:gd name="T1" fmla="*/ 2147483647 h 800"/>
              <a:gd name="T2" fmla="*/ 2147483647 w 529"/>
              <a:gd name="T3" fmla="*/ 2147483647 h 800"/>
              <a:gd name="T4" fmla="*/ 2147483647 w 529"/>
              <a:gd name="T5" fmla="*/ 2147483647 h 800"/>
              <a:gd name="T6" fmla="*/ 2147483647 w 529"/>
              <a:gd name="T7" fmla="*/ 2147483647 h 800"/>
              <a:gd name="T8" fmla="*/ 2147483647 w 529"/>
              <a:gd name="T9" fmla="*/ 2147483647 h 800"/>
              <a:gd name="T10" fmla="*/ 2147483647 w 529"/>
              <a:gd name="T11" fmla="*/ 2147483647 h 800"/>
              <a:gd name="T12" fmla="*/ 2147483647 w 529"/>
              <a:gd name="T13" fmla="*/ 2147483647 h 800"/>
              <a:gd name="T14" fmla="*/ 2147483647 w 529"/>
              <a:gd name="T15" fmla="*/ 2147483647 h 800"/>
              <a:gd name="T16" fmla="*/ 2147483647 w 529"/>
              <a:gd name="T17" fmla="*/ 0 h 800"/>
              <a:gd name="T18" fmla="*/ 0 w 529"/>
              <a:gd name="T19" fmla="*/ 2147483647 h 800"/>
              <a:gd name="T20" fmla="*/ 2147483647 w 529"/>
              <a:gd name="T21" fmla="*/ 2147483647 h 800"/>
              <a:gd name="T22" fmla="*/ 2147483647 w 529"/>
              <a:gd name="T23" fmla="*/ 2147483647 h 800"/>
              <a:gd name="T24" fmla="*/ 2147483647 w 529"/>
              <a:gd name="T25" fmla="*/ 2147483647 h 800"/>
              <a:gd name="T26" fmla="*/ 2147483647 w 529"/>
              <a:gd name="T27" fmla="*/ 2147483647 h 800"/>
              <a:gd name="T28" fmla="*/ 2147483647 w 529"/>
              <a:gd name="T29" fmla="*/ 2147483647 h 800"/>
              <a:gd name="T30" fmla="*/ 2147483647 w 529"/>
              <a:gd name="T31" fmla="*/ 2147483647 h 800"/>
              <a:gd name="T32" fmla="*/ 2147483647 w 529"/>
              <a:gd name="T33" fmla="*/ 2147483647 h 800"/>
              <a:gd name="T34" fmla="*/ 2147483647 w 529"/>
              <a:gd name="T35" fmla="*/ 2147483647 h 800"/>
              <a:gd name="T36" fmla="*/ 2147483647 w 529"/>
              <a:gd name="T37" fmla="*/ 2147483647 h 800"/>
              <a:gd name="T38" fmla="*/ 2147483647 w 529"/>
              <a:gd name="T39" fmla="*/ 2147483647 h 800"/>
              <a:gd name="T40" fmla="*/ 2147483647 w 529"/>
              <a:gd name="T41" fmla="*/ 2147483647 h 800"/>
              <a:gd name="T42" fmla="*/ 2147483647 w 529"/>
              <a:gd name="T43" fmla="*/ 2147483647 h 800"/>
              <a:gd name="T44" fmla="*/ 2147483647 w 529"/>
              <a:gd name="T45" fmla="*/ 2147483647 h 800"/>
              <a:gd name="T46" fmla="*/ 2147483647 w 529"/>
              <a:gd name="T47" fmla="*/ 2147483647 h 800"/>
              <a:gd name="T48" fmla="*/ 2147483647 w 529"/>
              <a:gd name="T49" fmla="*/ 2147483647 h 800"/>
              <a:gd name="T50" fmla="*/ 2147483647 w 529"/>
              <a:gd name="T51" fmla="*/ 2147483647 h 800"/>
              <a:gd name="T52" fmla="*/ 2147483647 w 529"/>
              <a:gd name="T53" fmla="*/ 2147483647 h 8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9" h="800">
                <a:moveTo>
                  <a:pt x="392" y="715"/>
                </a:moveTo>
                <a:lnTo>
                  <a:pt x="394" y="716"/>
                </a:lnTo>
                <a:lnTo>
                  <a:pt x="398" y="715"/>
                </a:lnTo>
                <a:lnTo>
                  <a:pt x="402" y="711"/>
                </a:lnTo>
                <a:lnTo>
                  <a:pt x="406" y="705"/>
                </a:lnTo>
                <a:lnTo>
                  <a:pt x="423" y="616"/>
                </a:lnTo>
                <a:lnTo>
                  <a:pt x="529" y="106"/>
                </a:lnTo>
                <a:lnTo>
                  <a:pt x="310" y="57"/>
                </a:lnTo>
                <a:lnTo>
                  <a:pt x="75" y="0"/>
                </a:lnTo>
                <a:lnTo>
                  <a:pt x="0" y="299"/>
                </a:lnTo>
                <a:lnTo>
                  <a:pt x="337" y="800"/>
                </a:lnTo>
                <a:lnTo>
                  <a:pt x="341" y="796"/>
                </a:lnTo>
                <a:lnTo>
                  <a:pt x="343" y="794"/>
                </a:lnTo>
                <a:lnTo>
                  <a:pt x="345" y="790"/>
                </a:lnTo>
                <a:lnTo>
                  <a:pt x="345" y="783"/>
                </a:lnTo>
                <a:lnTo>
                  <a:pt x="347" y="769"/>
                </a:lnTo>
                <a:lnTo>
                  <a:pt x="351" y="722"/>
                </a:lnTo>
                <a:lnTo>
                  <a:pt x="351" y="718"/>
                </a:lnTo>
                <a:lnTo>
                  <a:pt x="353" y="715"/>
                </a:lnTo>
                <a:lnTo>
                  <a:pt x="359" y="715"/>
                </a:lnTo>
                <a:lnTo>
                  <a:pt x="367" y="715"/>
                </a:lnTo>
                <a:lnTo>
                  <a:pt x="371" y="711"/>
                </a:lnTo>
                <a:lnTo>
                  <a:pt x="378" y="707"/>
                </a:lnTo>
                <a:lnTo>
                  <a:pt x="380" y="707"/>
                </a:lnTo>
                <a:lnTo>
                  <a:pt x="384" y="707"/>
                </a:lnTo>
                <a:lnTo>
                  <a:pt x="388" y="711"/>
                </a:lnTo>
                <a:lnTo>
                  <a:pt x="392" y="715"/>
                </a:lnTo>
              </a:path>
            </a:pathLst>
          </a:custGeom>
          <a:solidFill>
            <a:schemeClr val="bg1">
              <a:lumMod val="6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3" name="Freeform 70">
            <a:extLst>
              <a:ext uri="{FF2B5EF4-FFF2-40B4-BE49-F238E27FC236}">
                <a16:creationId xmlns:a16="http://schemas.microsoft.com/office/drawing/2014/main" id="{CA0A4A3D-1B89-BD90-1413-3A193B06B40C}"/>
              </a:ext>
            </a:extLst>
          </p:cNvPr>
          <p:cNvSpPr>
            <a:spLocks/>
          </p:cNvSpPr>
          <p:nvPr/>
        </p:nvSpPr>
        <p:spPr bwMode="auto">
          <a:xfrm>
            <a:off x="3084988" y="2847684"/>
            <a:ext cx="707320" cy="859603"/>
          </a:xfrm>
          <a:custGeom>
            <a:avLst/>
            <a:gdLst>
              <a:gd name="T0" fmla="*/ 2147483647 w 569"/>
              <a:gd name="T1" fmla="*/ 2147483647 h 649"/>
              <a:gd name="T2" fmla="*/ 2147483647 w 569"/>
              <a:gd name="T3" fmla="*/ 2147483647 h 649"/>
              <a:gd name="T4" fmla="*/ 2147483647 w 569"/>
              <a:gd name="T5" fmla="*/ 0 h 649"/>
              <a:gd name="T6" fmla="*/ 2147483647 w 569"/>
              <a:gd name="T7" fmla="*/ 2147483647 h 649"/>
              <a:gd name="T8" fmla="*/ 2147483647 w 569"/>
              <a:gd name="T9" fmla="*/ 2147483647 h 649"/>
              <a:gd name="T10" fmla="*/ 2147483647 w 569"/>
              <a:gd name="T11" fmla="*/ 2147483647 h 649"/>
              <a:gd name="T12" fmla="*/ 2147483647 w 569"/>
              <a:gd name="T13" fmla="*/ 2147483647 h 649"/>
              <a:gd name="T14" fmla="*/ 2147483647 w 569"/>
              <a:gd name="T15" fmla="*/ 2147483647 h 649"/>
              <a:gd name="T16" fmla="*/ 2147483647 w 569"/>
              <a:gd name="T17" fmla="*/ 2147483647 h 649"/>
              <a:gd name="T18" fmla="*/ 2147483647 w 569"/>
              <a:gd name="T19" fmla="*/ 2147483647 h 649"/>
              <a:gd name="T20" fmla="*/ 2147483647 w 569"/>
              <a:gd name="T21" fmla="*/ 2147483647 h 649"/>
              <a:gd name="T22" fmla="*/ 2147483647 w 569"/>
              <a:gd name="T23" fmla="*/ 2147483647 h 649"/>
              <a:gd name="T24" fmla="*/ 2147483647 w 569"/>
              <a:gd name="T25" fmla="*/ 2147483647 h 649"/>
              <a:gd name="T26" fmla="*/ 2147483647 w 569"/>
              <a:gd name="T27" fmla="*/ 2147483647 h 649"/>
              <a:gd name="T28" fmla="*/ 2147483647 w 569"/>
              <a:gd name="T29" fmla="*/ 2147483647 h 649"/>
              <a:gd name="T30" fmla="*/ 2147483647 w 569"/>
              <a:gd name="T31" fmla="*/ 2147483647 h 649"/>
              <a:gd name="T32" fmla="*/ 2147483647 w 569"/>
              <a:gd name="T33" fmla="*/ 2147483647 h 649"/>
              <a:gd name="T34" fmla="*/ 2147483647 w 569"/>
              <a:gd name="T35" fmla="*/ 2147483647 h 649"/>
              <a:gd name="T36" fmla="*/ 2147483647 w 569"/>
              <a:gd name="T37" fmla="*/ 2147483647 h 649"/>
              <a:gd name="T38" fmla="*/ 2147483647 w 569"/>
              <a:gd name="T39" fmla="*/ 2147483647 h 649"/>
              <a:gd name="T40" fmla="*/ 2147483647 w 569"/>
              <a:gd name="T41" fmla="*/ 2147483647 h 649"/>
              <a:gd name="T42" fmla="*/ 2147483647 w 569"/>
              <a:gd name="T43" fmla="*/ 2147483647 h 649"/>
              <a:gd name="T44" fmla="*/ 2147483647 w 569"/>
              <a:gd name="T45" fmla="*/ 2147483647 h 649"/>
              <a:gd name="T46" fmla="*/ 2147483647 w 569"/>
              <a:gd name="T47" fmla="*/ 2147483647 h 649"/>
              <a:gd name="T48" fmla="*/ 2147483647 w 569"/>
              <a:gd name="T49" fmla="*/ 2147483647 h 649"/>
              <a:gd name="T50" fmla="*/ 2147483647 w 569"/>
              <a:gd name="T51" fmla="*/ 2147483647 h 649"/>
              <a:gd name="T52" fmla="*/ 2147483647 w 569"/>
              <a:gd name="T53" fmla="*/ 2147483647 h 649"/>
              <a:gd name="T54" fmla="*/ 2147483647 w 569"/>
              <a:gd name="T55" fmla="*/ 2147483647 h 649"/>
              <a:gd name="T56" fmla="*/ 2147483647 w 569"/>
              <a:gd name="T57" fmla="*/ 2147483647 h 649"/>
              <a:gd name="T58" fmla="*/ 2147483647 w 569"/>
              <a:gd name="T59" fmla="*/ 2147483647 h 649"/>
              <a:gd name="T60" fmla="*/ 2147483647 w 569"/>
              <a:gd name="T61" fmla="*/ 2147483647 h 649"/>
              <a:gd name="T62" fmla="*/ 2147483647 w 569"/>
              <a:gd name="T63" fmla="*/ 2147483647 h 649"/>
              <a:gd name="T64" fmla="*/ 2147483647 w 569"/>
              <a:gd name="T65" fmla="*/ 2147483647 h 649"/>
              <a:gd name="T66" fmla="*/ 2147483647 w 569"/>
              <a:gd name="T67" fmla="*/ 2147483647 h 649"/>
              <a:gd name="T68" fmla="*/ 2147483647 w 569"/>
              <a:gd name="T69" fmla="*/ 2147483647 h 649"/>
              <a:gd name="T70" fmla="*/ 2147483647 w 569"/>
              <a:gd name="T71" fmla="*/ 2147483647 h 649"/>
              <a:gd name="T72" fmla="*/ 2147483647 w 569"/>
              <a:gd name="T73" fmla="*/ 2147483647 h 649"/>
              <a:gd name="T74" fmla="*/ 2147483647 w 569"/>
              <a:gd name="T75" fmla="*/ 2147483647 h 649"/>
              <a:gd name="T76" fmla="*/ 2147483647 w 569"/>
              <a:gd name="T77" fmla="*/ 2147483647 h 649"/>
              <a:gd name="T78" fmla="*/ 2147483647 w 569"/>
              <a:gd name="T79" fmla="*/ 2147483647 h 649"/>
              <a:gd name="T80" fmla="*/ 2147483647 w 569"/>
              <a:gd name="T81" fmla="*/ 2147483647 h 649"/>
              <a:gd name="T82" fmla="*/ 2147483647 w 569"/>
              <a:gd name="T83" fmla="*/ 2147483647 h 649"/>
              <a:gd name="T84" fmla="*/ 2147483647 w 569"/>
              <a:gd name="T85" fmla="*/ 2147483647 h 649"/>
              <a:gd name="T86" fmla="*/ 2147483647 w 569"/>
              <a:gd name="T87" fmla="*/ 2147483647 h 649"/>
              <a:gd name="T88" fmla="*/ 2147483647 w 569"/>
              <a:gd name="T89" fmla="*/ 2147483647 h 649"/>
              <a:gd name="T90" fmla="*/ 2147483647 w 569"/>
              <a:gd name="T91" fmla="*/ 2147483647 h 649"/>
              <a:gd name="T92" fmla="*/ 2147483647 w 569"/>
              <a:gd name="T93" fmla="*/ 2147483647 h 649"/>
              <a:gd name="T94" fmla="*/ 0 w 569"/>
              <a:gd name="T95" fmla="*/ 2147483647 h 649"/>
              <a:gd name="T96" fmla="*/ 2147483647 w 569"/>
              <a:gd name="T97" fmla="*/ 2147483647 h 649"/>
              <a:gd name="T98" fmla="*/ 2147483647 w 569"/>
              <a:gd name="T99" fmla="*/ 2147483647 h 6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69" h="649">
                <a:moveTo>
                  <a:pt x="487" y="649"/>
                </a:moveTo>
                <a:lnTo>
                  <a:pt x="569" y="74"/>
                </a:lnTo>
                <a:lnTo>
                  <a:pt x="154" y="0"/>
                </a:lnTo>
                <a:lnTo>
                  <a:pt x="137" y="89"/>
                </a:lnTo>
                <a:lnTo>
                  <a:pt x="129" y="99"/>
                </a:lnTo>
                <a:lnTo>
                  <a:pt x="125" y="100"/>
                </a:lnTo>
                <a:lnTo>
                  <a:pt x="123" y="99"/>
                </a:lnTo>
                <a:lnTo>
                  <a:pt x="119" y="93"/>
                </a:lnTo>
                <a:lnTo>
                  <a:pt x="115" y="91"/>
                </a:lnTo>
                <a:lnTo>
                  <a:pt x="107" y="91"/>
                </a:lnTo>
                <a:lnTo>
                  <a:pt x="96" y="99"/>
                </a:lnTo>
                <a:lnTo>
                  <a:pt x="84" y="99"/>
                </a:lnTo>
                <a:lnTo>
                  <a:pt x="80" y="106"/>
                </a:lnTo>
                <a:lnTo>
                  <a:pt x="76" y="174"/>
                </a:lnTo>
                <a:lnTo>
                  <a:pt x="72" y="180"/>
                </a:lnTo>
                <a:lnTo>
                  <a:pt x="66" y="184"/>
                </a:lnTo>
                <a:lnTo>
                  <a:pt x="64" y="193"/>
                </a:lnTo>
                <a:lnTo>
                  <a:pt x="66" y="204"/>
                </a:lnTo>
                <a:lnTo>
                  <a:pt x="72" y="218"/>
                </a:lnTo>
                <a:lnTo>
                  <a:pt x="78" y="227"/>
                </a:lnTo>
                <a:lnTo>
                  <a:pt x="80" y="237"/>
                </a:lnTo>
                <a:lnTo>
                  <a:pt x="80" y="248"/>
                </a:lnTo>
                <a:lnTo>
                  <a:pt x="82" y="255"/>
                </a:lnTo>
                <a:lnTo>
                  <a:pt x="86" y="259"/>
                </a:lnTo>
                <a:lnTo>
                  <a:pt x="88" y="263"/>
                </a:lnTo>
                <a:lnTo>
                  <a:pt x="88" y="271"/>
                </a:lnTo>
                <a:lnTo>
                  <a:pt x="80" y="280"/>
                </a:lnTo>
                <a:lnTo>
                  <a:pt x="68" y="288"/>
                </a:lnTo>
                <a:lnTo>
                  <a:pt x="58" y="297"/>
                </a:lnTo>
                <a:lnTo>
                  <a:pt x="55" y="307"/>
                </a:lnTo>
                <a:lnTo>
                  <a:pt x="53" y="316"/>
                </a:lnTo>
                <a:lnTo>
                  <a:pt x="51" y="325"/>
                </a:lnTo>
                <a:lnTo>
                  <a:pt x="47" y="331"/>
                </a:lnTo>
                <a:lnTo>
                  <a:pt x="31" y="344"/>
                </a:lnTo>
                <a:lnTo>
                  <a:pt x="25" y="352"/>
                </a:lnTo>
                <a:lnTo>
                  <a:pt x="25" y="359"/>
                </a:lnTo>
                <a:lnTo>
                  <a:pt x="29" y="367"/>
                </a:lnTo>
                <a:lnTo>
                  <a:pt x="27" y="373"/>
                </a:lnTo>
                <a:lnTo>
                  <a:pt x="21" y="382"/>
                </a:lnTo>
                <a:lnTo>
                  <a:pt x="25" y="386"/>
                </a:lnTo>
                <a:lnTo>
                  <a:pt x="31" y="390"/>
                </a:lnTo>
                <a:lnTo>
                  <a:pt x="37" y="393"/>
                </a:lnTo>
                <a:lnTo>
                  <a:pt x="39" y="401"/>
                </a:lnTo>
                <a:lnTo>
                  <a:pt x="37" y="409"/>
                </a:lnTo>
                <a:lnTo>
                  <a:pt x="31" y="414"/>
                </a:lnTo>
                <a:lnTo>
                  <a:pt x="23" y="418"/>
                </a:lnTo>
                <a:lnTo>
                  <a:pt x="11" y="420"/>
                </a:lnTo>
                <a:lnTo>
                  <a:pt x="0" y="439"/>
                </a:lnTo>
                <a:lnTo>
                  <a:pt x="299" y="624"/>
                </a:lnTo>
                <a:lnTo>
                  <a:pt x="487" y="649"/>
                </a:lnTo>
              </a:path>
            </a:pathLst>
          </a:custGeom>
          <a:solidFill>
            <a:srgbClr val="8B2AD4"/>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4" name="Freeform 71">
            <a:extLst>
              <a:ext uri="{FF2B5EF4-FFF2-40B4-BE49-F238E27FC236}">
                <a16:creationId xmlns:a16="http://schemas.microsoft.com/office/drawing/2014/main" id="{B2C3901E-1EA1-98C9-D2CF-7FA6ED00019B}"/>
              </a:ext>
            </a:extLst>
          </p:cNvPr>
          <p:cNvSpPr>
            <a:spLocks/>
          </p:cNvSpPr>
          <p:nvPr/>
        </p:nvSpPr>
        <p:spPr bwMode="auto">
          <a:xfrm>
            <a:off x="2385877" y="1922397"/>
            <a:ext cx="802690" cy="1489311"/>
          </a:xfrm>
          <a:custGeom>
            <a:avLst/>
            <a:gdLst>
              <a:gd name="T0" fmla="*/ 2147483647 w 646"/>
              <a:gd name="T1" fmla="*/ 2147483647 h 1125"/>
              <a:gd name="T2" fmla="*/ 2147483647 w 646"/>
              <a:gd name="T3" fmla="*/ 2147483647 h 1125"/>
              <a:gd name="T4" fmla="*/ 2147483647 w 646"/>
              <a:gd name="T5" fmla="*/ 2147483647 h 1125"/>
              <a:gd name="T6" fmla="*/ 2147483647 w 646"/>
              <a:gd name="T7" fmla="*/ 2147483647 h 1125"/>
              <a:gd name="T8" fmla="*/ 2147483647 w 646"/>
              <a:gd name="T9" fmla="*/ 2147483647 h 1125"/>
              <a:gd name="T10" fmla="*/ 2147483647 w 646"/>
              <a:gd name="T11" fmla="*/ 2147483647 h 1125"/>
              <a:gd name="T12" fmla="*/ 2147483647 w 646"/>
              <a:gd name="T13" fmla="*/ 2147483647 h 1125"/>
              <a:gd name="T14" fmla="*/ 2147483647 w 646"/>
              <a:gd name="T15" fmla="*/ 2147483647 h 1125"/>
              <a:gd name="T16" fmla="*/ 2147483647 w 646"/>
              <a:gd name="T17" fmla="*/ 2147483647 h 1125"/>
              <a:gd name="T18" fmla="*/ 2147483647 w 646"/>
              <a:gd name="T19" fmla="*/ 2147483647 h 1125"/>
              <a:gd name="T20" fmla="*/ 2147483647 w 646"/>
              <a:gd name="T21" fmla="*/ 2147483647 h 1125"/>
              <a:gd name="T22" fmla="*/ 2147483647 w 646"/>
              <a:gd name="T23" fmla="*/ 2147483647 h 1125"/>
              <a:gd name="T24" fmla="*/ 2147483647 w 646"/>
              <a:gd name="T25" fmla="*/ 2147483647 h 1125"/>
              <a:gd name="T26" fmla="*/ 2147483647 w 646"/>
              <a:gd name="T27" fmla="*/ 2147483647 h 1125"/>
              <a:gd name="T28" fmla="*/ 2147483647 w 646"/>
              <a:gd name="T29" fmla="*/ 2147483647 h 1125"/>
              <a:gd name="T30" fmla="*/ 2147483647 w 646"/>
              <a:gd name="T31" fmla="*/ 2147483647 h 1125"/>
              <a:gd name="T32" fmla="*/ 2147483647 w 646"/>
              <a:gd name="T33" fmla="*/ 2147483647 h 1125"/>
              <a:gd name="T34" fmla="*/ 2147483647 w 646"/>
              <a:gd name="T35" fmla="*/ 2147483647 h 1125"/>
              <a:gd name="T36" fmla="*/ 2147483647 w 646"/>
              <a:gd name="T37" fmla="*/ 2147483647 h 1125"/>
              <a:gd name="T38" fmla="*/ 2147483647 w 646"/>
              <a:gd name="T39" fmla="*/ 2147483647 h 1125"/>
              <a:gd name="T40" fmla="*/ 2147483647 w 646"/>
              <a:gd name="T41" fmla="*/ 2147483647 h 1125"/>
              <a:gd name="T42" fmla="*/ 2147483647 w 646"/>
              <a:gd name="T43" fmla="*/ 2147483647 h 1125"/>
              <a:gd name="T44" fmla="*/ 2147483647 w 646"/>
              <a:gd name="T45" fmla="*/ 2147483647 h 1125"/>
              <a:gd name="T46" fmla="*/ 2147483647 w 646"/>
              <a:gd name="T47" fmla="*/ 2147483647 h 1125"/>
              <a:gd name="T48" fmla="*/ 2147483647 w 646"/>
              <a:gd name="T49" fmla="*/ 2147483647 h 1125"/>
              <a:gd name="T50" fmla="*/ 2147483647 w 646"/>
              <a:gd name="T51" fmla="*/ 2147483647 h 1125"/>
              <a:gd name="T52" fmla="*/ 2147483647 w 646"/>
              <a:gd name="T53" fmla="*/ 2147483647 h 1125"/>
              <a:gd name="T54" fmla="*/ 2147483647 w 646"/>
              <a:gd name="T55" fmla="*/ 2147483647 h 1125"/>
              <a:gd name="T56" fmla="*/ 2147483647 w 646"/>
              <a:gd name="T57" fmla="*/ 2147483647 h 1125"/>
              <a:gd name="T58" fmla="*/ 2147483647 w 646"/>
              <a:gd name="T59" fmla="*/ 2147483647 h 1125"/>
              <a:gd name="T60" fmla="*/ 2147483647 w 646"/>
              <a:gd name="T61" fmla="*/ 2147483647 h 1125"/>
              <a:gd name="T62" fmla="*/ 2147483647 w 646"/>
              <a:gd name="T63" fmla="*/ 2147483647 h 1125"/>
              <a:gd name="T64" fmla="*/ 2147483647 w 646"/>
              <a:gd name="T65" fmla="*/ 2147483647 h 1125"/>
              <a:gd name="T66" fmla="*/ 2147483647 w 646"/>
              <a:gd name="T67" fmla="*/ 2147483647 h 1125"/>
              <a:gd name="T68" fmla="*/ 2147483647 w 646"/>
              <a:gd name="T69" fmla="*/ 2147483647 h 1125"/>
              <a:gd name="T70" fmla="*/ 2147483647 w 646"/>
              <a:gd name="T71" fmla="*/ 2147483647 h 1125"/>
              <a:gd name="T72" fmla="*/ 2147483647 w 646"/>
              <a:gd name="T73" fmla="*/ 2147483647 h 1125"/>
              <a:gd name="T74" fmla="*/ 2147483647 w 646"/>
              <a:gd name="T75" fmla="*/ 2147483647 h 1125"/>
              <a:gd name="T76" fmla="*/ 2147483647 w 646"/>
              <a:gd name="T77" fmla="*/ 2147483647 h 1125"/>
              <a:gd name="T78" fmla="*/ 2147483647 w 646"/>
              <a:gd name="T79" fmla="*/ 2147483647 h 1125"/>
              <a:gd name="T80" fmla="*/ 2147483647 w 646"/>
              <a:gd name="T81" fmla="*/ 2147483647 h 1125"/>
              <a:gd name="T82" fmla="*/ 2147483647 w 646"/>
              <a:gd name="T83" fmla="*/ 2147483647 h 1125"/>
              <a:gd name="T84" fmla="*/ 2147483647 w 646"/>
              <a:gd name="T85" fmla="*/ 2147483647 h 1125"/>
              <a:gd name="T86" fmla="*/ 2147483647 w 646"/>
              <a:gd name="T87" fmla="*/ 2147483647 h 1125"/>
              <a:gd name="T88" fmla="*/ 2147483647 w 646"/>
              <a:gd name="T89" fmla="*/ 2147483647 h 1125"/>
              <a:gd name="T90" fmla="*/ 2147483647 w 646"/>
              <a:gd name="T91" fmla="*/ 2147483647 h 1125"/>
              <a:gd name="T92" fmla="*/ 2147483647 w 646"/>
              <a:gd name="T93" fmla="*/ 2147483647 h 1125"/>
              <a:gd name="T94" fmla="*/ 2147483647 w 646"/>
              <a:gd name="T95" fmla="*/ 2147483647 h 1125"/>
              <a:gd name="T96" fmla="*/ 2147483647 w 646"/>
              <a:gd name="T97" fmla="*/ 2147483647 h 1125"/>
              <a:gd name="T98" fmla="*/ 2147483647 w 646"/>
              <a:gd name="T99" fmla="*/ 2147483647 h 1125"/>
              <a:gd name="T100" fmla="*/ 2147483647 w 646"/>
              <a:gd name="T101" fmla="*/ 2147483647 h 1125"/>
              <a:gd name="T102" fmla="*/ 2147483647 w 646"/>
              <a:gd name="T103" fmla="*/ 2147483647 h 1125"/>
              <a:gd name="T104" fmla="*/ 2147483647 w 646"/>
              <a:gd name="T105" fmla="*/ 2147483647 h 1125"/>
              <a:gd name="T106" fmla="*/ 2147483647 w 646"/>
              <a:gd name="T107" fmla="*/ 2147483647 h 1125"/>
              <a:gd name="T108" fmla="*/ 2147483647 w 646"/>
              <a:gd name="T109" fmla="*/ 2147483647 h 1125"/>
              <a:gd name="T110" fmla="*/ 2147483647 w 646"/>
              <a:gd name="T111" fmla="*/ 2147483647 h 1125"/>
              <a:gd name="T112" fmla="*/ 2147483647 w 646"/>
              <a:gd name="T113" fmla="*/ 2147483647 h 1125"/>
              <a:gd name="T114" fmla="*/ 2147483647 w 646"/>
              <a:gd name="T115" fmla="*/ 2147483647 h 11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6" h="1125">
                <a:moveTo>
                  <a:pt x="362" y="89"/>
                </a:moveTo>
                <a:lnTo>
                  <a:pt x="287" y="388"/>
                </a:lnTo>
                <a:lnTo>
                  <a:pt x="624" y="889"/>
                </a:lnTo>
                <a:lnTo>
                  <a:pt x="620" y="892"/>
                </a:lnTo>
                <a:lnTo>
                  <a:pt x="620" y="898"/>
                </a:lnTo>
                <a:lnTo>
                  <a:pt x="622" y="909"/>
                </a:lnTo>
                <a:lnTo>
                  <a:pt x="626" y="917"/>
                </a:lnTo>
                <a:lnTo>
                  <a:pt x="628" y="923"/>
                </a:lnTo>
                <a:lnTo>
                  <a:pt x="630" y="925"/>
                </a:lnTo>
                <a:lnTo>
                  <a:pt x="632" y="926"/>
                </a:lnTo>
                <a:lnTo>
                  <a:pt x="634" y="932"/>
                </a:lnTo>
                <a:lnTo>
                  <a:pt x="636" y="943"/>
                </a:lnTo>
                <a:lnTo>
                  <a:pt x="636" y="953"/>
                </a:lnTo>
                <a:lnTo>
                  <a:pt x="638" y="957"/>
                </a:lnTo>
                <a:lnTo>
                  <a:pt x="640" y="960"/>
                </a:lnTo>
                <a:lnTo>
                  <a:pt x="644" y="964"/>
                </a:lnTo>
                <a:lnTo>
                  <a:pt x="644" y="966"/>
                </a:lnTo>
                <a:lnTo>
                  <a:pt x="646" y="970"/>
                </a:lnTo>
                <a:lnTo>
                  <a:pt x="644" y="976"/>
                </a:lnTo>
                <a:lnTo>
                  <a:pt x="636" y="985"/>
                </a:lnTo>
                <a:lnTo>
                  <a:pt x="632" y="989"/>
                </a:lnTo>
                <a:lnTo>
                  <a:pt x="628" y="993"/>
                </a:lnTo>
                <a:lnTo>
                  <a:pt x="624" y="993"/>
                </a:lnTo>
                <a:lnTo>
                  <a:pt x="622" y="995"/>
                </a:lnTo>
                <a:lnTo>
                  <a:pt x="620" y="995"/>
                </a:lnTo>
                <a:lnTo>
                  <a:pt x="616" y="998"/>
                </a:lnTo>
                <a:lnTo>
                  <a:pt x="614" y="1002"/>
                </a:lnTo>
                <a:lnTo>
                  <a:pt x="612" y="1006"/>
                </a:lnTo>
                <a:lnTo>
                  <a:pt x="611" y="1012"/>
                </a:lnTo>
                <a:lnTo>
                  <a:pt x="609" y="1021"/>
                </a:lnTo>
                <a:lnTo>
                  <a:pt x="609" y="1027"/>
                </a:lnTo>
                <a:lnTo>
                  <a:pt x="607" y="1030"/>
                </a:lnTo>
                <a:lnTo>
                  <a:pt x="607" y="1034"/>
                </a:lnTo>
                <a:lnTo>
                  <a:pt x="603" y="1036"/>
                </a:lnTo>
                <a:lnTo>
                  <a:pt x="595" y="1044"/>
                </a:lnTo>
                <a:lnTo>
                  <a:pt x="587" y="1049"/>
                </a:lnTo>
                <a:lnTo>
                  <a:pt x="581" y="1059"/>
                </a:lnTo>
                <a:lnTo>
                  <a:pt x="581" y="1061"/>
                </a:lnTo>
                <a:lnTo>
                  <a:pt x="581" y="1064"/>
                </a:lnTo>
                <a:lnTo>
                  <a:pt x="583" y="1068"/>
                </a:lnTo>
                <a:lnTo>
                  <a:pt x="585" y="1072"/>
                </a:lnTo>
                <a:lnTo>
                  <a:pt x="583" y="1078"/>
                </a:lnTo>
                <a:lnTo>
                  <a:pt x="579" y="1081"/>
                </a:lnTo>
                <a:lnTo>
                  <a:pt x="577" y="1087"/>
                </a:lnTo>
                <a:lnTo>
                  <a:pt x="579" y="1089"/>
                </a:lnTo>
                <a:lnTo>
                  <a:pt x="581" y="1091"/>
                </a:lnTo>
                <a:lnTo>
                  <a:pt x="587" y="1095"/>
                </a:lnTo>
                <a:lnTo>
                  <a:pt x="589" y="1097"/>
                </a:lnTo>
                <a:lnTo>
                  <a:pt x="593" y="1098"/>
                </a:lnTo>
                <a:lnTo>
                  <a:pt x="593" y="1100"/>
                </a:lnTo>
                <a:lnTo>
                  <a:pt x="595" y="1102"/>
                </a:lnTo>
                <a:lnTo>
                  <a:pt x="595" y="1106"/>
                </a:lnTo>
                <a:lnTo>
                  <a:pt x="593" y="1110"/>
                </a:lnTo>
                <a:lnTo>
                  <a:pt x="593" y="1114"/>
                </a:lnTo>
                <a:lnTo>
                  <a:pt x="591" y="1117"/>
                </a:lnTo>
                <a:lnTo>
                  <a:pt x="587" y="1119"/>
                </a:lnTo>
                <a:lnTo>
                  <a:pt x="583" y="1121"/>
                </a:lnTo>
                <a:lnTo>
                  <a:pt x="579" y="1123"/>
                </a:lnTo>
                <a:lnTo>
                  <a:pt x="567" y="1125"/>
                </a:lnTo>
                <a:lnTo>
                  <a:pt x="362" y="1097"/>
                </a:lnTo>
                <a:lnTo>
                  <a:pt x="360" y="1095"/>
                </a:lnTo>
                <a:lnTo>
                  <a:pt x="358" y="1091"/>
                </a:lnTo>
                <a:lnTo>
                  <a:pt x="358" y="1083"/>
                </a:lnTo>
                <a:lnTo>
                  <a:pt x="358" y="1074"/>
                </a:lnTo>
                <a:lnTo>
                  <a:pt x="356" y="1072"/>
                </a:lnTo>
                <a:lnTo>
                  <a:pt x="354" y="1070"/>
                </a:lnTo>
                <a:lnTo>
                  <a:pt x="352" y="1068"/>
                </a:lnTo>
                <a:lnTo>
                  <a:pt x="352" y="1066"/>
                </a:lnTo>
                <a:lnTo>
                  <a:pt x="352" y="1061"/>
                </a:lnTo>
                <a:lnTo>
                  <a:pt x="354" y="1053"/>
                </a:lnTo>
                <a:lnTo>
                  <a:pt x="356" y="1044"/>
                </a:lnTo>
                <a:lnTo>
                  <a:pt x="356" y="1034"/>
                </a:lnTo>
                <a:lnTo>
                  <a:pt x="354" y="1029"/>
                </a:lnTo>
                <a:lnTo>
                  <a:pt x="354" y="1023"/>
                </a:lnTo>
                <a:lnTo>
                  <a:pt x="346" y="1010"/>
                </a:lnTo>
                <a:lnTo>
                  <a:pt x="342" y="1004"/>
                </a:lnTo>
                <a:lnTo>
                  <a:pt x="336" y="998"/>
                </a:lnTo>
                <a:lnTo>
                  <a:pt x="333" y="996"/>
                </a:lnTo>
                <a:lnTo>
                  <a:pt x="331" y="993"/>
                </a:lnTo>
                <a:lnTo>
                  <a:pt x="329" y="981"/>
                </a:lnTo>
                <a:lnTo>
                  <a:pt x="327" y="976"/>
                </a:lnTo>
                <a:lnTo>
                  <a:pt x="325" y="972"/>
                </a:lnTo>
                <a:lnTo>
                  <a:pt x="323" y="970"/>
                </a:lnTo>
                <a:lnTo>
                  <a:pt x="321" y="970"/>
                </a:lnTo>
                <a:lnTo>
                  <a:pt x="319" y="972"/>
                </a:lnTo>
                <a:lnTo>
                  <a:pt x="317" y="974"/>
                </a:lnTo>
                <a:lnTo>
                  <a:pt x="315" y="972"/>
                </a:lnTo>
                <a:lnTo>
                  <a:pt x="313" y="968"/>
                </a:lnTo>
                <a:lnTo>
                  <a:pt x="313" y="964"/>
                </a:lnTo>
                <a:lnTo>
                  <a:pt x="311" y="960"/>
                </a:lnTo>
                <a:lnTo>
                  <a:pt x="307" y="955"/>
                </a:lnTo>
                <a:lnTo>
                  <a:pt x="303" y="951"/>
                </a:lnTo>
                <a:lnTo>
                  <a:pt x="299" y="949"/>
                </a:lnTo>
                <a:lnTo>
                  <a:pt x="295" y="949"/>
                </a:lnTo>
                <a:lnTo>
                  <a:pt x="293" y="949"/>
                </a:lnTo>
                <a:lnTo>
                  <a:pt x="289" y="949"/>
                </a:lnTo>
                <a:lnTo>
                  <a:pt x="289" y="951"/>
                </a:lnTo>
                <a:lnTo>
                  <a:pt x="287" y="951"/>
                </a:lnTo>
                <a:lnTo>
                  <a:pt x="284" y="949"/>
                </a:lnTo>
                <a:lnTo>
                  <a:pt x="284" y="945"/>
                </a:lnTo>
                <a:lnTo>
                  <a:pt x="284" y="943"/>
                </a:lnTo>
                <a:lnTo>
                  <a:pt x="286" y="942"/>
                </a:lnTo>
                <a:lnTo>
                  <a:pt x="287" y="938"/>
                </a:lnTo>
                <a:lnTo>
                  <a:pt x="286" y="936"/>
                </a:lnTo>
                <a:lnTo>
                  <a:pt x="284" y="934"/>
                </a:lnTo>
                <a:lnTo>
                  <a:pt x="280" y="932"/>
                </a:lnTo>
                <a:lnTo>
                  <a:pt x="278" y="932"/>
                </a:lnTo>
                <a:lnTo>
                  <a:pt x="278" y="930"/>
                </a:lnTo>
                <a:lnTo>
                  <a:pt x="278" y="923"/>
                </a:lnTo>
                <a:lnTo>
                  <a:pt x="278" y="919"/>
                </a:lnTo>
                <a:lnTo>
                  <a:pt x="278" y="915"/>
                </a:lnTo>
                <a:lnTo>
                  <a:pt x="276" y="913"/>
                </a:lnTo>
                <a:lnTo>
                  <a:pt x="274" y="911"/>
                </a:lnTo>
                <a:lnTo>
                  <a:pt x="268" y="909"/>
                </a:lnTo>
                <a:lnTo>
                  <a:pt x="254" y="908"/>
                </a:lnTo>
                <a:lnTo>
                  <a:pt x="248" y="906"/>
                </a:lnTo>
                <a:lnTo>
                  <a:pt x="242" y="904"/>
                </a:lnTo>
                <a:lnTo>
                  <a:pt x="239" y="900"/>
                </a:lnTo>
                <a:lnTo>
                  <a:pt x="235" y="898"/>
                </a:lnTo>
                <a:lnTo>
                  <a:pt x="231" y="892"/>
                </a:lnTo>
                <a:lnTo>
                  <a:pt x="227" y="889"/>
                </a:lnTo>
                <a:lnTo>
                  <a:pt x="225" y="883"/>
                </a:lnTo>
                <a:lnTo>
                  <a:pt x="221" y="877"/>
                </a:lnTo>
                <a:lnTo>
                  <a:pt x="215" y="872"/>
                </a:lnTo>
                <a:lnTo>
                  <a:pt x="209" y="866"/>
                </a:lnTo>
                <a:lnTo>
                  <a:pt x="201" y="860"/>
                </a:lnTo>
                <a:lnTo>
                  <a:pt x="195" y="855"/>
                </a:lnTo>
                <a:lnTo>
                  <a:pt x="188" y="853"/>
                </a:lnTo>
                <a:lnTo>
                  <a:pt x="180" y="851"/>
                </a:lnTo>
                <a:lnTo>
                  <a:pt x="174" y="849"/>
                </a:lnTo>
                <a:lnTo>
                  <a:pt x="170" y="847"/>
                </a:lnTo>
                <a:lnTo>
                  <a:pt x="164" y="841"/>
                </a:lnTo>
                <a:lnTo>
                  <a:pt x="156" y="834"/>
                </a:lnTo>
                <a:lnTo>
                  <a:pt x="152" y="832"/>
                </a:lnTo>
                <a:lnTo>
                  <a:pt x="145" y="830"/>
                </a:lnTo>
                <a:lnTo>
                  <a:pt x="137" y="828"/>
                </a:lnTo>
                <a:lnTo>
                  <a:pt x="133" y="826"/>
                </a:lnTo>
                <a:lnTo>
                  <a:pt x="125" y="821"/>
                </a:lnTo>
                <a:lnTo>
                  <a:pt x="125" y="813"/>
                </a:lnTo>
                <a:lnTo>
                  <a:pt x="127" y="805"/>
                </a:lnTo>
                <a:lnTo>
                  <a:pt x="127" y="798"/>
                </a:lnTo>
                <a:lnTo>
                  <a:pt x="127" y="790"/>
                </a:lnTo>
                <a:lnTo>
                  <a:pt x="127" y="787"/>
                </a:lnTo>
                <a:lnTo>
                  <a:pt x="129" y="781"/>
                </a:lnTo>
                <a:lnTo>
                  <a:pt x="131" y="768"/>
                </a:lnTo>
                <a:lnTo>
                  <a:pt x="133" y="760"/>
                </a:lnTo>
                <a:lnTo>
                  <a:pt x="133" y="756"/>
                </a:lnTo>
                <a:lnTo>
                  <a:pt x="131" y="751"/>
                </a:lnTo>
                <a:lnTo>
                  <a:pt x="129" y="749"/>
                </a:lnTo>
                <a:lnTo>
                  <a:pt x="125" y="749"/>
                </a:lnTo>
                <a:lnTo>
                  <a:pt x="123" y="747"/>
                </a:lnTo>
                <a:lnTo>
                  <a:pt x="123" y="743"/>
                </a:lnTo>
                <a:lnTo>
                  <a:pt x="123" y="737"/>
                </a:lnTo>
                <a:lnTo>
                  <a:pt x="123" y="732"/>
                </a:lnTo>
                <a:lnTo>
                  <a:pt x="121" y="730"/>
                </a:lnTo>
                <a:lnTo>
                  <a:pt x="119" y="728"/>
                </a:lnTo>
                <a:lnTo>
                  <a:pt x="117" y="722"/>
                </a:lnTo>
                <a:lnTo>
                  <a:pt x="115" y="715"/>
                </a:lnTo>
                <a:lnTo>
                  <a:pt x="111" y="709"/>
                </a:lnTo>
                <a:lnTo>
                  <a:pt x="109" y="705"/>
                </a:lnTo>
                <a:lnTo>
                  <a:pt x="105" y="701"/>
                </a:lnTo>
                <a:lnTo>
                  <a:pt x="103" y="700"/>
                </a:lnTo>
                <a:lnTo>
                  <a:pt x="102" y="698"/>
                </a:lnTo>
                <a:lnTo>
                  <a:pt x="100" y="696"/>
                </a:lnTo>
                <a:lnTo>
                  <a:pt x="100" y="690"/>
                </a:lnTo>
                <a:lnTo>
                  <a:pt x="102" y="684"/>
                </a:lnTo>
                <a:lnTo>
                  <a:pt x="102" y="683"/>
                </a:lnTo>
                <a:lnTo>
                  <a:pt x="102" y="681"/>
                </a:lnTo>
                <a:lnTo>
                  <a:pt x="98" y="677"/>
                </a:lnTo>
                <a:lnTo>
                  <a:pt x="94" y="669"/>
                </a:lnTo>
                <a:lnTo>
                  <a:pt x="92" y="662"/>
                </a:lnTo>
                <a:lnTo>
                  <a:pt x="90" y="658"/>
                </a:lnTo>
                <a:lnTo>
                  <a:pt x="90" y="654"/>
                </a:lnTo>
                <a:lnTo>
                  <a:pt x="86" y="647"/>
                </a:lnTo>
                <a:lnTo>
                  <a:pt x="78" y="635"/>
                </a:lnTo>
                <a:lnTo>
                  <a:pt x="68" y="615"/>
                </a:lnTo>
                <a:lnTo>
                  <a:pt x="66" y="609"/>
                </a:lnTo>
                <a:lnTo>
                  <a:pt x="64" y="603"/>
                </a:lnTo>
                <a:lnTo>
                  <a:pt x="64" y="601"/>
                </a:lnTo>
                <a:lnTo>
                  <a:pt x="66" y="598"/>
                </a:lnTo>
                <a:lnTo>
                  <a:pt x="68" y="596"/>
                </a:lnTo>
                <a:lnTo>
                  <a:pt x="72" y="592"/>
                </a:lnTo>
                <a:lnTo>
                  <a:pt x="76" y="590"/>
                </a:lnTo>
                <a:lnTo>
                  <a:pt x="80" y="586"/>
                </a:lnTo>
                <a:lnTo>
                  <a:pt x="82" y="581"/>
                </a:lnTo>
                <a:lnTo>
                  <a:pt x="86" y="575"/>
                </a:lnTo>
                <a:lnTo>
                  <a:pt x="88" y="573"/>
                </a:lnTo>
                <a:lnTo>
                  <a:pt x="90" y="571"/>
                </a:lnTo>
                <a:lnTo>
                  <a:pt x="92" y="567"/>
                </a:lnTo>
                <a:lnTo>
                  <a:pt x="94" y="565"/>
                </a:lnTo>
                <a:lnTo>
                  <a:pt x="94" y="562"/>
                </a:lnTo>
                <a:lnTo>
                  <a:pt x="92" y="558"/>
                </a:lnTo>
                <a:lnTo>
                  <a:pt x="88" y="554"/>
                </a:lnTo>
                <a:lnTo>
                  <a:pt x="84" y="550"/>
                </a:lnTo>
                <a:lnTo>
                  <a:pt x="80" y="548"/>
                </a:lnTo>
                <a:lnTo>
                  <a:pt x="72" y="548"/>
                </a:lnTo>
                <a:lnTo>
                  <a:pt x="68" y="546"/>
                </a:lnTo>
                <a:lnTo>
                  <a:pt x="64" y="541"/>
                </a:lnTo>
                <a:lnTo>
                  <a:pt x="62" y="537"/>
                </a:lnTo>
                <a:lnTo>
                  <a:pt x="58" y="529"/>
                </a:lnTo>
                <a:lnTo>
                  <a:pt x="56" y="524"/>
                </a:lnTo>
                <a:lnTo>
                  <a:pt x="55" y="516"/>
                </a:lnTo>
                <a:lnTo>
                  <a:pt x="55" y="511"/>
                </a:lnTo>
                <a:lnTo>
                  <a:pt x="56" y="505"/>
                </a:lnTo>
                <a:lnTo>
                  <a:pt x="58" y="501"/>
                </a:lnTo>
                <a:lnTo>
                  <a:pt x="58" y="497"/>
                </a:lnTo>
                <a:lnTo>
                  <a:pt x="58" y="494"/>
                </a:lnTo>
                <a:lnTo>
                  <a:pt x="56" y="492"/>
                </a:lnTo>
                <a:lnTo>
                  <a:pt x="53" y="490"/>
                </a:lnTo>
                <a:lnTo>
                  <a:pt x="53" y="486"/>
                </a:lnTo>
                <a:lnTo>
                  <a:pt x="51" y="484"/>
                </a:lnTo>
                <a:lnTo>
                  <a:pt x="53" y="480"/>
                </a:lnTo>
                <a:lnTo>
                  <a:pt x="58" y="473"/>
                </a:lnTo>
                <a:lnTo>
                  <a:pt x="58" y="471"/>
                </a:lnTo>
                <a:lnTo>
                  <a:pt x="58" y="465"/>
                </a:lnTo>
                <a:lnTo>
                  <a:pt x="58" y="463"/>
                </a:lnTo>
                <a:lnTo>
                  <a:pt x="60" y="461"/>
                </a:lnTo>
                <a:lnTo>
                  <a:pt x="62" y="461"/>
                </a:lnTo>
                <a:lnTo>
                  <a:pt x="66" y="465"/>
                </a:lnTo>
                <a:lnTo>
                  <a:pt x="66" y="467"/>
                </a:lnTo>
                <a:lnTo>
                  <a:pt x="66" y="471"/>
                </a:lnTo>
                <a:lnTo>
                  <a:pt x="66" y="473"/>
                </a:lnTo>
                <a:lnTo>
                  <a:pt x="68" y="475"/>
                </a:lnTo>
                <a:lnTo>
                  <a:pt x="72" y="478"/>
                </a:lnTo>
                <a:lnTo>
                  <a:pt x="76" y="482"/>
                </a:lnTo>
                <a:lnTo>
                  <a:pt x="78" y="484"/>
                </a:lnTo>
                <a:lnTo>
                  <a:pt x="78" y="488"/>
                </a:lnTo>
                <a:lnTo>
                  <a:pt x="78" y="490"/>
                </a:lnTo>
                <a:lnTo>
                  <a:pt x="80" y="492"/>
                </a:lnTo>
                <a:lnTo>
                  <a:pt x="82" y="494"/>
                </a:lnTo>
                <a:lnTo>
                  <a:pt x="84" y="494"/>
                </a:lnTo>
                <a:lnTo>
                  <a:pt x="88" y="494"/>
                </a:lnTo>
                <a:lnTo>
                  <a:pt x="90" y="494"/>
                </a:lnTo>
                <a:lnTo>
                  <a:pt x="90" y="492"/>
                </a:lnTo>
                <a:lnTo>
                  <a:pt x="90" y="484"/>
                </a:lnTo>
                <a:lnTo>
                  <a:pt x="88" y="478"/>
                </a:lnTo>
                <a:lnTo>
                  <a:pt x="84" y="473"/>
                </a:lnTo>
                <a:lnTo>
                  <a:pt x="82" y="471"/>
                </a:lnTo>
                <a:lnTo>
                  <a:pt x="80" y="469"/>
                </a:lnTo>
                <a:lnTo>
                  <a:pt x="80" y="465"/>
                </a:lnTo>
                <a:lnTo>
                  <a:pt x="80" y="461"/>
                </a:lnTo>
                <a:lnTo>
                  <a:pt x="82" y="456"/>
                </a:lnTo>
                <a:lnTo>
                  <a:pt x="82" y="452"/>
                </a:lnTo>
                <a:lnTo>
                  <a:pt x="84" y="448"/>
                </a:lnTo>
                <a:lnTo>
                  <a:pt x="82" y="444"/>
                </a:lnTo>
                <a:lnTo>
                  <a:pt x="80" y="442"/>
                </a:lnTo>
                <a:lnTo>
                  <a:pt x="82" y="439"/>
                </a:lnTo>
                <a:lnTo>
                  <a:pt x="84" y="439"/>
                </a:lnTo>
                <a:lnTo>
                  <a:pt x="90" y="439"/>
                </a:lnTo>
                <a:lnTo>
                  <a:pt x="94" y="442"/>
                </a:lnTo>
                <a:lnTo>
                  <a:pt x="98" y="444"/>
                </a:lnTo>
                <a:lnTo>
                  <a:pt x="100" y="444"/>
                </a:lnTo>
                <a:lnTo>
                  <a:pt x="105" y="444"/>
                </a:lnTo>
                <a:lnTo>
                  <a:pt x="109" y="444"/>
                </a:lnTo>
                <a:lnTo>
                  <a:pt x="111" y="444"/>
                </a:lnTo>
                <a:lnTo>
                  <a:pt x="115" y="446"/>
                </a:lnTo>
                <a:lnTo>
                  <a:pt x="119" y="450"/>
                </a:lnTo>
                <a:lnTo>
                  <a:pt x="129" y="454"/>
                </a:lnTo>
                <a:lnTo>
                  <a:pt x="131" y="454"/>
                </a:lnTo>
                <a:lnTo>
                  <a:pt x="135" y="454"/>
                </a:lnTo>
                <a:lnTo>
                  <a:pt x="135" y="452"/>
                </a:lnTo>
                <a:lnTo>
                  <a:pt x="133" y="448"/>
                </a:lnTo>
                <a:lnTo>
                  <a:pt x="131" y="446"/>
                </a:lnTo>
                <a:lnTo>
                  <a:pt x="129" y="444"/>
                </a:lnTo>
                <a:lnTo>
                  <a:pt x="131" y="441"/>
                </a:lnTo>
                <a:lnTo>
                  <a:pt x="131" y="439"/>
                </a:lnTo>
                <a:lnTo>
                  <a:pt x="127" y="439"/>
                </a:lnTo>
                <a:lnTo>
                  <a:pt x="119" y="437"/>
                </a:lnTo>
                <a:lnTo>
                  <a:pt x="113" y="437"/>
                </a:lnTo>
                <a:lnTo>
                  <a:pt x="105" y="435"/>
                </a:lnTo>
                <a:lnTo>
                  <a:pt x="98" y="435"/>
                </a:lnTo>
                <a:lnTo>
                  <a:pt x="96" y="429"/>
                </a:lnTo>
                <a:lnTo>
                  <a:pt x="92" y="425"/>
                </a:lnTo>
                <a:lnTo>
                  <a:pt x="90" y="424"/>
                </a:lnTo>
                <a:lnTo>
                  <a:pt x="86" y="424"/>
                </a:lnTo>
                <a:lnTo>
                  <a:pt x="80" y="424"/>
                </a:lnTo>
                <a:lnTo>
                  <a:pt x="72" y="424"/>
                </a:lnTo>
                <a:lnTo>
                  <a:pt x="68" y="427"/>
                </a:lnTo>
                <a:lnTo>
                  <a:pt x="64" y="429"/>
                </a:lnTo>
                <a:lnTo>
                  <a:pt x="60" y="429"/>
                </a:lnTo>
                <a:lnTo>
                  <a:pt x="60" y="431"/>
                </a:lnTo>
                <a:lnTo>
                  <a:pt x="60" y="433"/>
                </a:lnTo>
                <a:lnTo>
                  <a:pt x="58" y="435"/>
                </a:lnTo>
                <a:lnTo>
                  <a:pt x="56" y="435"/>
                </a:lnTo>
                <a:lnTo>
                  <a:pt x="53" y="435"/>
                </a:lnTo>
                <a:lnTo>
                  <a:pt x="49" y="431"/>
                </a:lnTo>
                <a:lnTo>
                  <a:pt x="43" y="427"/>
                </a:lnTo>
                <a:lnTo>
                  <a:pt x="39" y="425"/>
                </a:lnTo>
                <a:lnTo>
                  <a:pt x="37" y="422"/>
                </a:lnTo>
                <a:lnTo>
                  <a:pt x="35" y="418"/>
                </a:lnTo>
                <a:lnTo>
                  <a:pt x="35" y="414"/>
                </a:lnTo>
                <a:lnTo>
                  <a:pt x="37" y="410"/>
                </a:lnTo>
                <a:lnTo>
                  <a:pt x="39" y="405"/>
                </a:lnTo>
                <a:lnTo>
                  <a:pt x="39" y="403"/>
                </a:lnTo>
                <a:lnTo>
                  <a:pt x="41" y="401"/>
                </a:lnTo>
                <a:lnTo>
                  <a:pt x="39" y="393"/>
                </a:lnTo>
                <a:lnTo>
                  <a:pt x="39" y="386"/>
                </a:lnTo>
                <a:lnTo>
                  <a:pt x="35" y="376"/>
                </a:lnTo>
                <a:lnTo>
                  <a:pt x="31" y="365"/>
                </a:lnTo>
                <a:lnTo>
                  <a:pt x="27" y="356"/>
                </a:lnTo>
                <a:lnTo>
                  <a:pt x="17" y="337"/>
                </a:lnTo>
                <a:lnTo>
                  <a:pt x="10" y="322"/>
                </a:lnTo>
                <a:lnTo>
                  <a:pt x="8" y="316"/>
                </a:lnTo>
                <a:lnTo>
                  <a:pt x="6" y="310"/>
                </a:lnTo>
                <a:lnTo>
                  <a:pt x="6" y="304"/>
                </a:lnTo>
                <a:lnTo>
                  <a:pt x="8" y="299"/>
                </a:lnTo>
                <a:lnTo>
                  <a:pt x="10" y="293"/>
                </a:lnTo>
                <a:lnTo>
                  <a:pt x="13" y="287"/>
                </a:lnTo>
                <a:lnTo>
                  <a:pt x="15" y="282"/>
                </a:lnTo>
                <a:lnTo>
                  <a:pt x="15" y="276"/>
                </a:lnTo>
                <a:lnTo>
                  <a:pt x="15" y="270"/>
                </a:lnTo>
                <a:lnTo>
                  <a:pt x="13" y="265"/>
                </a:lnTo>
                <a:lnTo>
                  <a:pt x="13" y="261"/>
                </a:lnTo>
                <a:lnTo>
                  <a:pt x="11" y="255"/>
                </a:lnTo>
                <a:lnTo>
                  <a:pt x="13" y="252"/>
                </a:lnTo>
                <a:lnTo>
                  <a:pt x="15" y="246"/>
                </a:lnTo>
                <a:lnTo>
                  <a:pt x="19" y="242"/>
                </a:lnTo>
                <a:lnTo>
                  <a:pt x="21" y="236"/>
                </a:lnTo>
                <a:lnTo>
                  <a:pt x="23" y="231"/>
                </a:lnTo>
                <a:lnTo>
                  <a:pt x="23" y="225"/>
                </a:lnTo>
                <a:lnTo>
                  <a:pt x="23" y="218"/>
                </a:lnTo>
                <a:lnTo>
                  <a:pt x="21" y="212"/>
                </a:lnTo>
                <a:lnTo>
                  <a:pt x="17" y="201"/>
                </a:lnTo>
                <a:lnTo>
                  <a:pt x="11" y="185"/>
                </a:lnTo>
                <a:lnTo>
                  <a:pt x="6" y="168"/>
                </a:lnTo>
                <a:lnTo>
                  <a:pt x="2" y="161"/>
                </a:lnTo>
                <a:lnTo>
                  <a:pt x="0" y="153"/>
                </a:lnTo>
                <a:lnTo>
                  <a:pt x="0" y="148"/>
                </a:lnTo>
                <a:lnTo>
                  <a:pt x="2" y="144"/>
                </a:lnTo>
                <a:lnTo>
                  <a:pt x="13" y="136"/>
                </a:lnTo>
                <a:lnTo>
                  <a:pt x="19" y="131"/>
                </a:lnTo>
                <a:lnTo>
                  <a:pt x="25" y="125"/>
                </a:lnTo>
                <a:lnTo>
                  <a:pt x="29" y="117"/>
                </a:lnTo>
                <a:lnTo>
                  <a:pt x="33" y="112"/>
                </a:lnTo>
                <a:lnTo>
                  <a:pt x="35" y="106"/>
                </a:lnTo>
                <a:lnTo>
                  <a:pt x="35" y="102"/>
                </a:lnTo>
                <a:lnTo>
                  <a:pt x="35" y="98"/>
                </a:lnTo>
                <a:lnTo>
                  <a:pt x="35" y="95"/>
                </a:lnTo>
                <a:lnTo>
                  <a:pt x="39" y="89"/>
                </a:lnTo>
                <a:lnTo>
                  <a:pt x="49" y="78"/>
                </a:lnTo>
                <a:lnTo>
                  <a:pt x="56" y="68"/>
                </a:lnTo>
                <a:lnTo>
                  <a:pt x="58" y="63"/>
                </a:lnTo>
                <a:lnTo>
                  <a:pt x="60" y="59"/>
                </a:lnTo>
                <a:lnTo>
                  <a:pt x="58" y="32"/>
                </a:lnTo>
                <a:lnTo>
                  <a:pt x="58" y="23"/>
                </a:lnTo>
                <a:lnTo>
                  <a:pt x="60" y="17"/>
                </a:lnTo>
                <a:lnTo>
                  <a:pt x="60" y="11"/>
                </a:lnTo>
                <a:lnTo>
                  <a:pt x="62" y="8"/>
                </a:lnTo>
                <a:lnTo>
                  <a:pt x="64" y="4"/>
                </a:lnTo>
                <a:lnTo>
                  <a:pt x="64" y="2"/>
                </a:lnTo>
                <a:lnTo>
                  <a:pt x="60" y="0"/>
                </a:lnTo>
                <a:lnTo>
                  <a:pt x="362" y="89"/>
                </a:lnTo>
                <a:close/>
              </a:path>
            </a:pathLst>
          </a:custGeom>
          <a:solidFill>
            <a:schemeClr val="bg1">
              <a:lumMod val="6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5" name="Freeform 72">
            <a:extLst>
              <a:ext uri="{FF2B5EF4-FFF2-40B4-BE49-F238E27FC236}">
                <a16:creationId xmlns:a16="http://schemas.microsoft.com/office/drawing/2014/main" id="{EE9CC910-20DD-41D9-D2F1-C6721D278009}"/>
              </a:ext>
            </a:extLst>
          </p:cNvPr>
          <p:cNvSpPr>
            <a:spLocks/>
          </p:cNvSpPr>
          <p:nvPr/>
        </p:nvSpPr>
        <p:spPr bwMode="auto">
          <a:xfrm>
            <a:off x="2452635" y="1391368"/>
            <a:ext cx="821764" cy="733947"/>
          </a:xfrm>
          <a:custGeom>
            <a:avLst/>
            <a:gdLst>
              <a:gd name="T0" fmla="*/ 2147483647 w 663"/>
              <a:gd name="T1" fmla="*/ 2147483647 h 554"/>
              <a:gd name="T2" fmla="*/ 2147483647 w 663"/>
              <a:gd name="T3" fmla="*/ 2147483647 h 554"/>
              <a:gd name="T4" fmla="*/ 2147483647 w 663"/>
              <a:gd name="T5" fmla="*/ 2147483647 h 554"/>
              <a:gd name="T6" fmla="*/ 2147483647 w 663"/>
              <a:gd name="T7" fmla="*/ 2147483647 h 554"/>
              <a:gd name="T8" fmla="*/ 2147483647 w 663"/>
              <a:gd name="T9" fmla="*/ 2147483647 h 554"/>
              <a:gd name="T10" fmla="*/ 2147483647 w 663"/>
              <a:gd name="T11" fmla="*/ 2147483647 h 554"/>
              <a:gd name="T12" fmla="*/ 2147483647 w 663"/>
              <a:gd name="T13" fmla="*/ 2147483647 h 554"/>
              <a:gd name="T14" fmla="*/ 2147483647 w 663"/>
              <a:gd name="T15" fmla="*/ 2147483647 h 554"/>
              <a:gd name="T16" fmla="*/ 2147483647 w 663"/>
              <a:gd name="T17" fmla="*/ 2147483647 h 554"/>
              <a:gd name="T18" fmla="*/ 2147483647 w 663"/>
              <a:gd name="T19" fmla="*/ 2147483647 h 554"/>
              <a:gd name="T20" fmla="*/ 2147483647 w 663"/>
              <a:gd name="T21" fmla="*/ 2147483647 h 554"/>
              <a:gd name="T22" fmla="*/ 2147483647 w 663"/>
              <a:gd name="T23" fmla="*/ 2147483647 h 554"/>
              <a:gd name="T24" fmla="*/ 2147483647 w 663"/>
              <a:gd name="T25" fmla="*/ 2147483647 h 554"/>
              <a:gd name="T26" fmla="*/ 2147483647 w 663"/>
              <a:gd name="T27" fmla="*/ 2147483647 h 554"/>
              <a:gd name="T28" fmla="*/ 2147483647 w 663"/>
              <a:gd name="T29" fmla="*/ 2147483647 h 554"/>
              <a:gd name="T30" fmla="*/ 2147483647 w 663"/>
              <a:gd name="T31" fmla="*/ 2147483647 h 554"/>
              <a:gd name="T32" fmla="*/ 2147483647 w 663"/>
              <a:gd name="T33" fmla="*/ 2147483647 h 554"/>
              <a:gd name="T34" fmla="*/ 2147483647 w 663"/>
              <a:gd name="T35" fmla="*/ 2147483647 h 554"/>
              <a:gd name="T36" fmla="*/ 2147483647 w 663"/>
              <a:gd name="T37" fmla="*/ 2147483647 h 554"/>
              <a:gd name="T38" fmla="*/ 2147483647 w 663"/>
              <a:gd name="T39" fmla="*/ 2147483647 h 554"/>
              <a:gd name="T40" fmla="*/ 2147483647 w 663"/>
              <a:gd name="T41" fmla="*/ 2147483647 h 554"/>
              <a:gd name="T42" fmla="*/ 2147483647 w 663"/>
              <a:gd name="T43" fmla="*/ 2147483647 h 554"/>
              <a:gd name="T44" fmla="*/ 2147483647 w 663"/>
              <a:gd name="T45" fmla="*/ 2147483647 h 554"/>
              <a:gd name="T46" fmla="*/ 2147483647 w 663"/>
              <a:gd name="T47" fmla="*/ 2147483647 h 554"/>
              <a:gd name="T48" fmla="*/ 2147483647 w 663"/>
              <a:gd name="T49" fmla="*/ 2147483647 h 554"/>
              <a:gd name="T50" fmla="*/ 2147483647 w 663"/>
              <a:gd name="T51" fmla="*/ 2147483647 h 554"/>
              <a:gd name="T52" fmla="*/ 2147483647 w 663"/>
              <a:gd name="T53" fmla="*/ 2147483647 h 554"/>
              <a:gd name="T54" fmla="*/ 2147483647 w 663"/>
              <a:gd name="T55" fmla="*/ 2147483647 h 554"/>
              <a:gd name="T56" fmla="*/ 2147483647 w 663"/>
              <a:gd name="T57" fmla="*/ 2147483647 h 554"/>
              <a:gd name="T58" fmla="*/ 2147483647 w 663"/>
              <a:gd name="T59" fmla="*/ 2147483647 h 554"/>
              <a:gd name="T60" fmla="*/ 2147483647 w 663"/>
              <a:gd name="T61" fmla="*/ 2147483647 h 554"/>
              <a:gd name="T62" fmla="*/ 2147483647 w 663"/>
              <a:gd name="T63" fmla="*/ 2147483647 h 554"/>
              <a:gd name="T64" fmla="*/ 2147483647 w 663"/>
              <a:gd name="T65" fmla="*/ 2147483647 h 554"/>
              <a:gd name="T66" fmla="*/ 2147483647 w 663"/>
              <a:gd name="T67" fmla="*/ 2147483647 h 554"/>
              <a:gd name="T68" fmla="*/ 2147483647 w 663"/>
              <a:gd name="T69" fmla="*/ 2147483647 h 554"/>
              <a:gd name="T70" fmla="*/ 2147483647 w 663"/>
              <a:gd name="T71" fmla="*/ 2147483647 h 554"/>
              <a:gd name="T72" fmla="*/ 2147483647 w 663"/>
              <a:gd name="T73" fmla="*/ 2147483647 h 554"/>
              <a:gd name="T74" fmla="*/ 2147483647 w 663"/>
              <a:gd name="T75" fmla="*/ 2147483647 h 554"/>
              <a:gd name="T76" fmla="*/ 2147483647 w 663"/>
              <a:gd name="T77" fmla="*/ 2147483647 h 554"/>
              <a:gd name="T78" fmla="*/ 2147483647 w 663"/>
              <a:gd name="T79" fmla="*/ 2147483647 h 554"/>
              <a:gd name="T80" fmla="*/ 2147483647 w 663"/>
              <a:gd name="T81" fmla="*/ 2147483647 h 554"/>
              <a:gd name="T82" fmla="*/ 2147483647 w 663"/>
              <a:gd name="T83" fmla="*/ 2147483647 h 554"/>
              <a:gd name="T84" fmla="*/ 2147483647 w 663"/>
              <a:gd name="T85" fmla="*/ 2147483647 h 554"/>
              <a:gd name="T86" fmla="*/ 2147483647 w 663"/>
              <a:gd name="T87" fmla="*/ 2147483647 h 554"/>
              <a:gd name="T88" fmla="*/ 2147483647 w 663"/>
              <a:gd name="T89" fmla="*/ 2147483647 h 554"/>
              <a:gd name="T90" fmla="*/ 2147483647 w 663"/>
              <a:gd name="T91" fmla="*/ 2147483647 h 554"/>
              <a:gd name="T92" fmla="*/ 2147483647 w 663"/>
              <a:gd name="T93" fmla="*/ 2147483647 h 554"/>
              <a:gd name="T94" fmla="*/ 2147483647 w 663"/>
              <a:gd name="T95" fmla="*/ 2147483647 h 554"/>
              <a:gd name="T96" fmla="*/ 2147483647 w 663"/>
              <a:gd name="T97" fmla="*/ 2147483647 h 554"/>
              <a:gd name="T98" fmla="*/ 2147483647 w 663"/>
              <a:gd name="T99" fmla="*/ 2147483647 h 554"/>
              <a:gd name="T100" fmla="*/ 2147483647 w 663"/>
              <a:gd name="T101" fmla="*/ 2147483647 h 554"/>
              <a:gd name="T102" fmla="*/ 2147483647 w 663"/>
              <a:gd name="T103" fmla="*/ 2147483647 h 554"/>
              <a:gd name="T104" fmla="*/ 2147483647 w 663"/>
              <a:gd name="T105" fmla="*/ 2147483647 h 554"/>
              <a:gd name="T106" fmla="*/ 2147483647 w 663"/>
              <a:gd name="T107" fmla="*/ 2147483647 h 554"/>
              <a:gd name="T108" fmla="*/ 0 w 663"/>
              <a:gd name="T109" fmla="*/ 2147483647 h 554"/>
              <a:gd name="T110" fmla="*/ 2147483647 w 663"/>
              <a:gd name="T111" fmla="*/ 2147483647 h 5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3" h="554">
                <a:moveTo>
                  <a:pt x="7" y="408"/>
                </a:moveTo>
                <a:lnTo>
                  <a:pt x="309" y="497"/>
                </a:lnTo>
                <a:lnTo>
                  <a:pt x="544" y="554"/>
                </a:lnTo>
                <a:lnTo>
                  <a:pt x="561" y="469"/>
                </a:lnTo>
                <a:lnTo>
                  <a:pt x="573" y="408"/>
                </a:lnTo>
                <a:lnTo>
                  <a:pt x="581" y="376"/>
                </a:lnTo>
                <a:lnTo>
                  <a:pt x="583" y="372"/>
                </a:lnTo>
                <a:lnTo>
                  <a:pt x="585" y="370"/>
                </a:lnTo>
                <a:lnTo>
                  <a:pt x="591" y="363"/>
                </a:lnTo>
                <a:lnTo>
                  <a:pt x="597" y="357"/>
                </a:lnTo>
                <a:lnTo>
                  <a:pt x="599" y="351"/>
                </a:lnTo>
                <a:lnTo>
                  <a:pt x="601" y="348"/>
                </a:lnTo>
                <a:lnTo>
                  <a:pt x="601" y="342"/>
                </a:lnTo>
                <a:lnTo>
                  <a:pt x="599" y="338"/>
                </a:lnTo>
                <a:lnTo>
                  <a:pt x="591" y="333"/>
                </a:lnTo>
                <a:lnTo>
                  <a:pt x="585" y="329"/>
                </a:lnTo>
                <a:lnTo>
                  <a:pt x="583" y="323"/>
                </a:lnTo>
                <a:lnTo>
                  <a:pt x="581" y="319"/>
                </a:lnTo>
                <a:lnTo>
                  <a:pt x="583" y="314"/>
                </a:lnTo>
                <a:lnTo>
                  <a:pt x="587" y="310"/>
                </a:lnTo>
                <a:lnTo>
                  <a:pt x="591" y="304"/>
                </a:lnTo>
                <a:lnTo>
                  <a:pt x="599" y="293"/>
                </a:lnTo>
                <a:lnTo>
                  <a:pt x="610" y="276"/>
                </a:lnTo>
                <a:lnTo>
                  <a:pt x="620" y="264"/>
                </a:lnTo>
                <a:lnTo>
                  <a:pt x="626" y="259"/>
                </a:lnTo>
                <a:lnTo>
                  <a:pt x="634" y="253"/>
                </a:lnTo>
                <a:lnTo>
                  <a:pt x="636" y="246"/>
                </a:lnTo>
                <a:lnTo>
                  <a:pt x="640" y="238"/>
                </a:lnTo>
                <a:lnTo>
                  <a:pt x="651" y="223"/>
                </a:lnTo>
                <a:lnTo>
                  <a:pt x="657" y="215"/>
                </a:lnTo>
                <a:lnTo>
                  <a:pt x="661" y="208"/>
                </a:lnTo>
                <a:lnTo>
                  <a:pt x="663" y="198"/>
                </a:lnTo>
                <a:lnTo>
                  <a:pt x="663" y="194"/>
                </a:lnTo>
                <a:lnTo>
                  <a:pt x="663" y="189"/>
                </a:lnTo>
                <a:lnTo>
                  <a:pt x="659" y="179"/>
                </a:lnTo>
                <a:lnTo>
                  <a:pt x="653" y="174"/>
                </a:lnTo>
                <a:lnTo>
                  <a:pt x="650" y="166"/>
                </a:lnTo>
                <a:lnTo>
                  <a:pt x="642" y="153"/>
                </a:lnTo>
                <a:lnTo>
                  <a:pt x="495" y="117"/>
                </a:lnTo>
                <a:lnTo>
                  <a:pt x="493" y="117"/>
                </a:lnTo>
                <a:lnTo>
                  <a:pt x="489" y="117"/>
                </a:lnTo>
                <a:lnTo>
                  <a:pt x="481" y="117"/>
                </a:lnTo>
                <a:lnTo>
                  <a:pt x="462" y="113"/>
                </a:lnTo>
                <a:lnTo>
                  <a:pt x="450" y="113"/>
                </a:lnTo>
                <a:lnTo>
                  <a:pt x="440" y="111"/>
                </a:lnTo>
                <a:lnTo>
                  <a:pt x="432" y="113"/>
                </a:lnTo>
                <a:lnTo>
                  <a:pt x="428" y="113"/>
                </a:lnTo>
                <a:lnTo>
                  <a:pt x="426" y="115"/>
                </a:lnTo>
                <a:lnTo>
                  <a:pt x="422" y="119"/>
                </a:lnTo>
                <a:lnTo>
                  <a:pt x="419" y="119"/>
                </a:lnTo>
                <a:lnTo>
                  <a:pt x="415" y="121"/>
                </a:lnTo>
                <a:lnTo>
                  <a:pt x="409" y="121"/>
                </a:lnTo>
                <a:lnTo>
                  <a:pt x="399" y="119"/>
                </a:lnTo>
                <a:lnTo>
                  <a:pt x="389" y="117"/>
                </a:lnTo>
                <a:lnTo>
                  <a:pt x="372" y="115"/>
                </a:lnTo>
                <a:lnTo>
                  <a:pt x="364" y="115"/>
                </a:lnTo>
                <a:lnTo>
                  <a:pt x="358" y="117"/>
                </a:lnTo>
                <a:lnTo>
                  <a:pt x="352" y="117"/>
                </a:lnTo>
                <a:lnTo>
                  <a:pt x="348" y="117"/>
                </a:lnTo>
                <a:lnTo>
                  <a:pt x="338" y="113"/>
                </a:lnTo>
                <a:lnTo>
                  <a:pt x="330" y="109"/>
                </a:lnTo>
                <a:lnTo>
                  <a:pt x="323" y="106"/>
                </a:lnTo>
                <a:lnTo>
                  <a:pt x="311" y="98"/>
                </a:lnTo>
                <a:lnTo>
                  <a:pt x="305" y="96"/>
                </a:lnTo>
                <a:lnTo>
                  <a:pt x="301" y="96"/>
                </a:lnTo>
                <a:lnTo>
                  <a:pt x="299" y="96"/>
                </a:lnTo>
                <a:lnTo>
                  <a:pt x="280" y="96"/>
                </a:lnTo>
                <a:lnTo>
                  <a:pt x="266" y="94"/>
                </a:lnTo>
                <a:lnTo>
                  <a:pt x="256" y="91"/>
                </a:lnTo>
                <a:lnTo>
                  <a:pt x="250" y="89"/>
                </a:lnTo>
                <a:lnTo>
                  <a:pt x="242" y="83"/>
                </a:lnTo>
                <a:lnTo>
                  <a:pt x="238" y="83"/>
                </a:lnTo>
                <a:lnTo>
                  <a:pt x="236" y="83"/>
                </a:lnTo>
                <a:lnTo>
                  <a:pt x="234" y="83"/>
                </a:lnTo>
                <a:lnTo>
                  <a:pt x="233" y="81"/>
                </a:lnTo>
                <a:lnTo>
                  <a:pt x="231" y="79"/>
                </a:lnTo>
                <a:lnTo>
                  <a:pt x="231" y="75"/>
                </a:lnTo>
                <a:lnTo>
                  <a:pt x="231" y="68"/>
                </a:lnTo>
                <a:lnTo>
                  <a:pt x="231" y="58"/>
                </a:lnTo>
                <a:lnTo>
                  <a:pt x="231" y="47"/>
                </a:lnTo>
                <a:lnTo>
                  <a:pt x="231" y="38"/>
                </a:lnTo>
                <a:lnTo>
                  <a:pt x="229" y="34"/>
                </a:lnTo>
                <a:lnTo>
                  <a:pt x="227" y="30"/>
                </a:lnTo>
                <a:lnTo>
                  <a:pt x="223" y="28"/>
                </a:lnTo>
                <a:lnTo>
                  <a:pt x="219" y="26"/>
                </a:lnTo>
                <a:lnTo>
                  <a:pt x="213" y="21"/>
                </a:lnTo>
                <a:lnTo>
                  <a:pt x="207" y="17"/>
                </a:lnTo>
                <a:lnTo>
                  <a:pt x="201" y="15"/>
                </a:lnTo>
                <a:lnTo>
                  <a:pt x="197" y="15"/>
                </a:lnTo>
                <a:lnTo>
                  <a:pt x="188" y="13"/>
                </a:lnTo>
                <a:lnTo>
                  <a:pt x="186" y="11"/>
                </a:lnTo>
                <a:lnTo>
                  <a:pt x="184" y="9"/>
                </a:lnTo>
                <a:lnTo>
                  <a:pt x="182" y="9"/>
                </a:lnTo>
                <a:lnTo>
                  <a:pt x="180" y="7"/>
                </a:lnTo>
                <a:lnTo>
                  <a:pt x="176" y="4"/>
                </a:lnTo>
                <a:lnTo>
                  <a:pt x="172" y="2"/>
                </a:lnTo>
                <a:lnTo>
                  <a:pt x="170" y="0"/>
                </a:lnTo>
                <a:lnTo>
                  <a:pt x="164" y="0"/>
                </a:lnTo>
                <a:lnTo>
                  <a:pt x="156" y="4"/>
                </a:lnTo>
                <a:lnTo>
                  <a:pt x="156" y="11"/>
                </a:lnTo>
                <a:lnTo>
                  <a:pt x="154" y="17"/>
                </a:lnTo>
                <a:lnTo>
                  <a:pt x="150" y="22"/>
                </a:lnTo>
                <a:lnTo>
                  <a:pt x="148" y="26"/>
                </a:lnTo>
                <a:lnTo>
                  <a:pt x="148" y="30"/>
                </a:lnTo>
                <a:lnTo>
                  <a:pt x="148" y="34"/>
                </a:lnTo>
                <a:lnTo>
                  <a:pt x="146" y="43"/>
                </a:lnTo>
                <a:lnTo>
                  <a:pt x="146" y="51"/>
                </a:lnTo>
                <a:lnTo>
                  <a:pt x="144" y="58"/>
                </a:lnTo>
                <a:lnTo>
                  <a:pt x="141" y="64"/>
                </a:lnTo>
                <a:lnTo>
                  <a:pt x="139" y="62"/>
                </a:lnTo>
                <a:lnTo>
                  <a:pt x="139" y="70"/>
                </a:lnTo>
                <a:lnTo>
                  <a:pt x="125" y="104"/>
                </a:lnTo>
                <a:lnTo>
                  <a:pt x="115" y="125"/>
                </a:lnTo>
                <a:lnTo>
                  <a:pt x="109" y="138"/>
                </a:lnTo>
                <a:lnTo>
                  <a:pt x="105" y="145"/>
                </a:lnTo>
                <a:lnTo>
                  <a:pt x="101" y="155"/>
                </a:lnTo>
                <a:lnTo>
                  <a:pt x="99" y="164"/>
                </a:lnTo>
                <a:lnTo>
                  <a:pt x="95" y="174"/>
                </a:lnTo>
                <a:lnTo>
                  <a:pt x="90" y="183"/>
                </a:lnTo>
                <a:lnTo>
                  <a:pt x="86" y="196"/>
                </a:lnTo>
                <a:lnTo>
                  <a:pt x="82" y="210"/>
                </a:lnTo>
                <a:lnTo>
                  <a:pt x="80" y="213"/>
                </a:lnTo>
                <a:lnTo>
                  <a:pt x="78" y="217"/>
                </a:lnTo>
                <a:lnTo>
                  <a:pt x="74" y="221"/>
                </a:lnTo>
                <a:lnTo>
                  <a:pt x="74" y="223"/>
                </a:lnTo>
                <a:lnTo>
                  <a:pt x="72" y="229"/>
                </a:lnTo>
                <a:lnTo>
                  <a:pt x="72" y="234"/>
                </a:lnTo>
                <a:lnTo>
                  <a:pt x="70" y="236"/>
                </a:lnTo>
                <a:lnTo>
                  <a:pt x="68" y="240"/>
                </a:lnTo>
                <a:lnTo>
                  <a:pt x="60" y="247"/>
                </a:lnTo>
                <a:lnTo>
                  <a:pt x="52" y="257"/>
                </a:lnTo>
                <a:lnTo>
                  <a:pt x="50" y="259"/>
                </a:lnTo>
                <a:lnTo>
                  <a:pt x="50" y="263"/>
                </a:lnTo>
                <a:lnTo>
                  <a:pt x="54" y="264"/>
                </a:lnTo>
                <a:lnTo>
                  <a:pt x="56" y="268"/>
                </a:lnTo>
                <a:lnTo>
                  <a:pt x="56" y="270"/>
                </a:lnTo>
                <a:lnTo>
                  <a:pt x="56" y="272"/>
                </a:lnTo>
                <a:lnTo>
                  <a:pt x="54" y="274"/>
                </a:lnTo>
                <a:lnTo>
                  <a:pt x="50" y="276"/>
                </a:lnTo>
                <a:lnTo>
                  <a:pt x="43" y="276"/>
                </a:lnTo>
                <a:lnTo>
                  <a:pt x="41" y="276"/>
                </a:lnTo>
                <a:lnTo>
                  <a:pt x="37" y="278"/>
                </a:lnTo>
                <a:lnTo>
                  <a:pt x="35" y="281"/>
                </a:lnTo>
                <a:lnTo>
                  <a:pt x="35" y="285"/>
                </a:lnTo>
                <a:lnTo>
                  <a:pt x="33" y="291"/>
                </a:lnTo>
                <a:lnTo>
                  <a:pt x="31" y="295"/>
                </a:lnTo>
                <a:lnTo>
                  <a:pt x="29" y="298"/>
                </a:lnTo>
                <a:lnTo>
                  <a:pt x="27" y="302"/>
                </a:lnTo>
                <a:lnTo>
                  <a:pt x="25" y="306"/>
                </a:lnTo>
                <a:lnTo>
                  <a:pt x="23" y="308"/>
                </a:lnTo>
                <a:lnTo>
                  <a:pt x="17" y="312"/>
                </a:lnTo>
                <a:lnTo>
                  <a:pt x="15" y="315"/>
                </a:lnTo>
                <a:lnTo>
                  <a:pt x="13" y="317"/>
                </a:lnTo>
                <a:lnTo>
                  <a:pt x="13" y="329"/>
                </a:lnTo>
                <a:lnTo>
                  <a:pt x="13" y="333"/>
                </a:lnTo>
                <a:lnTo>
                  <a:pt x="15" y="336"/>
                </a:lnTo>
                <a:lnTo>
                  <a:pt x="15" y="346"/>
                </a:lnTo>
                <a:lnTo>
                  <a:pt x="15" y="350"/>
                </a:lnTo>
                <a:lnTo>
                  <a:pt x="13" y="353"/>
                </a:lnTo>
                <a:lnTo>
                  <a:pt x="9" y="359"/>
                </a:lnTo>
                <a:lnTo>
                  <a:pt x="7" y="361"/>
                </a:lnTo>
                <a:lnTo>
                  <a:pt x="5" y="363"/>
                </a:lnTo>
                <a:lnTo>
                  <a:pt x="3" y="367"/>
                </a:lnTo>
                <a:lnTo>
                  <a:pt x="2" y="372"/>
                </a:lnTo>
                <a:lnTo>
                  <a:pt x="0" y="380"/>
                </a:lnTo>
                <a:lnTo>
                  <a:pt x="0" y="385"/>
                </a:lnTo>
                <a:lnTo>
                  <a:pt x="2" y="393"/>
                </a:lnTo>
                <a:lnTo>
                  <a:pt x="2" y="399"/>
                </a:lnTo>
                <a:lnTo>
                  <a:pt x="3" y="404"/>
                </a:lnTo>
                <a:lnTo>
                  <a:pt x="7" y="408"/>
                </a:lnTo>
              </a:path>
            </a:pathLst>
          </a:custGeom>
          <a:solidFill>
            <a:schemeClr val="bg1">
              <a:lumMod val="8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6" name="Freeform 73">
            <a:extLst>
              <a:ext uri="{FF2B5EF4-FFF2-40B4-BE49-F238E27FC236}">
                <a16:creationId xmlns:a16="http://schemas.microsoft.com/office/drawing/2014/main" id="{544AEA97-D8CC-C3E5-3A9D-6C1C4FCAC930}"/>
              </a:ext>
            </a:extLst>
          </p:cNvPr>
          <p:cNvSpPr>
            <a:spLocks/>
          </p:cNvSpPr>
          <p:nvPr/>
        </p:nvSpPr>
        <p:spPr bwMode="auto">
          <a:xfrm>
            <a:off x="2659280" y="1065650"/>
            <a:ext cx="667584" cy="536895"/>
          </a:xfrm>
          <a:custGeom>
            <a:avLst/>
            <a:gdLst>
              <a:gd name="T0" fmla="*/ 2147483647 w 538"/>
              <a:gd name="T1" fmla="*/ 2147483647 h 405"/>
              <a:gd name="T2" fmla="*/ 2147483647 w 538"/>
              <a:gd name="T3" fmla="*/ 2147483647 h 405"/>
              <a:gd name="T4" fmla="*/ 2147483647 w 538"/>
              <a:gd name="T5" fmla="*/ 2147483647 h 405"/>
              <a:gd name="T6" fmla="*/ 2147483647 w 538"/>
              <a:gd name="T7" fmla="*/ 2147483647 h 405"/>
              <a:gd name="T8" fmla="*/ 2147483647 w 538"/>
              <a:gd name="T9" fmla="*/ 2147483647 h 405"/>
              <a:gd name="T10" fmla="*/ 2147483647 w 538"/>
              <a:gd name="T11" fmla="*/ 2147483647 h 405"/>
              <a:gd name="T12" fmla="*/ 2147483647 w 538"/>
              <a:gd name="T13" fmla="*/ 2147483647 h 405"/>
              <a:gd name="T14" fmla="*/ 2147483647 w 538"/>
              <a:gd name="T15" fmla="*/ 2147483647 h 405"/>
              <a:gd name="T16" fmla="*/ 2147483647 w 538"/>
              <a:gd name="T17" fmla="*/ 2147483647 h 405"/>
              <a:gd name="T18" fmla="*/ 2147483647 w 538"/>
              <a:gd name="T19" fmla="*/ 2147483647 h 405"/>
              <a:gd name="T20" fmla="*/ 2147483647 w 538"/>
              <a:gd name="T21" fmla="*/ 2147483647 h 405"/>
              <a:gd name="T22" fmla="*/ 2147483647 w 538"/>
              <a:gd name="T23" fmla="*/ 2147483647 h 405"/>
              <a:gd name="T24" fmla="*/ 2147483647 w 538"/>
              <a:gd name="T25" fmla="*/ 2147483647 h 405"/>
              <a:gd name="T26" fmla="*/ 2147483647 w 538"/>
              <a:gd name="T27" fmla="*/ 2147483647 h 405"/>
              <a:gd name="T28" fmla="*/ 2147483647 w 538"/>
              <a:gd name="T29" fmla="*/ 2147483647 h 405"/>
              <a:gd name="T30" fmla="*/ 2147483647 w 538"/>
              <a:gd name="T31" fmla="*/ 2147483647 h 405"/>
              <a:gd name="T32" fmla="*/ 2147483647 w 538"/>
              <a:gd name="T33" fmla="*/ 2147483647 h 405"/>
              <a:gd name="T34" fmla="*/ 2147483647 w 538"/>
              <a:gd name="T35" fmla="*/ 2147483647 h 405"/>
              <a:gd name="T36" fmla="*/ 2147483647 w 538"/>
              <a:gd name="T37" fmla="*/ 2147483647 h 405"/>
              <a:gd name="T38" fmla="*/ 2147483647 w 538"/>
              <a:gd name="T39" fmla="*/ 2147483647 h 405"/>
              <a:gd name="T40" fmla="*/ 2147483647 w 538"/>
              <a:gd name="T41" fmla="*/ 2147483647 h 405"/>
              <a:gd name="T42" fmla="*/ 2147483647 w 538"/>
              <a:gd name="T43" fmla="*/ 2147483647 h 405"/>
              <a:gd name="T44" fmla="*/ 2147483647 w 538"/>
              <a:gd name="T45" fmla="*/ 2147483647 h 405"/>
              <a:gd name="T46" fmla="*/ 2147483647 w 538"/>
              <a:gd name="T47" fmla="*/ 2147483647 h 405"/>
              <a:gd name="T48" fmla="*/ 2147483647 w 538"/>
              <a:gd name="T49" fmla="*/ 2147483647 h 405"/>
              <a:gd name="T50" fmla="*/ 2147483647 w 538"/>
              <a:gd name="T51" fmla="*/ 2147483647 h 405"/>
              <a:gd name="T52" fmla="*/ 2147483647 w 538"/>
              <a:gd name="T53" fmla="*/ 2147483647 h 405"/>
              <a:gd name="T54" fmla="*/ 2147483647 w 538"/>
              <a:gd name="T55" fmla="*/ 2147483647 h 405"/>
              <a:gd name="T56" fmla="*/ 2147483647 w 538"/>
              <a:gd name="T57" fmla="*/ 2147483647 h 405"/>
              <a:gd name="T58" fmla="*/ 2147483647 w 538"/>
              <a:gd name="T59" fmla="*/ 2147483647 h 405"/>
              <a:gd name="T60" fmla="*/ 2147483647 w 538"/>
              <a:gd name="T61" fmla="*/ 2147483647 h 405"/>
              <a:gd name="T62" fmla="*/ 2147483647 w 538"/>
              <a:gd name="T63" fmla="*/ 2147483647 h 405"/>
              <a:gd name="T64" fmla="*/ 2147483647 w 538"/>
              <a:gd name="T65" fmla="*/ 2147483647 h 405"/>
              <a:gd name="T66" fmla="*/ 2147483647 w 538"/>
              <a:gd name="T67" fmla="*/ 2147483647 h 405"/>
              <a:gd name="T68" fmla="*/ 2147483647 w 538"/>
              <a:gd name="T69" fmla="*/ 2147483647 h 405"/>
              <a:gd name="T70" fmla="*/ 2147483647 w 538"/>
              <a:gd name="T71" fmla="*/ 2147483647 h 405"/>
              <a:gd name="T72" fmla="*/ 2147483647 w 538"/>
              <a:gd name="T73" fmla="*/ 2147483647 h 405"/>
              <a:gd name="T74" fmla="*/ 2147483647 w 538"/>
              <a:gd name="T75" fmla="*/ 2147483647 h 405"/>
              <a:gd name="T76" fmla="*/ 2147483647 w 538"/>
              <a:gd name="T77" fmla="*/ 2147483647 h 405"/>
              <a:gd name="T78" fmla="*/ 2147483647 w 538"/>
              <a:gd name="T79" fmla="*/ 2147483647 h 405"/>
              <a:gd name="T80" fmla="*/ 2147483647 w 538"/>
              <a:gd name="T81" fmla="*/ 2147483647 h 405"/>
              <a:gd name="T82" fmla="*/ 2147483647 w 538"/>
              <a:gd name="T83" fmla="*/ 2147483647 h 405"/>
              <a:gd name="T84" fmla="*/ 2147483647 w 538"/>
              <a:gd name="T85" fmla="*/ 2147483647 h 405"/>
              <a:gd name="T86" fmla="*/ 2147483647 w 538"/>
              <a:gd name="T87" fmla="*/ 2147483647 h 405"/>
              <a:gd name="T88" fmla="*/ 0 w 538"/>
              <a:gd name="T89" fmla="*/ 2147483647 h 405"/>
              <a:gd name="T90" fmla="*/ 2147483647 w 538"/>
              <a:gd name="T91" fmla="*/ 2147483647 h 405"/>
              <a:gd name="T92" fmla="*/ 0 w 538"/>
              <a:gd name="T93" fmla="*/ 2147483647 h 405"/>
              <a:gd name="T94" fmla="*/ 2147483647 w 538"/>
              <a:gd name="T95" fmla="*/ 2147483647 h 405"/>
              <a:gd name="T96" fmla="*/ 2147483647 w 538"/>
              <a:gd name="T97" fmla="*/ 2147483647 h 4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8" h="405">
                <a:moveTo>
                  <a:pt x="10" y="261"/>
                </a:moveTo>
                <a:lnTo>
                  <a:pt x="10" y="263"/>
                </a:lnTo>
                <a:lnTo>
                  <a:pt x="12" y="263"/>
                </a:lnTo>
                <a:lnTo>
                  <a:pt x="14" y="265"/>
                </a:lnTo>
                <a:lnTo>
                  <a:pt x="23" y="267"/>
                </a:lnTo>
                <a:lnTo>
                  <a:pt x="27" y="267"/>
                </a:lnTo>
                <a:lnTo>
                  <a:pt x="33" y="269"/>
                </a:lnTo>
                <a:lnTo>
                  <a:pt x="39" y="273"/>
                </a:lnTo>
                <a:lnTo>
                  <a:pt x="45" y="278"/>
                </a:lnTo>
                <a:lnTo>
                  <a:pt x="49" y="280"/>
                </a:lnTo>
                <a:lnTo>
                  <a:pt x="53" y="282"/>
                </a:lnTo>
                <a:lnTo>
                  <a:pt x="55" y="286"/>
                </a:lnTo>
                <a:lnTo>
                  <a:pt x="57" y="290"/>
                </a:lnTo>
                <a:lnTo>
                  <a:pt x="57" y="299"/>
                </a:lnTo>
                <a:lnTo>
                  <a:pt x="57" y="310"/>
                </a:lnTo>
                <a:lnTo>
                  <a:pt x="57" y="327"/>
                </a:lnTo>
                <a:lnTo>
                  <a:pt x="57" y="331"/>
                </a:lnTo>
                <a:lnTo>
                  <a:pt x="59" y="333"/>
                </a:lnTo>
                <a:lnTo>
                  <a:pt x="60" y="335"/>
                </a:lnTo>
                <a:lnTo>
                  <a:pt x="62" y="335"/>
                </a:lnTo>
                <a:lnTo>
                  <a:pt x="64" y="335"/>
                </a:lnTo>
                <a:lnTo>
                  <a:pt x="68" y="335"/>
                </a:lnTo>
                <a:lnTo>
                  <a:pt x="76" y="341"/>
                </a:lnTo>
                <a:lnTo>
                  <a:pt x="82" y="343"/>
                </a:lnTo>
                <a:lnTo>
                  <a:pt x="92" y="346"/>
                </a:lnTo>
                <a:lnTo>
                  <a:pt x="106" y="348"/>
                </a:lnTo>
                <a:lnTo>
                  <a:pt x="125" y="348"/>
                </a:lnTo>
                <a:lnTo>
                  <a:pt x="131" y="348"/>
                </a:lnTo>
                <a:lnTo>
                  <a:pt x="137" y="350"/>
                </a:lnTo>
                <a:lnTo>
                  <a:pt x="149" y="358"/>
                </a:lnTo>
                <a:lnTo>
                  <a:pt x="156" y="361"/>
                </a:lnTo>
                <a:lnTo>
                  <a:pt x="164" y="365"/>
                </a:lnTo>
                <a:lnTo>
                  <a:pt x="174" y="369"/>
                </a:lnTo>
                <a:lnTo>
                  <a:pt x="184" y="369"/>
                </a:lnTo>
                <a:lnTo>
                  <a:pt x="186" y="367"/>
                </a:lnTo>
                <a:lnTo>
                  <a:pt x="190" y="367"/>
                </a:lnTo>
                <a:lnTo>
                  <a:pt x="198" y="367"/>
                </a:lnTo>
                <a:lnTo>
                  <a:pt x="207" y="367"/>
                </a:lnTo>
                <a:lnTo>
                  <a:pt x="215" y="369"/>
                </a:lnTo>
                <a:lnTo>
                  <a:pt x="225" y="371"/>
                </a:lnTo>
                <a:lnTo>
                  <a:pt x="235" y="373"/>
                </a:lnTo>
                <a:lnTo>
                  <a:pt x="241" y="373"/>
                </a:lnTo>
                <a:lnTo>
                  <a:pt x="245" y="371"/>
                </a:lnTo>
                <a:lnTo>
                  <a:pt x="248" y="371"/>
                </a:lnTo>
                <a:lnTo>
                  <a:pt x="252" y="367"/>
                </a:lnTo>
                <a:lnTo>
                  <a:pt x="254" y="365"/>
                </a:lnTo>
                <a:lnTo>
                  <a:pt x="258" y="365"/>
                </a:lnTo>
                <a:lnTo>
                  <a:pt x="266" y="363"/>
                </a:lnTo>
                <a:lnTo>
                  <a:pt x="276" y="365"/>
                </a:lnTo>
                <a:lnTo>
                  <a:pt x="288" y="365"/>
                </a:lnTo>
                <a:lnTo>
                  <a:pt x="307" y="369"/>
                </a:lnTo>
                <a:lnTo>
                  <a:pt x="315" y="369"/>
                </a:lnTo>
                <a:lnTo>
                  <a:pt x="319" y="369"/>
                </a:lnTo>
                <a:lnTo>
                  <a:pt x="321" y="369"/>
                </a:lnTo>
                <a:lnTo>
                  <a:pt x="468" y="405"/>
                </a:lnTo>
                <a:lnTo>
                  <a:pt x="538" y="110"/>
                </a:lnTo>
                <a:lnTo>
                  <a:pt x="472" y="93"/>
                </a:lnTo>
                <a:lnTo>
                  <a:pt x="407" y="74"/>
                </a:lnTo>
                <a:lnTo>
                  <a:pt x="288" y="40"/>
                </a:lnTo>
                <a:lnTo>
                  <a:pt x="196" y="14"/>
                </a:lnTo>
                <a:lnTo>
                  <a:pt x="154" y="2"/>
                </a:lnTo>
                <a:lnTo>
                  <a:pt x="153" y="0"/>
                </a:lnTo>
                <a:lnTo>
                  <a:pt x="151" y="2"/>
                </a:lnTo>
                <a:lnTo>
                  <a:pt x="151" y="4"/>
                </a:lnTo>
                <a:lnTo>
                  <a:pt x="153" y="10"/>
                </a:lnTo>
                <a:lnTo>
                  <a:pt x="153" y="12"/>
                </a:lnTo>
                <a:lnTo>
                  <a:pt x="154" y="12"/>
                </a:lnTo>
                <a:lnTo>
                  <a:pt x="156" y="15"/>
                </a:lnTo>
                <a:lnTo>
                  <a:pt x="160" y="17"/>
                </a:lnTo>
                <a:lnTo>
                  <a:pt x="160" y="19"/>
                </a:lnTo>
                <a:lnTo>
                  <a:pt x="162" y="21"/>
                </a:lnTo>
                <a:lnTo>
                  <a:pt x="162" y="29"/>
                </a:lnTo>
                <a:lnTo>
                  <a:pt x="164" y="34"/>
                </a:lnTo>
                <a:lnTo>
                  <a:pt x="162" y="38"/>
                </a:lnTo>
                <a:lnTo>
                  <a:pt x="162" y="40"/>
                </a:lnTo>
                <a:lnTo>
                  <a:pt x="160" y="40"/>
                </a:lnTo>
                <a:lnTo>
                  <a:pt x="160" y="48"/>
                </a:lnTo>
                <a:lnTo>
                  <a:pt x="160" y="53"/>
                </a:lnTo>
                <a:lnTo>
                  <a:pt x="160" y="57"/>
                </a:lnTo>
                <a:lnTo>
                  <a:pt x="156" y="59"/>
                </a:lnTo>
                <a:lnTo>
                  <a:pt x="156" y="63"/>
                </a:lnTo>
                <a:lnTo>
                  <a:pt x="154" y="68"/>
                </a:lnTo>
                <a:lnTo>
                  <a:pt x="156" y="70"/>
                </a:lnTo>
                <a:lnTo>
                  <a:pt x="158" y="72"/>
                </a:lnTo>
                <a:lnTo>
                  <a:pt x="160" y="72"/>
                </a:lnTo>
                <a:lnTo>
                  <a:pt x="162" y="74"/>
                </a:lnTo>
                <a:lnTo>
                  <a:pt x="162" y="76"/>
                </a:lnTo>
                <a:lnTo>
                  <a:pt x="160" y="78"/>
                </a:lnTo>
                <a:lnTo>
                  <a:pt x="158" y="78"/>
                </a:lnTo>
                <a:lnTo>
                  <a:pt x="158" y="82"/>
                </a:lnTo>
                <a:lnTo>
                  <a:pt x="160" y="89"/>
                </a:lnTo>
                <a:lnTo>
                  <a:pt x="158" y="91"/>
                </a:lnTo>
                <a:lnTo>
                  <a:pt x="156" y="93"/>
                </a:lnTo>
                <a:lnTo>
                  <a:pt x="156" y="95"/>
                </a:lnTo>
                <a:lnTo>
                  <a:pt x="158" y="99"/>
                </a:lnTo>
                <a:lnTo>
                  <a:pt x="162" y="102"/>
                </a:lnTo>
                <a:lnTo>
                  <a:pt x="164" y="104"/>
                </a:lnTo>
                <a:lnTo>
                  <a:pt x="164" y="106"/>
                </a:lnTo>
                <a:lnTo>
                  <a:pt x="158" y="112"/>
                </a:lnTo>
                <a:lnTo>
                  <a:pt x="145" y="127"/>
                </a:lnTo>
                <a:lnTo>
                  <a:pt x="141" y="135"/>
                </a:lnTo>
                <a:lnTo>
                  <a:pt x="141" y="136"/>
                </a:lnTo>
                <a:lnTo>
                  <a:pt x="141" y="140"/>
                </a:lnTo>
                <a:lnTo>
                  <a:pt x="141" y="150"/>
                </a:lnTo>
                <a:lnTo>
                  <a:pt x="137" y="161"/>
                </a:lnTo>
                <a:lnTo>
                  <a:pt x="135" y="165"/>
                </a:lnTo>
                <a:lnTo>
                  <a:pt x="131" y="169"/>
                </a:lnTo>
                <a:lnTo>
                  <a:pt x="125" y="172"/>
                </a:lnTo>
                <a:lnTo>
                  <a:pt x="119" y="174"/>
                </a:lnTo>
                <a:lnTo>
                  <a:pt x="107" y="178"/>
                </a:lnTo>
                <a:lnTo>
                  <a:pt x="100" y="184"/>
                </a:lnTo>
                <a:lnTo>
                  <a:pt x="96" y="186"/>
                </a:lnTo>
                <a:lnTo>
                  <a:pt x="92" y="188"/>
                </a:lnTo>
                <a:lnTo>
                  <a:pt x="88" y="188"/>
                </a:lnTo>
                <a:lnTo>
                  <a:pt x="86" y="188"/>
                </a:lnTo>
                <a:lnTo>
                  <a:pt x="84" y="188"/>
                </a:lnTo>
                <a:lnTo>
                  <a:pt x="80" y="182"/>
                </a:lnTo>
                <a:lnTo>
                  <a:pt x="80" y="178"/>
                </a:lnTo>
                <a:lnTo>
                  <a:pt x="80" y="174"/>
                </a:lnTo>
                <a:lnTo>
                  <a:pt x="84" y="169"/>
                </a:lnTo>
                <a:lnTo>
                  <a:pt x="86" y="165"/>
                </a:lnTo>
                <a:lnTo>
                  <a:pt x="86" y="161"/>
                </a:lnTo>
                <a:lnTo>
                  <a:pt x="78" y="161"/>
                </a:lnTo>
                <a:lnTo>
                  <a:pt x="78" y="159"/>
                </a:lnTo>
                <a:lnTo>
                  <a:pt x="78" y="157"/>
                </a:lnTo>
                <a:lnTo>
                  <a:pt x="78" y="152"/>
                </a:lnTo>
                <a:lnTo>
                  <a:pt x="80" y="146"/>
                </a:lnTo>
                <a:lnTo>
                  <a:pt x="94" y="131"/>
                </a:lnTo>
                <a:lnTo>
                  <a:pt x="100" y="125"/>
                </a:lnTo>
                <a:lnTo>
                  <a:pt x="104" y="121"/>
                </a:lnTo>
                <a:lnTo>
                  <a:pt x="107" y="119"/>
                </a:lnTo>
                <a:lnTo>
                  <a:pt x="109" y="119"/>
                </a:lnTo>
                <a:lnTo>
                  <a:pt x="111" y="119"/>
                </a:lnTo>
                <a:lnTo>
                  <a:pt x="111" y="121"/>
                </a:lnTo>
                <a:lnTo>
                  <a:pt x="113" y="123"/>
                </a:lnTo>
                <a:lnTo>
                  <a:pt x="115" y="123"/>
                </a:lnTo>
                <a:lnTo>
                  <a:pt x="115" y="121"/>
                </a:lnTo>
                <a:lnTo>
                  <a:pt x="119" y="119"/>
                </a:lnTo>
                <a:lnTo>
                  <a:pt x="121" y="119"/>
                </a:lnTo>
                <a:lnTo>
                  <a:pt x="123" y="118"/>
                </a:lnTo>
                <a:lnTo>
                  <a:pt x="125" y="116"/>
                </a:lnTo>
                <a:lnTo>
                  <a:pt x="125" y="114"/>
                </a:lnTo>
                <a:lnTo>
                  <a:pt x="125" y="104"/>
                </a:lnTo>
                <a:lnTo>
                  <a:pt x="123" y="101"/>
                </a:lnTo>
                <a:lnTo>
                  <a:pt x="121" y="97"/>
                </a:lnTo>
                <a:lnTo>
                  <a:pt x="117" y="95"/>
                </a:lnTo>
                <a:lnTo>
                  <a:pt x="117" y="93"/>
                </a:lnTo>
                <a:lnTo>
                  <a:pt x="115" y="89"/>
                </a:lnTo>
                <a:lnTo>
                  <a:pt x="115" y="87"/>
                </a:lnTo>
                <a:lnTo>
                  <a:pt x="117" y="85"/>
                </a:lnTo>
                <a:lnTo>
                  <a:pt x="119" y="85"/>
                </a:lnTo>
                <a:lnTo>
                  <a:pt x="121" y="87"/>
                </a:lnTo>
                <a:lnTo>
                  <a:pt x="119" y="89"/>
                </a:lnTo>
                <a:lnTo>
                  <a:pt x="119" y="91"/>
                </a:lnTo>
                <a:lnTo>
                  <a:pt x="117" y="91"/>
                </a:lnTo>
                <a:lnTo>
                  <a:pt x="117" y="89"/>
                </a:lnTo>
                <a:lnTo>
                  <a:pt x="115" y="87"/>
                </a:lnTo>
                <a:lnTo>
                  <a:pt x="111" y="84"/>
                </a:lnTo>
                <a:lnTo>
                  <a:pt x="107" y="80"/>
                </a:lnTo>
                <a:lnTo>
                  <a:pt x="102" y="78"/>
                </a:lnTo>
                <a:lnTo>
                  <a:pt x="94" y="76"/>
                </a:lnTo>
                <a:lnTo>
                  <a:pt x="88" y="74"/>
                </a:lnTo>
                <a:lnTo>
                  <a:pt x="86" y="72"/>
                </a:lnTo>
                <a:lnTo>
                  <a:pt x="82" y="68"/>
                </a:lnTo>
                <a:lnTo>
                  <a:pt x="78" y="67"/>
                </a:lnTo>
                <a:lnTo>
                  <a:pt x="74" y="65"/>
                </a:lnTo>
                <a:lnTo>
                  <a:pt x="60" y="59"/>
                </a:lnTo>
                <a:lnTo>
                  <a:pt x="55" y="55"/>
                </a:lnTo>
                <a:lnTo>
                  <a:pt x="49" y="51"/>
                </a:lnTo>
                <a:lnTo>
                  <a:pt x="43" y="48"/>
                </a:lnTo>
                <a:lnTo>
                  <a:pt x="37" y="44"/>
                </a:lnTo>
                <a:lnTo>
                  <a:pt x="29" y="36"/>
                </a:lnTo>
                <a:lnTo>
                  <a:pt x="23" y="32"/>
                </a:lnTo>
                <a:lnTo>
                  <a:pt x="17" y="27"/>
                </a:lnTo>
                <a:lnTo>
                  <a:pt x="12" y="23"/>
                </a:lnTo>
                <a:lnTo>
                  <a:pt x="6" y="21"/>
                </a:lnTo>
                <a:lnTo>
                  <a:pt x="4" y="21"/>
                </a:lnTo>
                <a:lnTo>
                  <a:pt x="2" y="23"/>
                </a:lnTo>
                <a:lnTo>
                  <a:pt x="0" y="27"/>
                </a:lnTo>
                <a:lnTo>
                  <a:pt x="0" y="31"/>
                </a:lnTo>
                <a:lnTo>
                  <a:pt x="0" y="38"/>
                </a:lnTo>
                <a:lnTo>
                  <a:pt x="0" y="48"/>
                </a:lnTo>
                <a:lnTo>
                  <a:pt x="2" y="67"/>
                </a:lnTo>
                <a:lnTo>
                  <a:pt x="4" y="84"/>
                </a:lnTo>
                <a:lnTo>
                  <a:pt x="4" y="89"/>
                </a:lnTo>
                <a:lnTo>
                  <a:pt x="2" y="95"/>
                </a:lnTo>
                <a:lnTo>
                  <a:pt x="0" y="110"/>
                </a:lnTo>
                <a:lnTo>
                  <a:pt x="0" y="127"/>
                </a:lnTo>
                <a:lnTo>
                  <a:pt x="0" y="157"/>
                </a:lnTo>
                <a:lnTo>
                  <a:pt x="0" y="159"/>
                </a:lnTo>
                <a:lnTo>
                  <a:pt x="2" y="161"/>
                </a:lnTo>
                <a:lnTo>
                  <a:pt x="6" y="163"/>
                </a:lnTo>
                <a:lnTo>
                  <a:pt x="10" y="163"/>
                </a:lnTo>
                <a:lnTo>
                  <a:pt x="12" y="165"/>
                </a:lnTo>
                <a:lnTo>
                  <a:pt x="14" y="167"/>
                </a:lnTo>
                <a:lnTo>
                  <a:pt x="14" y="170"/>
                </a:lnTo>
                <a:lnTo>
                  <a:pt x="14" y="174"/>
                </a:lnTo>
              </a:path>
            </a:pathLst>
          </a:custGeom>
          <a:solidFill>
            <a:schemeClr val="bg1">
              <a:lumMod val="6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7" name="Freeform 74">
            <a:extLst>
              <a:ext uri="{FF2B5EF4-FFF2-40B4-BE49-F238E27FC236}">
                <a16:creationId xmlns:a16="http://schemas.microsoft.com/office/drawing/2014/main" id="{DBD5CCFC-66B6-713F-1AE7-E68B25CC6DE0}"/>
              </a:ext>
            </a:extLst>
          </p:cNvPr>
          <p:cNvSpPr>
            <a:spLocks/>
          </p:cNvSpPr>
          <p:nvPr/>
        </p:nvSpPr>
        <p:spPr bwMode="auto">
          <a:xfrm>
            <a:off x="3388843" y="1218436"/>
            <a:ext cx="1033165" cy="716812"/>
          </a:xfrm>
          <a:custGeom>
            <a:avLst/>
            <a:gdLst>
              <a:gd name="T0" fmla="*/ 0 w 834"/>
              <a:gd name="T1" fmla="*/ 2147483647 h 541"/>
              <a:gd name="T2" fmla="*/ 2147483647 w 834"/>
              <a:gd name="T3" fmla="*/ 2147483647 h 541"/>
              <a:gd name="T4" fmla="*/ 2147483647 w 834"/>
              <a:gd name="T5" fmla="*/ 2147483647 h 541"/>
              <a:gd name="T6" fmla="*/ 2147483647 w 834"/>
              <a:gd name="T7" fmla="*/ 2147483647 h 541"/>
              <a:gd name="T8" fmla="*/ 2147483647 w 834"/>
              <a:gd name="T9" fmla="*/ 2147483647 h 541"/>
              <a:gd name="T10" fmla="*/ 2147483647 w 834"/>
              <a:gd name="T11" fmla="*/ 2147483647 h 541"/>
              <a:gd name="T12" fmla="*/ 2147483647 w 834"/>
              <a:gd name="T13" fmla="*/ 2147483647 h 541"/>
              <a:gd name="T14" fmla="*/ 2147483647 w 834"/>
              <a:gd name="T15" fmla="*/ 2147483647 h 541"/>
              <a:gd name="T16" fmla="*/ 2147483647 w 834"/>
              <a:gd name="T17" fmla="*/ 2147483647 h 541"/>
              <a:gd name="T18" fmla="*/ 2147483647 w 834"/>
              <a:gd name="T19" fmla="*/ 2147483647 h 541"/>
              <a:gd name="T20" fmla="*/ 2147483647 w 834"/>
              <a:gd name="T21" fmla="*/ 2147483647 h 541"/>
              <a:gd name="T22" fmla="*/ 2147483647 w 834"/>
              <a:gd name="T23" fmla="*/ 2147483647 h 541"/>
              <a:gd name="T24" fmla="*/ 2147483647 w 834"/>
              <a:gd name="T25" fmla="*/ 2147483647 h 541"/>
              <a:gd name="T26" fmla="*/ 2147483647 w 834"/>
              <a:gd name="T27" fmla="*/ 2147483647 h 541"/>
              <a:gd name="T28" fmla="*/ 2147483647 w 834"/>
              <a:gd name="T29" fmla="*/ 2147483647 h 541"/>
              <a:gd name="T30" fmla="*/ 2147483647 w 834"/>
              <a:gd name="T31" fmla="*/ 2147483647 h 541"/>
              <a:gd name="T32" fmla="*/ 2147483647 w 834"/>
              <a:gd name="T33" fmla="*/ 2147483647 h 541"/>
              <a:gd name="T34" fmla="*/ 2147483647 w 834"/>
              <a:gd name="T35" fmla="*/ 2147483647 h 541"/>
              <a:gd name="T36" fmla="*/ 2147483647 w 834"/>
              <a:gd name="T37" fmla="*/ 2147483647 h 541"/>
              <a:gd name="T38" fmla="*/ 2147483647 w 834"/>
              <a:gd name="T39" fmla="*/ 2147483647 h 541"/>
              <a:gd name="T40" fmla="*/ 2147483647 w 834"/>
              <a:gd name="T41" fmla="*/ 2147483647 h 541"/>
              <a:gd name="T42" fmla="*/ 2147483647 w 834"/>
              <a:gd name="T43" fmla="*/ 2147483647 h 541"/>
              <a:gd name="T44" fmla="*/ 2147483647 w 834"/>
              <a:gd name="T45" fmla="*/ 2147483647 h 541"/>
              <a:gd name="T46" fmla="*/ 2147483647 w 834"/>
              <a:gd name="T47" fmla="*/ 2147483647 h 541"/>
              <a:gd name="T48" fmla="*/ 2147483647 w 834"/>
              <a:gd name="T49" fmla="*/ 2147483647 h 541"/>
              <a:gd name="T50" fmla="*/ 2147483647 w 834"/>
              <a:gd name="T51" fmla="*/ 2147483647 h 541"/>
              <a:gd name="T52" fmla="*/ 2147483647 w 834"/>
              <a:gd name="T53" fmla="*/ 2147483647 h 541"/>
              <a:gd name="T54" fmla="*/ 2147483647 w 834"/>
              <a:gd name="T55" fmla="*/ 2147483647 h 541"/>
              <a:gd name="T56" fmla="*/ 2147483647 w 834"/>
              <a:gd name="T57" fmla="*/ 2147483647 h 541"/>
              <a:gd name="T58" fmla="*/ 2147483647 w 834"/>
              <a:gd name="T59" fmla="*/ 2147483647 h 541"/>
              <a:gd name="T60" fmla="*/ 2147483647 w 834"/>
              <a:gd name="T61" fmla="*/ 2147483647 h 541"/>
              <a:gd name="T62" fmla="*/ 2147483647 w 834"/>
              <a:gd name="T63" fmla="*/ 2147483647 h 541"/>
              <a:gd name="T64" fmla="*/ 2147483647 w 834"/>
              <a:gd name="T65" fmla="*/ 2147483647 h 541"/>
              <a:gd name="T66" fmla="*/ 2147483647 w 834"/>
              <a:gd name="T67" fmla="*/ 2147483647 h 541"/>
              <a:gd name="T68" fmla="*/ 2147483647 w 834"/>
              <a:gd name="T69" fmla="*/ 0 h 5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34" h="541">
                <a:moveTo>
                  <a:pt x="22" y="0"/>
                </a:moveTo>
                <a:lnTo>
                  <a:pt x="0" y="108"/>
                </a:lnTo>
                <a:lnTo>
                  <a:pt x="4" y="119"/>
                </a:lnTo>
                <a:lnTo>
                  <a:pt x="8" y="127"/>
                </a:lnTo>
                <a:lnTo>
                  <a:pt x="12" y="138"/>
                </a:lnTo>
                <a:lnTo>
                  <a:pt x="14" y="155"/>
                </a:lnTo>
                <a:lnTo>
                  <a:pt x="16" y="163"/>
                </a:lnTo>
                <a:lnTo>
                  <a:pt x="20" y="170"/>
                </a:lnTo>
                <a:lnTo>
                  <a:pt x="32" y="184"/>
                </a:lnTo>
                <a:lnTo>
                  <a:pt x="45" y="203"/>
                </a:lnTo>
                <a:lnTo>
                  <a:pt x="53" y="238"/>
                </a:lnTo>
                <a:lnTo>
                  <a:pt x="65" y="250"/>
                </a:lnTo>
                <a:lnTo>
                  <a:pt x="73" y="255"/>
                </a:lnTo>
                <a:lnTo>
                  <a:pt x="79" y="257"/>
                </a:lnTo>
                <a:lnTo>
                  <a:pt x="86" y="259"/>
                </a:lnTo>
                <a:lnTo>
                  <a:pt x="86" y="265"/>
                </a:lnTo>
                <a:lnTo>
                  <a:pt x="71" y="286"/>
                </a:lnTo>
                <a:lnTo>
                  <a:pt x="65" y="301"/>
                </a:lnTo>
                <a:lnTo>
                  <a:pt x="61" y="316"/>
                </a:lnTo>
                <a:lnTo>
                  <a:pt x="63" y="339"/>
                </a:lnTo>
                <a:lnTo>
                  <a:pt x="67" y="341"/>
                </a:lnTo>
                <a:lnTo>
                  <a:pt x="63" y="344"/>
                </a:lnTo>
                <a:lnTo>
                  <a:pt x="49" y="354"/>
                </a:lnTo>
                <a:lnTo>
                  <a:pt x="47" y="359"/>
                </a:lnTo>
                <a:lnTo>
                  <a:pt x="47" y="363"/>
                </a:lnTo>
                <a:lnTo>
                  <a:pt x="53" y="373"/>
                </a:lnTo>
                <a:lnTo>
                  <a:pt x="67" y="375"/>
                </a:lnTo>
                <a:lnTo>
                  <a:pt x="77" y="371"/>
                </a:lnTo>
                <a:lnTo>
                  <a:pt x="86" y="365"/>
                </a:lnTo>
                <a:lnTo>
                  <a:pt x="92" y="367"/>
                </a:lnTo>
                <a:lnTo>
                  <a:pt x="96" y="375"/>
                </a:lnTo>
                <a:lnTo>
                  <a:pt x="96" y="384"/>
                </a:lnTo>
                <a:lnTo>
                  <a:pt x="98" y="397"/>
                </a:lnTo>
                <a:lnTo>
                  <a:pt x="102" y="412"/>
                </a:lnTo>
                <a:lnTo>
                  <a:pt x="108" y="433"/>
                </a:lnTo>
                <a:lnTo>
                  <a:pt x="110" y="462"/>
                </a:lnTo>
                <a:lnTo>
                  <a:pt x="118" y="460"/>
                </a:lnTo>
                <a:lnTo>
                  <a:pt x="128" y="463"/>
                </a:lnTo>
                <a:lnTo>
                  <a:pt x="133" y="465"/>
                </a:lnTo>
                <a:lnTo>
                  <a:pt x="135" y="473"/>
                </a:lnTo>
                <a:lnTo>
                  <a:pt x="137" y="488"/>
                </a:lnTo>
                <a:lnTo>
                  <a:pt x="141" y="505"/>
                </a:lnTo>
                <a:lnTo>
                  <a:pt x="145" y="511"/>
                </a:lnTo>
                <a:lnTo>
                  <a:pt x="151" y="514"/>
                </a:lnTo>
                <a:lnTo>
                  <a:pt x="155" y="511"/>
                </a:lnTo>
                <a:lnTo>
                  <a:pt x="163" y="507"/>
                </a:lnTo>
                <a:lnTo>
                  <a:pt x="175" y="507"/>
                </a:lnTo>
                <a:lnTo>
                  <a:pt x="196" y="507"/>
                </a:lnTo>
                <a:lnTo>
                  <a:pt x="206" y="505"/>
                </a:lnTo>
                <a:lnTo>
                  <a:pt x="218" y="505"/>
                </a:lnTo>
                <a:lnTo>
                  <a:pt x="233" y="507"/>
                </a:lnTo>
                <a:lnTo>
                  <a:pt x="237" y="507"/>
                </a:lnTo>
                <a:lnTo>
                  <a:pt x="243" y="513"/>
                </a:lnTo>
                <a:lnTo>
                  <a:pt x="251" y="514"/>
                </a:lnTo>
                <a:lnTo>
                  <a:pt x="253" y="511"/>
                </a:lnTo>
                <a:lnTo>
                  <a:pt x="261" y="501"/>
                </a:lnTo>
                <a:lnTo>
                  <a:pt x="267" y="499"/>
                </a:lnTo>
                <a:lnTo>
                  <a:pt x="270" y="501"/>
                </a:lnTo>
                <a:lnTo>
                  <a:pt x="274" y="507"/>
                </a:lnTo>
                <a:lnTo>
                  <a:pt x="282" y="507"/>
                </a:lnTo>
                <a:lnTo>
                  <a:pt x="288" y="469"/>
                </a:lnTo>
                <a:lnTo>
                  <a:pt x="484" y="501"/>
                </a:lnTo>
                <a:lnTo>
                  <a:pt x="644" y="524"/>
                </a:lnTo>
                <a:lnTo>
                  <a:pt x="801" y="541"/>
                </a:lnTo>
                <a:lnTo>
                  <a:pt x="809" y="439"/>
                </a:lnTo>
                <a:lnTo>
                  <a:pt x="834" y="125"/>
                </a:lnTo>
                <a:lnTo>
                  <a:pt x="584" y="97"/>
                </a:lnTo>
                <a:lnTo>
                  <a:pt x="345" y="61"/>
                </a:lnTo>
                <a:lnTo>
                  <a:pt x="147" y="27"/>
                </a:lnTo>
                <a:lnTo>
                  <a:pt x="22" y="0"/>
                </a:lnTo>
              </a:path>
            </a:pathLst>
          </a:custGeom>
          <a:solidFill>
            <a:schemeClr val="bg1">
              <a:lumMod val="65000"/>
            </a:schemeClr>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88" name="Freeform 75">
            <a:extLst>
              <a:ext uri="{FF2B5EF4-FFF2-40B4-BE49-F238E27FC236}">
                <a16:creationId xmlns:a16="http://schemas.microsoft.com/office/drawing/2014/main" id="{1A1A6A9A-9ACD-1100-D70A-123B30C8AA93}"/>
              </a:ext>
            </a:extLst>
          </p:cNvPr>
          <p:cNvSpPr>
            <a:spLocks/>
          </p:cNvSpPr>
          <p:nvPr/>
        </p:nvSpPr>
        <p:spPr bwMode="auto">
          <a:xfrm>
            <a:off x="5325390" y="3585105"/>
            <a:ext cx="564268" cy="541179"/>
          </a:xfrm>
          <a:custGeom>
            <a:avLst/>
            <a:gdLst>
              <a:gd name="T0" fmla="*/ 2147483647 w 456"/>
              <a:gd name="T1" fmla="*/ 2147483647 h 409"/>
              <a:gd name="T2" fmla="*/ 2147483647 w 456"/>
              <a:gd name="T3" fmla="*/ 2147483647 h 409"/>
              <a:gd name="T4" fmla="*/ 2147483647 w 456"/>
              <a:gd name="T5" fmla="*/ 2147483647 h 409"/>
              <a:gd name="T6" fmla="*/ 2147483647 w 456"/>
              <a:gd name="T7" fmla="*/ 2147483647 h 409"/>
              <a:gd name="T8" fmla="*/ 2147483647 w 456"/>
              <a:gd name="T9" fmla="*/ 2147483647 h 409"/>
              <a:gd name="T10" fmla="*/ 2147483647 w 456"/>
              <a:gd name="T11" fmla="*/ 2147483647 h 409"/>
              <a:gd name="T12" fmla="*/ 2147483647 w 456"/>
              <a:gd name="T13" fmla="*/ 2147483647 h 409"/>
              <a:gd name="T14" fmla="*/ 2147483647 w 456"/>
              <a:gd name="T15" fmla="*/ 2147483647 h 409"/>
              <a:gd name="T16" fmla="*/ 2147483647 w 456"/>
              <a:gd name="T17" fmla="*/ 2147483647 h 409"/>
              <a:gd name="T18" fmla="*/ 2147483647 w 456"/>
              <a:gd name="T19" fmla="*/ 2147483647 h 409"/>
              <a:gd name="T20" fmla="*/ 2147483647 w 456"/>
              <a:gd name="T21" fmla="*/ 2147483647 h 409"/>
              <a:gd name="T22" fmla="*/ 2147483647 w 456"/>
              <a:gd name="T23" fmla="*/ 2147483647 h 409"/>
              <a:gd name="T24" fmla="*/ 2147483647 w 456"/>
              <a:gd name="T25" fmla="*/ 0 h 409"/>
              <a:gd name="T26" fmla="*/ 2147483647 w 456"/>
              <a:gd name="T27" fmla="*/ 2147483647 h 409"/>
              <a:gd name="T28" fmla="*/ 2147483647 w 456"/>
              <a:gd name="T29" fmla="*/ 2147483647 h 409"/>
              <a:gd name="T30" fmla="*/ 2147483647 w 456"/>
              <a:gd name="T31" fmla="*/ 2147483647 h 409"/>
              <a:gd name="T32" fmla="*/ 2147483647 w 456"/>
              <a:gd name="T33" fmla="*/ 2147483647 h 409"/>
              <a:gd name="T34" fmla="*/ 2147483647 w 456"/>
              <a:gd name="T35" fmla="*/ 2147483647 h 409"/>
              <a:gd name="T36" fmla="*/ 2147483647 w 456"/>
              <a:gd name="T37" fmla="*/ 2147483647 h 409"/>
              <a:gd name="T38" fmla="*/ 2147483647 w 456"/>
              <a:gd name="T39" fmla="*/ 2147483647 h 409"/>
              <a:gd name="T40" fmla="*/ 2147483647 w 456"/>
              <a:gd name="T41" fmla="*/ 2147483647 h 409"/>
              <a:gd name="T42" fmla="*/ 2147483647 w 456"/>
              <a:gd name="T43" fmla="*/ 2147483647 h 409"/>
              <a:gd name="T44" fmla="*/ 2147483647 w 456"/>
              <a:gd name="T45" fmla="*/ 2147483647 h 409"/>
              <a:gd name="T46" fmla="*/ 2147483647 w 456"/>
              <a:gd name="T47" fmla="*/ 2147483647 h 409"/>
              <a:gd name="T48" fmla="*/ 2147483647 w 456"/>
              <a:gd name="T49" fmla="*/ 2147483647 h 409"/>
              <a:gd name="T50" fmla="*/ 2147483647 w 456"/>
              <a:gd name="T51" fmla="*/ 2147483647 h 409"/>
              <a:gd name="T52" fmla="*/ 2147483647 w 456"/>
              <a:gd name="T53" fmla="*/ 2147483647 h 409"/>
              <a:gd name="T54" fmla="*/ 2147483647 w 456"/>
              <a:gd name="T55" fmla="*/ 2147483647 h 409"/>
              <a:gd name="T56" fmla="*/ 2147483647 w 456"/>
              <a:gd name="T57" fmla="*/ 2147483647 h 409"/>
              <a:gd name="T58" fmla="*/ 2147483647 w 456"/>
              <a:gd name="T59" fmla="*/ 2147483647 h 409"/>
              <a:gd name="T60" fmla="*/ 2147483647 w 456"/>
              <a:gd name="T61" fmla="*/ 2147483647 h 409"/>
              <a:gd name="T62" fmla="*/ 2147483647 w 456"/>
              <a:gd name="T63" fmla="*/ 2147483647 h 409"/>
              <a:gd name="T64" fmla="*/ 2147483647 w 456"/>
              <a:gd name="T65" fmla="*/ 2147483647 h 409"/>
              <a:gd name="T66" fmla="*/ 2147483647 w 456"/>
              <a:gd name="T67" fmla="*/ 2147483647 h 409"/>
              <a:gd name="T68" fmla="*/ 2147483647 w 456"/>
              <a:gd name="T69" fmla="*/ 2147483647 h 409"/>
              <a:gd name="T70" fmla="*/ 2147483647 w 456"/>
              <a:gd name="T71" fmla="*/ 2147483647 h 409"/>
              <a:gd name="T72" fmla="*/ 2147483647 w 456"/>
              <a:gd name="T73" fmla="*/ 2147483647 h 409"/>
              <a:gd name="T74" fmla="*/ 2147483647 w 456"/>
              <a:gd name="T75" fmla="*/ 2147483647 h 409"/>
              <a:gd name="T76" fmla="*/ 2147483647 w 456"/>
              <a:gd name="T77" fmla="*/ 2147483647 h 409"/>
              <a:gd name="T78" fmla="*/ 2147483647 w 456"/>
              <a:gd name="T79" fmla="*/ 2147483647 h 409"/>
              <a:gd name="T80" fmla="*/ 2147483647 w 456"/>
              <a:gd name="T81" fmla="*/ 2147483647 h 409"/>
              <a:gd name="T82" fmla="*/ 2147483647 w 456"/>
              <a:gd name="T83" fmla="*/ 2147483647 h 409"/>
              <a:gd name="T84" fmla="*/ 2147483647 w 456"/>
              <a:gd name="T85" fmla="*/ 2147483647 h 409"/>
              <a:gd name="T86" fmla="*/ 2147483647 w 456"/>
              <a:gd name="T87" fmla="*/ 2147483647 h 409"/>
              <a:gd name="T88" fmla="*/ 2147483647 w 456"/>
              <a:gd name="T89" fmla="*/ 2147483647 h 409"/>
              <a:gd name="T90" fmla="*/ 2147483647 w 456"/>
              <a:gd name="T91" fmla="*/ 2147483647 h 409"/>
              <a:gd name="T92" fmla="*/ 2147483647 w 456"/>
              <a:gd name="T93" fmla="*/ 2147483647 h 409"/>
              <a:gd name="T94" fmla="*/ 2147483647 w 456"/>
              <a:gd name="T95" fmla="*/ 2147483647 h 409"/>
              <a:gd name="T96" fmla="*/ 2147483647 w 456"/>
              <a:gd name="T97" fmla="*/ 2147483647 h 409"/>
              <a:gd name="T98" fmla="*/ 2147483647 w 456"/>
              <a:gd name="T99" fmla="*/ 2147483647 h 409"/>
              <a:gd name="T100" fmla="*/ 2147483647 w 456"/>
              <a:gd name="T101" fmla="*/ 2147483647 h 409"/>
              <a:gd name="T102" fmla="*/ 2147483647 w 456"/>
              <a:gd name="T103" fmla="*/ 2147483647 h 409"/>
              <a:gd name="T104" fmla="*/ 2147483647 w 456"/>
              <a:gd name="T105" fmla="*/ 2147483647 h 4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56" h="409">
                <a:moveTo>
                  <a:pt x="188" y="346"/>
                </a:moveTo>
                <a:lnTo>
                  <a:pt x="188" y="348"/>
                </a:lnTo>
                <a:lnTo>
                  <a:pt x="186" y="350"/>
                </a:lnTo>
                <a:lnTo>
                  <a:pt x="184" y="354"/>
                </a:lnTo>
                <a:lnTo>
                  <a:pt x="182" y="356"/>
                </a:lnTo>
                <a:lnTo>
                  <a:pt x="173" y="359"/>
                </a:lnTo>
                <a:lnTo>
                  <a:pt x="167" y="361"/>
                </a:lnTo>
                <a:lnTo>
                  <a:pt x="161" y="361"/>
                </a:lnTo>
                <a:lnTo>
                  <a:pt x="155" y="361"/>
                </a:lnTo>
                <a:lnTo>
                  <a:pt x="147" y="361"/>
                </a:lnTo>
                <a:lnTo>
                  <a:pt x="135" y="358"/>
                </a:lnTo>
                <a:lnTo>
                  <a:pt x="126" y="354"/>
                </a:lnTo>
                <a:lnTo>
                  <a:pt x="110" y="348"/>
                </a:lnTo>
                <a:lnTo>
                  <a:pt x="96" y="344"/>
                </a:lnTo>
                <a:lnTo>
                  <a:pt x="83" y="342"/>
                </a:lnTo>
                <a:lnTo>
                  <a:pt x="67" y="342"/>
                </a:lnTo>
                <a:lnTo>
                  <a:pt x="55" y="342"/>
                </a:lnTo>
                <a:lnTo>
                  <a:pt x="43" y="344"/>
                </a:lnTo>
                <a:lnTo>
                  <a:pt x="32" y="346"/>
                </a:lnTo>
                <a:lnTo>
                  <a:pt x="26" y="348"/>
                </a:lnTo>
                <a:lnTo>
                  <a:pt x="20" y="350"/>
                </a:lnTo>
                <a:lnTo>
                  <a:pt x="16" y="352"/>
                </a:lnTo>
                <a:lnTo>
                  <a:pt x="14" y="354"/>
                </a:lnTo>
                <a:lnTo>
                  <a:pt x="12" y="352"/>
                </a:lnTo>
                <a:lnTo>
                  <a:pt x="12" y="350"/>
                </a:lnTo>
                <a:lnTo>
                  <a:pt x="14" y="346"/>
                </a:lnTo>
                <a:lnTo>
                  <a:pt x="16" y="341"/>
                </a:lnTo>
                <a:lnTo>
                  <a:pt x="20" y="337"/>
                </a:lnTo>
                <a:lnTo>
                  <a:pt x="24" y="333"/>
                </a:lnTo>
                <a:lnTo>
                  <a:pt x="28" y="327"/>
                </a:lnTo>
                <a:lnTo>
                  <a:pt x="30" y="320"/>
                </a:lnTo>
                <a:lnTo>
                  <a:pt x="30" y="314"/>
                </a:lnTo>
                <a:lnTo>
                  <a:pt x="30" y="290"/>
                </a:lnTo>
                <a:lnTo>
                  <a:pt x="32" y="256"/>
                </a:lnTo>
                <a:lnTo>
                  <a:pt x="36" y="252"/>
                </a:lnTo>
                <a:lnTo>
                  <a:pt x="38" y="248"/>
                </a:lnTo>
                <a:lnTo>
                  <a:pt x="39" y="244"/>
                </a:lnTo>
                <a:lnTo>
                  <a:pt x="41" y="238"/>
                </a:lnTo>
                <a:lnTo>
                  <a:pt x="43" y="237"/>
                </a:lnTo>
                <a:lnTo>
                  <a:pt x="45" y="235"/>
                </a:lnTo>
                <a:lnTo>
                  <a:pt x="47" y="231"/>
                </a:lnTo>
                <a:lnTo>
                  <a:pt x="47" y="227"/>
                </a:lnTo>
                <a:lnTo>
                  <a:pt x="49" y="221"/>
                </a:lnTo>
                <a:lnTo>
                  <a:pt x="51" y="214"/>
                </a:lnTo>
                <a:lnTo>
                  <a:pt x="49" y="206"/>
                </a:lnTo>
                <a:lnTo>
                  <a:pt x="49" y="199"/>
                </a:lnTo>
                <a:lnTo>
                  <a:pt x="47" y="193"/>
                </a:lnTo>
                <a:lnTo>
                  <a:pt x="45" y="187"/>
                </a:lnTo>
                <a:lnTo>
                  <a:pt x="43" y="186"/>
                </a:lnTo>
                <a:lnTo>
                  <a:pt x="41" y="184"/>
                </a:lnTo>
                <a:lnTo>
                  <a:pt x="41" y="176"/>
                </a:lnTo>
                <a:lnTo>
                  <a:pt x="39" y="169"/>
                </a:lnTo>
                <a:lnTo>
                  <a:pt x="38" y="165"/>
                </a:lnTo>
                <a:lnTo>
                  <a:pt x="34" y="163"/>
                </a:lnTo>
                <a:lnTo>
                  <a:pt x="28" y="161"/>
                </a:lnTo>
                <a:lnTo>
                  <a:pt x="26" y="159"/>
                </a:lnTo>
                <a:lnTo>
                  <a:pt x="26" y="157"/>
                </a:lnTo>
                <a:lnTo>
                  <a:pt x="24" y="146"/>
                </a:lnTo>
                <a:lnTo>
                  <a:pt x="22" y="138"/>
                </a:lnTo>
                <a:lnTo>
                  <a:pt x="20" y="135"/>
                </a:lnTo>
                <a:lnTo>
                  <a:pt x="18" y="131"/>
                </a:lnTo>
                <a:lnTo>
                  <a:pt x="12" y="121"/>
                </a:lnTo>
                <a:lnTo>
                  <a:pt x="0" y="110"/>
                </a:lnTo>
                <a:lnTo>
                  <a:pt x="0" y="2"/>
                </a:lnTo>
                <a:lnTo>
                  <a:pt x="249" y="0"/>
                </a:lnTo>
                <a:lnTo>
                  <a:pt x="249" y="12"/>
                </a:lnTo>
                <a:lnTo>
                  <a:pt x="261" y="12"/>
                </a:lnTo>
                <a:lnTo>
                  <a:pt x="259" y="14"/>
                </a:lnTo>
                <a:lnTo>
                  <a:pt x="255" y="17"/>
                </a:lnTo>
                <a:lnTo>
                  <a:pt x="253" y="23"/>
                </a:lnTo>
                <a:lnTo>
                  <a:pt x="249" y="29"/>
                </a:lnTo>
                <a:lnTo>
                  <a:pt x="253" y="29"/>
                </a:lnTo>
                <a:lnTo>
                  <a:pt x="255" y="31"/>
                </a:lnTo>
                <a:lnTo>
                  <a:pt x="255" y="34"/>
                </a:lnTo>
                <a:lnTo>
                  <a:pt x="257" y="42"/>
                </a:lnTo>
                <a:lnTo>
                  <a:pt x="259" y="55"/>
                </a:lnTo>
                <a:lnTo>
                  <a:pt x="263" y="57"/>
                </a:lnTo>
                <a:lnTo>
                  <a:pt x="265" y="59"/>
                </a:lnTo>
                <a:lnTo>
                  <a:pt x="269" y="63"/>
                </a:lnTo>
                <a:lnTo>
                  <a:pt x="269" y="66"/>
                </a:lnTo>
                <a:lnTo>
                  <a:pt x="270" y="68"/>
                </a:lnTo>
                <a:lnTo>
                  <a:pt x="274" y="70"/>
                </a:lnTo>
                <a:lnTo>
                  <a:pt x="274" y="74"/>
                </a:lnTo>
                <a:lnTo>
                  <a:pt x="269" y="76"/>
                </a:lnTo>
                <a:lnTo>
                  <a:pt x="267" y="78"/>
                </a:lnTo>
                <a:lnTo>
                  <a:pt x="263" y="83"/>
                </a:lnTo>
                <a:lnTo>
                  <a:pt x="261" y="91"/>
                </a:lnTo>
                <a:lnTo>
                  <a:pt x="257" y="102"/>
                </a:lnTo>
                <a:lnTo>
                  <a:pt x="255" y="106"/>
                </a:lnTo>
                <a:lnTo>
                  <a:pt x="255" y="110"/>
                </a:lnTo>
                <a:lnTo>
                  <a:pt x="249" y="116"/>
                </a:lnTo>
                <a:lnTo>
                  <a:pt x="245" y="119"/>
                </a:lnTo>
                <a:lnTo>
                  <a:pt x="241" y="127"/>
                </a:lnTo>
                <a:lnTo>
                  <a:pt x="237" y="135"/>
                </a:lnTo>
                <a:lnTo>
                  <a:pt x="233" y="146"/>
                </a:lnTo>
                <a:lnTo>
                  <a:pt x="227" y="146"/>
                </a:lnTo>
                <a:lnTo>
                  <a:pt x="227" y="165"/>
                </a:lnTo>
                <a:lnTo>
                  <a:pt x="225" y="165"/>
                </a:lnTo>
                <a:lnTo>
                  <a:pt x="225" y="172"/>
                </a:lnTo>
                <a:lnTo>
                  <a:pt x="227" y="180"/>
                </a:lnTo>
                <a:lnTo>
                  <a:pt x="225" y="182"/>
                </a:lnTo>
                <a:lnTo>
                  <a:pt x="225" y="184"/>
                </a:lnTo>
                <a:lnTo>
                  <a:pt x="222" y="186"/>
                </a:lnTo>
                <a:lnTo>
                  <a:pt x="220" y="191"/>
                </a:lnTo>
                <a:lnTo>
                  <a:pt x="220" y="195"/>
                </a:lnTo>
                <a:lnTo>
                  <a:pt x="222" y="199"/>
                </a:lnTo>
                <a:lnTo>
                  <a:pt x="224" y="201"/>
                </a:lnTo>
                <a:lnTo>
                  <a:pt x="225" y="203"/>
                </a:lnTo>
                <a:lnTo>
                  <a:pt x="227" y="208"/>
                </a:lnTo>
                <a:lnTo>
                  <a:pt x="384" y="203"/>
                </a:lnTo>
                <a:lnTo>
                  <a:pt x="382" y="210"/>
                </a:lnTo>
                <a:lnTo>
                  <a:pt x="380" y="218"/>
                </a:lnTo>
                <a:lnTo>
                  <a:pt x="378" y="223"/>
                </a:lnTo>
                <a:lnTo>
                  <a:pt x="378" y="227"/>
                </a:lnTo>
                <a:lnTo>
                  <a:pt x="376" y="231"/>
                </a:lnTo>
                <a:lnTo>
                  <a:pt x="378" y="238"/>
                </a:lnTo>
                <a:lnTo>
                  <a:pt x="380" y="244"/>
                </a:lnTo>
                <a:lnTo>
                  <a:pt x="386" y="250"/>
                </a:lnTo>
                <a:lnTo>
                  <a:pt x="388" y="254"/>
                </a:lnTo>
                <a:lnTo>
                  <a:pt x="392" y="256"/>
                </a:lnTo>
                <a:lnTo>
                  <a:pt x="396" y="259"/>
                </a:lnTo>
                <a:lnTo>
                  <a:pt x="398" y="263"/>
                </a:lnTo>
                <a:lnTo>
                  <a:pt x="398" y="267"/>
                </a:lnTo>
                <a:lnTo>
                  <a:pt x="402" y="278"/>
                </a:lnTo>
                <a:lnTo>
                  <a:pt x="398" y="280"/>
                </a:lnTo>
                <a:lnTo>
                  <a:pt x="394" y="280"/>
                </a:lnTo>
                <a:lnTo>
                  <a:pt x="388" y="280"/>
                </a:lnTo>
                <a:lnTo>
                  <a:pt x="384" y="280"/>
                </a:lnTo>
                <a:lnTo>
                  <a:pt x="382" y="282"/>
                </a:lnTo>
                <a:lnTo>
                  <a:pt x="380" y="282"/>
                </a:lnTo>
                <a:lnTo>
                  <a:pt x="378" y="284"/>
                </a:lnTo>
                <a:lnTo>
                  <a:pt x="376" y="282"/>
                </a:lnTo>
                <a:lnTo>
                  <a:pt x="372" y="278"/>
                </a:lnTo>
                <a:lnTo>
                  <a:pt x="366" y="273"/>
                </a:lnTo>
                <a:lnTo>
                  <a:pt x="362" y="271"/>
                </a:lnTo>
                <a:lnTo>
                  <a:pt x="359" y="271"/>
                </a:lnTo>
                <a:lnTo>
                  <a:pt x="357" y="271"/>
                </a:lnTo>
                <a:lnTo>
                  <a:pt x="353" y="269"/>
                </a:lnTo>
                <a:lnTo>
                  <a:pt x="351" y="267"/>
                </a:lnTo>
                <a:lnTo>
                  <a:pt x="349" y="267"/>
                </a:lnTo>
                <a:lnTo>
                  <a:pt x="347" y="269"/>
                </a:lnTo>
                <a:lnTo>
                  <a:pt x="347" y="271"/>
                </a:lnTo>
                <a:lnTo>
                  <a:pt x="345" y="274"/>
                </a:lnTo>
                <a:lnTo>
                  <a:pt x="343" y="278"/>
                </a:lnTo>
                <a:lnTo>
                  <a:pt x="337" y="284"/>
                </a:lnTo>
                <a:lnTo>
                  <a:pt x="333" y="290"/>
                </a:lnTo>
                <a:lnTo>
                  <a:pt x="333" y="293"/>
                </a:lnTo>
                <a:lnTo>
                  <a:pt x="337" y="295"/>
                </a:lnTo>
                <a:lnTo>
                  <a:pt x="347" y="299"/>
                </a:lnTo>
                <a:lnTo>
                  <a:pt x="357" y="303"/>
                </a:lnTo>
                <a:lnTo>
                  <a:pt x="362" y="305"/>
                </a:lnTo>
                <a:lnTo>
                  <a:pt x="366" y="305"/>
                </a:lnTo>
                <a:lnTo>
                  <a:pt x="372" y="303"/>
                </a:lnTo>
                <a:lnTo>
                  <a:pt x="376" y="301"/>
                </a:lnTo>
                <a:lnTo>
                  <a:pt x="382" y="297"/>
                </a:lnTo>
                <a:lnTo>
                  <a:pt x="388" y="293"/>
                </a:lnTo>
                <a:lnTo>
                  <a:pt x="400" y="291"/>
                </a:lnTo>
                <a:lnTo>
                  <a:pt x="402" y="291"/>
                </a:lnTo>
                <a:lnTo>
                  <a:pt x="404" y="293"/>
                </a:lnTo>
                <a:lnTo>
                  <a:pt x="400" y="297"/>
                </a:lnTo>
                <a:lnTo>
                  <a:pt x="392" y="303"/>
                </a:lnTo>
                <a:lnTo>
                  <a:pt x="402" y="310"/>
                </a:lnTo>
                <a:lnTo>
                  <a:pt x="404" y="307"/>
                </a:lnTo>
                <a:lnTo>
                  <a:pt x="406" y="305"/>
                </a:lnTo>
                <a:lnTo>
                  <a:pt x="411" y="301"/>
                </a:lnTo>
                <a:lnTo>
                  <a:pt x="425" y="295"/>
                </a:lnTo>
                <a:lnTo>
                  <a:pt x="437" y="290"/>
                </a:lnTo>
                <a:lnTo>
                  <a:pt x="441" y="288"/>
                </a:lnTo>
                <a:lnTo>
                  <a:pt x="441" y="286"/>
                </a:lnTo>
                <a:lnTo>
                  <a:pt x="443" y="284"/>
                </a:lnTo>
                <a:lnTo>
                  <a:pt x="445" y="297"/>
                </a:lnTo>
                <a:lnTo>
                  <a:pt x="445" y="308"/>
                </a:lnTo>
                <a:lnTo>
                  <a:pt x="443" y="312"/>
                </a:lnTo>
                <a:lnTo>
                  <a:pt x="441" y="316"/>
                </a:lnTo>
                <a:lnTo>
                  <a:pt x="437" y="320"/>
                </a:lnTo>
                <a:lnTo>
                  <a:pt x="431" y="322"/>
                </a:lnTo>
                <a:lnTo>
                  <a:pt x="423" y="324"/>
                </a:lnTo>
                <a:lnTo>
                  <a:pt x="419" y="325"/>
                </a:lnTo>
                <a:lnTo>
                  <a:pt x="415" y="325"/>
                </a:lnTo>
                <a:lnTo>
                  <a:pt x="413" y="327"/>
                </a:lnTo>
                <a:lnTo>
                  <a:pt x="413" y="329"/>
                </a:lnTo>
                <a:lnTo>
                  <a:pt x="413" y="331"/>
                </a:lnTo>
                <a:lnTo>
                  <a:pt x="415" y="333"/>
                </a:lnTo>
                <a:lnTo>
                  <a:pt x="417" y="337"/>
                </a:lnTo>
                <a:lnTo>
                  <a:pt x="417" y="339"/>
                </a:lnTo>
                <a:lnTo>
                  <a:pt x="415" y="341"/>
                </a:lnTo>
                <a:lnTo>
                  <a:pt x="406" y="342"/>
                </a:lnTo>
                <a:lnTo>
                  <a:pt x="408" y="346"/>
                </a:lnTo>
                <a:lnTo>
                  <a:pt x="409" y="350"/>
                </a:lnTo>
                <a:lnTo>
                  <a:pt x="417" y="356"/>
                </a:lnTo>
                <a:lnTo>
                  <a:pt x="425" y="361"/>
                </a:lnTo>
                <a:lnTo>
                  <a:pt x="435" y="367"/>
                </a:lnTo>
                <a:lnTo>
                  <a:pt x="451" y="378"/>
                </a:lnTo>
                <a:lnTo>
                  <a:pt x="456" y="384"/>
                </a:lnTo>
                <a:lnTo>
                  <a:pt x="456" y="386"/>
                </a:lnTo>
                <a:lnTo>
                  <a:pt x="456" y="390"/>
                </a:lnTo>
                <a:lnTo>
                  <a:pt x="449" y="401"/>
                </a:lnTo>
                <a:lnTo>
                  <a:pt x="445" y="405"/>
                </a:lnTo>
                <a:lnTo>
                  <a:pt x="443" y="407"/>
                </a:lnTo>
                <a:lnTo>
                  <a:pt x="439" y="407"/>
                </a:lnTo>
                <a:lnTo>
                  <a:pt x="437" y="405"/>
                </a:lnTo>
                <a:lnTo>
                  <a:pt x="435" y="401"/>
                </a:lnTo>
                <a:lnTo>
                  <a:pt x="433" y="394"/>
                </a:lnTo>
                <a:lnTo>
                  <a:pt x="431" y="392"/>
                </a:lnTo>
                <a:lnTo>
                  <a:pt x="429" y="388"/>
                </a:lnTo>
                <a:lnTo>
                  <a:pt x="423" y="384"/>
                </a:lnTo>
                <a:lnTo>
                  <a:pt x="417" y="380"/>
                </a:lnTo>
                <a:lnTo>
                  <a:pt x="409" y="377"/>
                </a:lnTo>
                <a:lnTo>
                  <a:pt x="396" y="373"/>
                </a:lnTo>
                <a:lnTo>
                  <a:pt x="392" y="371"/>
                </a:lnTo>
                <a:lnTo>
                  <a:pt x="388" y="369"/>
                </a:lnTo>
                <a:lnTo>
                  <a:pt x="388" y="365"/>
                </a:lnTo>
                <a:lnTo>
                  <a:pt x="386" y="363"/>
                </a:lnTo>
                <a:lnTo>
                  <a:pt x="384" y="361"/>
                </a:lnTo>
                <a:lnTo>
                  <a:pt x="382" y="361"/>
                </a:lnTo>
                <a:lnTo>
                  <a:pt x="378" y="361"/>
                </a:lnTo>
                <a:lnTo>
                  <a:pt x="376" y="363"/>
                </a:lnTo>
                <a:lnTo>
                  <a:pt x="372" y="367"/>
                </a:lnTo>
                <a:lnTo>
                  <a:pt x="368" y="371"/>
                </a:lnTo>
                <a:lnTo>
                  <a:pt x="366" y="377"/>
                </a:lnTo>
                <a:lnTo>
                  <a:pt x="366" y="382"/>
                </a:lnTo>
                <a:lnTo>
                  <a:pt x="364" y="390"/>
                </a:lnTo>
                <a:lnTo>
                  <a:pt x="364" y="394"/>
                </a:lnTo>
                <a:lnTo>
                  <a:pt x="362" y="395"/>
                </a:lnTo>
                <a:lnTo>
                  <a:pt x="359" y="395"/>
                </a:lnTo>
                <a:lnTo>
                  <a:pt x="353" y="394"/>
                </a:lnTo>
                <a:lnTo>
                  <a:pt x="343" y="390"/>
                </a:lnTo>
                <a:lnTo>
                  <a:pt x="337" y="388"/>
                </a:lnTo>
                <a:lnTo>
                  <a:pt x="333" y="386"/>
                </a:lnTo>
                <a:lnTo>
                  <a:pt x="327" y="386"/>
                </a:lnTo>
                <a:lnTo>
                  <a:pt x="323" y="390"/>
                </a:lnTo>
                <a:lnTo>
                  <a:pt x="317" y="394"/>
                </a:lnTo>
                <a:lnTo>
                  <a:pt x="314" y="401"/>
                </a:lnTo>
                <a:lnTo>
                  <a:pt x="310" y="407"/>
                </a:lnTo>
                <a:lnTo>
                  <a:pt x="308" y="409"/>
                </a:lnTo>
                <a:lnTo>
                  <a:pt x="306" y="409"/>
                </a:lnTo>
                <a:lnTo>
                  <a:pt x="304" y="409"/>
                </a:lnTo>
                <a:lnTo>
                  <a:pt x="302" y="409"/>
                </a:lnTo>
                <a:lnTo>
                  <a:pt x="298" y="407"/>
                </a:lnTo>
                <a:lnTo>
                  <a:pt x="296" y="403"/>
                </a:lnTo>
                <a:lnTo>
                  <a:pt x="290" y="397"/>
                </a:lnTo>
                <a:lnTo>
                  <a:pt x="282" y="394"/>
                </a:lnTo>
                <a:lnTo>
                  <a:pt x="278" y="392"/>
                </a:lnTo>
                <a:lnTo>
                  <a:pt x="274" y="392"/>
                </a:lnTo>
                <a:lnTo>
                  <a:pt x="270" y="392"/>
                </a:lnTo>
                <a:lnTo>
                  <a:pt x="267" y="392"/>
                </a:lnTo>
                <a:lnTo>
                  <a:pt x="261" y="392"/>
                </a:lnTo>
                <a:lnTo>
                  <a:pt x="259" y="392"/>
                </a:lnTo>
                <a:lnTo>
                  <a:pt x="259" y="390"/>
                </a:lnTo>
                <a:lnTo>
                  <a:pt x="259" y="388"/>
                </a:lnTo>
                <a:lnTo>
                  <a:pt x="259" y="384"/>
                </a:lnTo>
                <a:lnTo>
                  <a:pt x="263" y="378"/>
                </a:lnTo>
                <a:lnTo>
                  <a:pt x="265" y="375"/>
                </a:lnTo>
                <a:lnTo>
                  <a:pt x="265" y="371"/>
                </a:lnTo>
                <a:lnTo>
                  <a:pt x="263" y="369"/>
                </a:lnTo>
                <a:lnTo>
                  <a:pt x="261" y="367"/>
                </a:lnTo>
                <a:lnTo>
                  <a:pt x="255" y="365"/>
                </a:lnTo>
                <a:lnTo>
                  <a:pt x="247" y="363"/>
                </a:lnTo>
                <a:lnTo>
                  <a:pt x="243" y="361"/>
                </a:lnTo>
                <a:lnTo>
                  <a:pt x="237" y="358"/>
                </a:lnTo>
                <a:lnTo>
                  <a:pt x="224" y="348"/>
                </a:lnTo>
                <a:lnTo>
                  <a:pt x="218" y="344"/>
                </a:lnTo>
                <a:lnTo>
                  <a:pt x="214" y="342"/>
                </a:lnTo>
                <a:lnTo>
                  <a:pt x="210" y="341"/>
                </a:lnTo>
                <a:lnTo>
                  <a:pt x="202" y="341"/>
                </a:lnTo>
                <a:lnTo>
                  <a:pt x="198" y="342"/>
                </a:lnTo>
                <a:lnTo>
                  <a:pt x="194" y="344"/>
                </a:lnTo>
                <a:lnTo>
                  <a:pt x="188" y="346"/>
                </a:lnTo>
                <a:close/>
              </a:path>
            </a:pathLst>
          </a:custGeom>
          <a:solidFill>
            <a:srgbClr val="2C0E42"/>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9" name="Freeform 76">
            <a:extLst>
              <a:ext uri="{FF2B5EF4-FFF2-40B4-BE49-F238E27FC236}">
                <a16:creationId xmlns:a16="http://schemas.microsoft.com/office/drawing/2014/main" id="{F4701A00-D814-5041-D502-0C1BDA58C4B0}"/>
              </a:ext>
            </a:extLst>
          </p:cNvPr>
          <p:cNvSpPr>
            <a:spLocks/>
          </p:cNvSpPr>
          <p:nvPr/>
        </p:nvSpPr>
        <p:spPr bwMode="auto">
          <a:xfrm>
            <a:off x="5335961" y="3585914"/>
            <a:ext cx="309950" cy="2856"/>
          </a:xfrm>
          <a:custGeom>
            <a:avLst/>
            <a:gdLst>
              <a:gd name="T0" fmla="*/ 2147483647 w 249"/>
              <a:gd name="T1" fmla="*/ 0 h 2"/>
              <a:gd name="T2" fmla="*/ 0 w 249"/>
              <a:gd name="T3" fmla="*/ 2147483647 h 2"/>
              <a:gd name="T4" fmla="*/ 2147483647 w 249"/>
              <a:gd name="T5" fmla="*/ 0 h 2"/>
              <a:gd name="T6" fmla="*/ 0 60000 65536"/>
              <a:gd name="T7" fmla="*/ 0 60000 65536"/>
              <a:gd name="T8" fmla="*/ 0 60000 65536"/>
            </a:gdLst>
            <a:ahLst/>
            <a:cxnLst>
              <a:cxn ang="T6">
                <a:pos x="T0" y="T1"/>
              </a:cxn>
              <a:cxn ang="T7">
                <a:pos x="T2" y="T3"/>
              </a:cxn>
              <a:cxn ang="T8">
                <a:pos x="T4" y="T5"/>
              </a:cxn>
            </a:cxnLst>
            <a:rect l="0" t="0" r="r" b="b"/>
            <a:pathLst>
              <a:path w="249" h="2">
                <a:moveTo>
                  <a:pt x="249" y="0"/>
                </a:moveTo>
                <a:lnTo>
                  <a:pt x="0" y="2"/>
                </a:lnTo>
                <a:lnTo>
                  <a:pt x="249" y="0"/>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0" name="Line 77">
            <a:extLst>
              <a:ext uri="{FF2B5EF4-FFF2-40B4-BE49-F238E27FC236}">
                <a16:creationId xmlns:a16="http://schemas.microsoft.com/office/drawing/2014/main" id="{F85B4B93-06AD-FFF4-1BB1-8AD5F4402BFD}"/>
              </a:ext>
            </a:extLst>
          </p:cNvPr>
          <p:cNvSpPr>
            <a:spLocks noChangeShapeType="1"/>
          </p:cNvSpPr>
          <p:nvPr/>
        </p:nvSpPr>
        <p:spPr bwMode="auto">
          <a:xfrm flipH="1">
            <a:off x="5335961" y="3585914"/>
            <a:ext cx="309950" cy="2856"/>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1" name="Freeform 78">
            <a:extLst>
              <a:ext uri="{FF2B5EF4-FFF2-40B4-BE49-F238E27FC236}">
                <a16:creationId xmlns:a16="http://schemas.microsoft.com/office/drawing/2014/main" id="{E154CC88-00BD-AE72-8D0A-0D62F6A35AE1}"/>
              </a:ext>
            </a:extLst>
          </p:cNvPr>
          <p:cNvSpPr>
            <a:spLocks/>
          </p:cNvSpPr>
          <p:nvPr/>
        </p:nvSpPr>
        <p:spPr bwMode="auto">
          <a:xfrm>
            <a:off x="5335961" y="3585914"/>
            <a:ext cx="309950" cy="2856"/>
          </a:xfrm>
          <a:custGeom>
            <a:avLst/>
            <a:gdLst>
              <a:gd name="T0" fmla="*/ 2147483647 w 249"/>
              <a:gd name="T1" fmla="*/ 0 h 2"/>
              <a:gd name="T2" fmla="*/ 0 w 249"/>
              <a:gd name="T3" fmla="*/ 2147483647 h 2"/>
              <a:gd name="T4" fmla="*/ 2147483647 w 249"/>
              <a:gd name="T5" fmla="*/ 0 h 2"/>
              <a:gd name="T6" fmla="*/ 0 60000 65536"/>
              <a:gd name="T7" fmla="*/ 0 60000 65536"/>
              <a:gd name="T8" fmla="*/ 0 60000 65536"/>
            </a:gdLst>
            <a:ahLst/>
            <a:cxnLst>
              <a:cxn ang="T6">
                <a:pos x="T0" y="T1"/>
              </a:cxn>
              <a:cxn ang="T7">
                <a:pos x="T2" y="T3"/>
              </a:cxn>
              <a:cxn ang="T8">
                <a:pos x="T4" y="T5"/>
              </a:cxn>
            </a:cxnLst>
            <a:rect l="0" t="0" r="r" b="b"/>
            <a:pathLst>
              <a:path w="249" h="2">
                <a:moveTo>
                  <a:pt x="249" y="0"/>
                </a:moveTo>
                <a:lnTo>
                  <a:pt x="0" y="2"/>
                </a:lnTo>
                <a:lnTo>
                  <a:pt x="249" y="0"/>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2" name="Line 79">
            <a:extLst>
              <a:ext uri="{FF2B5EF4-FFF2-40B4-BE49-F238E27FC236}">
                <a16:creationId xmlns:a16="http://schemas.microsoft.com/office/drawing/2014/main" id="{775B8594-95C5-6A8C-1EAA-1B91FDFF2E93}"/>
              </a:ext>
            </a:extLst>
          </p:cNvPr>
          <p:cNvSpPr>
            <a:spLocks noChangeShapeType="1"/>
          </p:cNvSpPr>
          <p:nvPr/>
        </p:nvSpPr>
        <p:spPr bwMode="auto">
          <a:xfrm flipH="1">
            <a:off x="5335961" y="3585914"/>
            <a:ext cx="309950" cy="2856"/>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3" name="Freeform 80">
            <a:extLst>
              <a:ext uri="{FF2B5EF4-FFF2-40B4-BE49-F238E27FC236}">
                <a16:creationId xmlns:a16="http://schemas.microsoft.com/office/drawing/2014/main" id="{26A37375-F811-FCEE-0640-5F6532C6EED5}"/>
              </a:ext>
            </a:extLst>
          </p:cNvPr>
          <p:cNvSpPr>
            <a:spLocks/>
          </p:cNvSpPr>
          <p:nvPr/>
        </p:nvSpPr>
        <p:spPr bwMode="auto">
          <a:xfrm>
            <a:off x="5339140" y="3588770"/>
            <a:ext cx="61990" cy="466928"/>
          </a:xfrm>
          <a:custGeom>
            <a:avLst/>
            <a:gdLst>
              <a:gd name="T0" fmla="*/ 0 w 51"/>
              <a:gd name="T1" fmla="*/ 0 h 352"/>
              <a:gd name="T2" fmla="*/ 0 w 51"/>
              <a:gd name="T3" fmla="*/ 2147483647 h 352"/>
              <a:gd name="T4" fmla="*/ 2147483647 w 51"/>
              <a:gd name="T5" fmla="*/ 2147483647 h 352"/>
              <a:gd name="T6" fmla="*/ 2147483647 w 51"/>
              <a:gd name="T7" fmla="*/ 2147483647 h 352"/>
              <a:gd name="T8" fmla="*/ 2147483647 w 51"/>
              <a:gd name="T9" fmla="*/ 2147483647 h 352"/>
              <a:gd name="T10" fmla="*/ 2147483647 w 51"/>
              <a:gd name="T11" fmla="*/ 2147483647 h 352"/>
              <a:gd name="T12" fmla="*/ 2147483647 w 51"/>
              <a:gd name="T13" fmla="*/ 2147483647 h 352"/>
              <a:gd name="T14" fmla="*/ 2147483647 w 51"/>
              <a:gd name="T15" fmla="*/ 2147483647 h 352"/>
              <a:gd name="T16" fmla="*/ 2147483647 w 51"/>
              <a:gd name="T17" fmla="*/ 2147483647 h 352"/>
              <a:gd name="T18" fmla="*/ 2147483647 w 51"/>
              <a:gd name="T19" fmla="*/ 2147483647 h 352"/>
              <a:gd name="T20" fmla="*/ 2147483647 w 51"/>
              <a:gd name="T21" fmla="*/ 2147483647 h 352"/>
              <a:gd name="T22" fmla="*/ 2147483647 w 51"/>
              <a:gd name="T23" fmla="*/ 2147483647 h 352"/>
              <a:gd name="T24" fmla="*/ 2147483647 w 51"/>
              <a:gd name="T25" fmla="*/ 2147483647 h 352"/>
              <a:gd name="T26" fmla="*/ 2147483647 w 51"/>
              <a:gd name="T27" fmla="*/ 2147483647 h 352"/>
              <a:gd name="T28" fmla="*/ 2147483647 w 51"/>
              <a:gd name="T29" fmla="*/ 2147483647 h 352"/>
              <a:gd name="T30" fmla="*/ 2147483647 w 51"/>
              <a:gd name="T31" fmla="*/ 2147483647 h 352"/>
              <a:gd name="T32" fmla="*/ 2147483647 w 51"/>
              <a:gd name="T33" fmla="*/ 2147483647 h 352"/>
              <a:gd name="T34" fmla="*/ 2147483647 w 51"/>
              <a:gd name="T35" fmla="*/ 2147483647 h 352"/>
              <a:gd name="T36" fmla="*/ 2147483647 w 51"/>
              <a:gd name="T37" fmla="*/ 2147483647 h 352"/>
              <a:gd name="T38" fmla="*/ 2147483647 w 51"/>
              <a:gd name="T39" fmla="*/ 2147483647 h 352"/>
              <a:gd name="T40" fmla="*/ 2147483647 w 51"/>
              <a:gd name="T41" fmla="*/ 2147483647 h 352"/>
              <a:gd name="T42" fmla="*/ 2147483647 w 51"/>
              <a:gd name="T43" fmla="*/ 2147483647 h 352"/>
              <a:gd name="T44" fmla="*/ 2147483647 w 51"/>
              <a:gd name="T45" fmla="*/ 2147483647 h 352"/>
              <a:gd name="T46" fmla="*/ 2147483647 w 51"/>
              <a:gd name="T47" fmla="*/ 2147483647 h 352"/>
              <a:gd name="T48" fmla="*/ 2147483647 w 51"/>
              <a:gd name="T49" fmla="*/ 2147483647 h 352"/>
              <a:gd name="T50" fmla="*/ 2147483647 w 51"/>
              <a:gd name="T51" fmla="*/ 2147483647 h 352"/>
              <a:gd name="T52" fmla="*/ 2147483647 w 51"/>
              <a:gd name="T53" fmla="*/ 2147483647 h 352"/>
              <a:gd name="T54" fmla="*/ 2147483647 w 51"/>
              <a:gd name="T55" fmla="*/ 2147483647 h 352"/>
              <a:gd name="T56" fmla="*/ 2147483647 w 51"/>
              <a:gd name="T57" fmla="*/ 2147483647 h 352"/>
              <a:gd name="T58" fmla="*/ 2147483647 w 51"/>
              <a:gd name="T59" fmla="*/ 2147483647 h 352"/>
              <a:gd name="T60" fmla="*/ 2147483647 w 51"/>
              <a:gd name="T61" fmla="*/ 2147483647 h 352"/>
              <a:gd name="T62" fmla="*/ 2147483647 w 51"/>
              <a:gd name="T63" fmla="*/ 2147483647 h 352"/>
              <a:gd name="T64" fmla="*/ 2147483647 w 51"/>
              <a:gd name="T65" fmla="*/ 2147483647 h 352"/>
              <a:gd name="T66" fmla="*/ 2147483647 w 51"/>
              <a:gd name="T67" fmla="*/ 2147483647 h 352"/>
              <a:gd name="T68" fmla="*/ 2147483647 w 51"/>
              <a:gd name="T69" fmla="*/ 2147483647 h 352"/>
              <a:gd name="T70" fmla="*/ 2147483647 w 51"/>
              <a:gd name="T71" fmla="*/ 2147483647 h 352"/>
              <a:gd name="T72" fmla="*/ 2147483647 w 51"/>
              <a:gd name="T73" fmla="*/ 2147483647 h 352"/>
              <a:gd name="T74" fmla="*/ 2147483647 w 51"/>
              <a:gd name="T75" fmla="*/ 2147483647 h 352"/>
              <a:gd name="T76" fmla="*/ 2147483647 w 51"/>
              <a:gd name="T77" fmla="*/ 2147483647 h 352"/>
              <a:gd name="T78" fmla="*/ 2147483647 w 51"/>
              <a:gd name="T79" fmla="*/ 2147483647 h 352"/>
              <a:gd name="T80" fmla="*/ 2147483647 w 51"/>
              <a:gd name="T81" fmla="*/ 2147483647 h 352"/>
              <a:gd name="T82" fmla="*/ 0 w 51"/>
              <a:gd name="T83" fmla="*/ 0 h 3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1" h="352">
                <a:moveTo>
                  <a:pt x="0" y="0"/>
                </a:moveTo>
                <a:lnTo>
                  <a:pt x="0" y="108"/>
                </a:lnTo>
                <a:lnTo>
                  <a:pt x="6" y="114"/>
                </a:lnTo>
                <a:lnTo>
                  <a:pt x="12" y="119"/>
                </a:lnTo>
                <a:lnTo>
                  <a:pt x="16" y="123"/>
                </a:lnTo>
                <a:lnTo>
                  <a:pt x="18" y="129"/>
                </a:lnTo>
                <a:lnTo>
                  <a:pt x="20" y="133"/>
                </a:lnTo>
                <a:lnTo>
                  <a:pt x="22" y="136"/>
                </a:lnTo>
                <a:lnTo>
                  <a:pt x="24" y="144"/>
                </a:lnTo>
                <a:lnTo>
                  <a:pt x="26" y="155"/>
                </a:lnTo>
                <a:lnTo>
                  <a:pt x="28" y="159"/>
                </a:lnTo>
                <a:lnTo>
                  <a:pt x="34" y="161"/>
                </a:lnTo>
                <a:lnTo>
                  <a:pt x="38" y="163"/>
                </a:lnTo>
                <a:lnTo>
                  <a:pt x="39" y="167"/>
                </a:lnTo>
                <a:lnTo>
                  <a:pt x="41" y="174"/>
                </a:lnTo>
                <a:lnTo>
                  <a:pt x="41" y="182"/>
                </a:lnTo>
                <a:lnTo>
                  <a:pt x="43" y="184"/>
                </a:lnTo>
                <a:lnTo>
                  <a:pt x="45" y="185"/>
                </a:lnTo>
                <a:lnTo>
                  <a:pt x="47" y="191"/>
                </a:lnTo>
                <a:lnTo>
                  <a:pt x="49" y="197"/>
                </a:lnTo>
                <a:lnTo>
                  <a:pt x="49" y="204"/>
                </a:lnTo>
                <a:lnTo>
                  <a:pt x="51" y="212"/>
                </a:lnTo>
                <a:lnTo>
                  <a:pt x="49" y="219"/>
                </a:lnTo>
                <a:lnTo>
                  <a:pt x="47" y="225"/>
                </a:lnTo>
                <a:lnTo>
                  <a:pt x="45" y="233"/>
                </a:lnTo>
                <a:lnTo>
                  <a:pt x="41" y="236"/>
                </a:lnTo>
                <a:lnTo>
                  <a:pt x="39" y="242"/>
                </a:lnTo>
                <a:lnTo>
                  <a:pt x="38" y="246"/>
                </a:lnTo>
                <a:lnTo>
                  <a:pt x="36" y="250"/>
                </a:lnTo>
                <a:lnTo>
                  <a:pt x="32" y="254"/>
                </a:lnTo>
                <a:lnTo>
                  <a:pt x="30" y="288"/>
                </a:lnTo>
                <a:lnTo>
                  <a:pt x="30" y="312"/>
                </a:lnTo>
                <a:lnTo>
                  <a:pt x="30" y="318"/>
                </a:lnTo>
                <a:lnTo>
                  <a:pt x="28" y="325"/>
                </a:lnTo>
                <a:lnTo>
                  <a:pt x="24" y="331"/>
                </a:lnTo>
                <a:lnTo>
                  <a:pt x="20" y="335"/>
                </a:lnTo>
                <a:lnTo>
                  <a:pt x="16" y="339"/>
                </a:lnTo>
                <a:lnTo>
                  <a:pt x="14" y="344"/>
                </a:lnTo>
                <a:lnTo>
                  <a:pt x="12" y="348"/>
                </a:lnTo>
                <a:lnTo>
                  <a:pt x="12" y="350"/>
                </a:lnTo>
                <a:lnTo>
                  <a:pt x="14" y="352"/>
                </a:lnTo>
                <a:lnTo>
                  <a:pt x="0" y="0"/>
                </a:lnTo>
                <a:close/>
              </a:path>
            </a:pathLst>
          </a:custGeom>
          <a:solidFill>
            <a:srgbClr val="46166B"/>
          </a:solidFill>
          <a:ln w="63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4" name="Freeform 81">
            <a:extLst>
              <a:ext uri="{FF2B5EF4-FFF2-40B4-BE49-F238E27FC236}">
                <a16:creationId xmlns:a16="http://schemas.microsoft.com/office/drawing/2014/main" id="{2B0A5EB1-EFF5-EAD9-73A0-387AD57DAB43}"/>
              </a:ext>
            </a:extLst>
          </p:cNvPr>
          <p:cNvSpPr>
            <a:spLocks/>
          </p:cNvSpPr>
          <p:nvPr/>
        </p:nvSpPr>
        <p:spPr bwMode="auto">
          <a:xfrm>
            <a:off x="5335961" y="3588770"/>
            <a:ext cx="61990" cy="462643"/>
          </a:xfrm>
          <a:custGeom>
            <a:avLst/>
            <a:gdLst>
              <a:gd name="T0" fmla="*/ 0 w 51"/>
              <a:gd name="T1" fmla="*/ 0 h 350"/>
              <a:gd name="T2" fmla="*/ 2147483647 w 51"/>
              <a:gd name="T3" fmla="*/ 2147483647 h 350"/>
              <a:gd name="T4" fmla="*/ 2147483647 w 51"/>
              <a:gd name="T5" fmla="*/ 2147483647 h 350"/>
              <a:gd name="T6" fmla="*/ 2147483647 w 51"/>
              <a:gd name="T7" fmla="*/ 2147483647 h 350"/>
              <a:gd name="T8" fmla="*/ 2147483647 w 51"/>
              <a:gd name="T9" fmla="*/ 2147483647 h 350"/>
              <a:gd name="T10" fmla="*/ 2147483647 w 51"/>
              <a:gd name="T11" fmla="*/ 2147483647 h 350"/>
              <a:gd name="T12" fmla="*/ 2147483647 w 51"/>
              <a:gd name="T13" fmla="*/ 2147483647 h 350"/>
              <a:gd name="T14" fmla="*/ 2147483647 w 51"/>
              <a:gd name="T15" fmla="*/ 2147483647 h 350"/>
              <a:gd name="T16" fmla="*/ 2147483647 w 51"/>
              <a:gd name="T17" fmla="*/ 2147483647 h 350"/>
              <a:gd name="T18" fmla="*/ 2147483647 w 51"/>
              <a:gd name="T19" fmla="*/ 2147483647 h 350"/>
              <a:gd name="T20" fmla="*/ 2147483647 w 51"/>
              <a:gd name="T21" fmla="*/ 2147483647 h 350"/>
              <a:gd name="T22" fmla="*/ 2147483647 w 51"/>
              <a:gd name="T23" fmla="*/ 2147483647 h 350"/>
              <a:gd name="T24" fmla="*/ 2147483647 w 51"/>
              <a:gd name="T25" fmla="*/ 2147483647 h 350"/>
              <a:gd name="T26" fmla="*/ 2147483647 w 51"/>
              <a:gd name="T27" fmla="*/ 2147483647 h 350"/>
              <a:gd name="T28" fmla="*/ 2147483647 w 51"/>
              <a:gd name="T29" fmla="*/ 2147483647 h 350"/>
              <a:gd name="T30" fmla="*/ 2147483647 w 51"/>
              <a:gd name="T31" fmla="*/ 2147483647 h 350"/>
              <a:gd name="T32" fmla="*/ 2147483647 w 51"/>
              <a:gd name="T33" fmla="*/ 2147483647 h 350"/>
              <a:gd name="T34" fmla="*/ 2147483647 w 51"/>
              <a:gd name="T35" fmla="*/ 2147483647 h 350"/>
              <a:gd name="T36" fmla="*/ 2147483647 w 51"/>
              <a:gd name="T37" fmla="*/ 2147483647 h 350"/>
              <a:gd name="T38" fmla="*/ 2147483647 w 51"/>
              <a:gd name="T39" fmla="*/ 2147483647 h 350"/>
              <a:gd name="T40" fmla="*/ 2147483647 w 51"/>
              <a:gd name="T41" fmla="*/ 2147483647 h 350"/>
              <a:gd name="T42" fmla="*/ 2147483647 w 51"/>
              <a:gd name="T43" fmla="*/ 2147483647 h 3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350">
                <a:moveTo>
                  <a:pt x="0" y="0"/>
                </a:moveTo>
                <a:lnTo>
                  <a:pt x="2" y="108"/>
                </a:lnTo>
                <a:lnTo>
                  <a:pt x="12" y="119"/>
                </a:lnTo>
                <a:lnTo>
                  <a:pt x="20" y="129"/>
                </a:lnTo>
                <a:lnTo>
                  <a:pt x="26" y="144"/>
                </a:lnTo>
                <a:lnTo>
                  <a:pt x="28" y="155"/>
                </a:lnTo>
                <a:lnTo>
                  <a:pt x="36" y="159"/>
                </a:lnTo>
                <a:lnTo>
                  <a:pt x="41" y="167"/>
                </a:lnTo>
                <a:lnTo>
                  <a:pt x="41" y="174"/>
                </a:lnTo>
                <a:lnTo>
                  <a:pt x="43" y="182"/>
                </a:lnTo>
                <a:lnTo>
                  <a:pt x="47" y="185"/>
                </a:lnTo>
                <a:lnTo>
                  <a:pt x="51" y="197"/>
                </a:lnTo>
                <a:lnTo>
                  <a:pt x="51" y="210"/>
                </a:lnTo>
                <a:lnTo>
                  <a:pt x="49" y="225"/>
                </a:lnTo>
                <a:lnTo>
                  <a:pt x="41" y="236"/>
                </a:lnTo>
                <a:lnTo>
                  <a:pt x="40" y="246"/>
                </a:lnTo>
                <a:lnTo>
                  <a:pt x="34" y="254"/>
                </a:lnTo>
                <a:lnTo>
                  <a:pt x="32" y="312"/>
                </a:lnTo>
                <a:lnTo>
                  <a:pt x="30" y="325"/>
                </a:lnTo>
                <a:lnTo>
                  <a:pt x="22" y="335"/>
                </a:lnTo>
                <a:lnTo>
                  <a:pt x="16" y="344"/>
                </a:lnTo>
                <a:lnTo>
                  <a:pt x="16" y="350"/>
                </a:lnTo>
              </a:path>
            </a:pathLst>
          </a:custGeom>
          <a:solidFill>
            <a:srgbClr val="46166B"/>
          </a:solidFill>
          <a:ln w="63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5" name="Freeform 82">
            <a:extLst>
              <a:ext uri="{FF2B5EF4-FFF2-40B4-BE49-F238E27FC236}">
                <a16:creationId xmlns:a16="http://schemas.microsoft.com/office/drawing/2014/main" id="{004E105E-5736-BA97-48BF-B16B8173AD16}"/>
              </a:ext>
            </a:extLst>
          </p:cNvPr>
          <p:cNvSpPr>
            <a:spLocks/>
          </p:cNvSpPr>
          <p:nvPr/>
        </p:nvSpPr>
        <p:spPr bwMode="auto">
          <a:xfrm>
            <a:off x="7230627" y="2163714"/>
            <a:ext cx="170075" cy="104238"/>
          </a:xfrm>
          <a:custGeom>
            <a:avLst/>
            <a:gdLst>
              <a:gd name="T0" fmla="*/ 2147483647 w 137"/>
              <a:gd name="T1" fmla="*/ 2147483647 h 79"/>
              <a:gd name="T2" fmla="*/ 2147483647 w 137"/>
              <a:gd name="T3" fmla="*/ 2147483647 h 79"/>
              <a:gd name="T4" fmla="*/ 2147483647 w 137"/>
              <a:gd name="T5" fmla="*/ 2147483647 h 79"/>
              <a:gd name="T6" fmla="*/ 2147483647 w 137"/>
              <a:gd name="T7" fmla="*/ 2147483647 h 79"/>
              <a:gd name="T8" fmla="*/ 2147483647 w 137"/>
              <a:gd name="T9" fmla="*/ 2147483647 h 79"/>
              <a:gd name="T10" fmla="*/ 2147483647 w 137"/>
              <a:gd name="T11" fmla="*/ 2147483647 h 79"/>
              <a:gd name="T12" fmla="*/ 2147483647 w 137"/>
              <a:gd name="T13" fmla="*/ 0 h 79"/>
              <a:gd name="T14" fmla="*/ 2147483647 w 137"/>
              <a:gd name="T15" fmla="*/ 2147483647 h 79"/>
              <a:gd name="T16" fmla="*/ 2147483647 w 137"/>
              <a:gd name="T17" fmla="*/ 2147483647 h 79"/>
              <a:gd name="T18" fmla="*/ 2147483647 w 137"/>
              <a:gd name="T19" fmla="*/ 2147483647 h 79"/>
              <a:gd name="T20" fmla="*/ 2147483647 w 137"/>
              <a:gd name="T21" fmla="*/ 2147483647 h 79"/>
              <a:gd name="T22" fmla="*/ 2147483647 w 137"/>
              <a:gd name="T23" fmla="*/ 2147483647 h 79"/>
              <a:gd name="T24" fmla="*/ 2147483647 w 137"/>
              <a:gd name="T25" fmla="*/ 2147483647 h 79"/>
              <a:gd name="T26" fmla="*/ 2147483647 w 137"/>
              <a:gd name="T27" fmla="*/ 2147483647 h 79"/>
              <a:gd name="T28" fmla="*/ 2147483647 w 137"/>
              <a:gd name="T29" fmla="*/ 2147483647 h 79"/>
              <a:gd name="T30" fmla="*/ 2147483647 w 137"/>
              <a:gd name="T31" fmla="*/ 2147483647 h 79"/>
              <a:gd name="T32" fmla="*/ 2147483647 w 137"/>
              <a:gd name="T33" fmla="*/ 2147483647 h 79"/>
              <a:gd name="T34" fmla="*/ 2147483647 w 137"/>
              <a:gd name="T35" fmla="*/ 2147483647 h 79"/>
              <a:gd name="T36" fmla="*/ 2147483647 w 137"/>
              <a:gd name="T37" fmla="*/ 2147483647 h 79"/>
              <a:gd name="T38" fmla="*/ 2147483647 w 137"/>
              <a:gd name="T39" fmla="*/ 2147483647 h 79"/>
              <a:gd name="T40" fmla="*/ 2147483647 w 137"/>
              <a:gd name="T41" fmla="*/ 2147483647 h 79"/>
              <a:gd name="T42" fmla="*/ 2147483647 w 137"/>
              <a:gd name="T43" fmla="*/ 2147483647 h 79"/>
              <a:gd name="T44" fmla="*/ 0 w 137"/>
              <a:gd name="T45" fmla="*/ 2147483647 h 79"/>
              <a:gd name="T46" fmla="*/ 2147483647 w 137"/>
              <a:gd name="T47" fmla="*/ 2147483647 h 79"/>
              <a:gd name="T48" fmla="*/ 2147483647 w 137"/>
              <a:gd name="T49" fmla="*/ 2147483647 h 79"/>
              <a:gd name="T50" fmla="*/ 2147483647 w 137"/>
              <a:gd name="T51" fmla="*/ 2147483647 h 79"/>
              <a:gd name="T52" fmla="*/ 2147483647 w 137"/>
              <a:gd name="T53" fmla="*/ 2147483647 h 79"/>
              <a:gd name="T54" fmla="*/ 2147483647 w 137"/>
              <a:gd name="T55" fmla="*/ 2147483647 h 79"/>
              <a:gd name="T56" fmla="*/ 2147483647 w 137"/>
              <a:gd name="T57" fmla="*/ 2147483647 h 79"/>
              <a:gd name="T58" fmla="*/ 2147483647 w 137"/>
              <a:gd name="T59" fmla="*/ 2147483647 h 79"/>
              <a:gd name="T60" fmla="*/ 2147483647 w 137"/>
              <a:gd name="T61" fmla="*/ 2147483647 h 79"/>
              <a:gd name="T62" fmla="*/ 2147483647 w 137"/>
              <a:gd name="T63" fmla="*/ 2147483647 h 79"/>
              <a:gd name="T64" fmla="*/ 2147483647 w 137"/>
              <a:gd name="T65" fmla="*/ 2147483647 h 79"/>
              <a:gd name="T66" fmla="*/ 2147483647 w 137"/>
              <a:gd name="T67" fmla="*/ 2147483647 h 79"/>
              <a:gd name="T68" fmla="*/ 2147483647 w 137"/>
              <a:gd name="T69" fmla="*/ 2147483647 h 79"/>
              <a:gd name="T70" fmla="*/ 2147483647 w 137"/>
              <a:gd name="T71" fmla="*/ 2147483647 h 79"/>
              <a:gd name="T72" fmla="*/ 2147483647 w 137"/>
              <a:gd name="T73" fmla="*/ 2147483647 h 79"/>
              <a:gd name="T74" fmla="*/ 2147483647 w 137"/>
              <a:gd name="T75" fmla="*/ 2147483647 h 79"/>
              <a:gd name="T76" fmla="*/ 2147483647 w 137"/>
              <a:gd name="T77" fmla="*/ 2147483647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7" h="79">
                <a:moveTo>
                  <a:pt x="59" y="37"/>
                </a:moveTo>
                <a:lnTo>
                  <a:pt x="73" y="28"/>
                </a:lnTo>
                <a:lnTo>
                  <a:pt x="81" y="24"/>
                </a:lnTo>
                <a:lnTo>
                  <a:pt x="85" y="22"/>
                </a:lnTo>
                <a:lnTo>
                  <a:pt x="88" y="22"/>
                </a:lnTo>
                <a:lnTo>
                  <a:pt x="92" y="22"/>
                </a:lnTo>
                <a:lnTo>
                  <a:pt x="94" y="22"/>
                </a:lnTo>
                <a:lnTo>
                  <a:pt x="98" y="19"/>
                </a:lnTo>
                <a:lnTo>
                  <a:pt x="102" y="15"/>
                </a:lnTo>
                <a:lnTo>
                  <a:pt x="106" y="11"/>
                </a:lnTo>
                <a:lnTo>
                  <a:pt x="114" y="7"/>
                </a:lnTo>
                <a:lnTo>
                  <a:pt x="116" y="5"/>
                </a:lnTo>
                <a:lnTo>
                  <a:pt x="120" y="5"/>
                </a:lnTo>
                <a:lnTo>
                  <a:pt x="135" y="0"/>
                </a:lnTo>
                <a:lnTo>
                  <a:pt x="137" y="0"/>
                </a:lnTo>
                <a:lnTo>
                  <a:pt x="133" y="3"/>
                </a:lnTo>
                <a:lnTo>
                  <a:pt x="128" y="9"/>
                </a:lnTo>
                <a:lnTo>
                  <a:pt x="116" y="15"/>
                </a:lnTo>
                <a:lnTo>
                  <a:pt x="102" y="24"/>
                </a:lnTo>
                <a:lnTo>
                  <a:pt x="90" y="32"/>
                </a:lnTo>
                <a:lnTo>
                  <a:pt x="81" y="39"/>
                </a:lnTo>
                <a:lnTo>
                  <a:pt x="73" y="45"/>
                </a:lnTo>
                <a:lnTo>
                  <a:pt x="71" y="49"/>
                </a:lnTo>
                <a:lnTo>
                  <a:pt x="71" y="51"/>
                </a:lnTo>
                <a:lnTo>
                  <a:pt x="69" y="53"/>
                </a:lnTo>
                <a:lnTo>
                  <a:pt x="61" y="56"/>
                </a:lnTo>
                <a:lnTo>
                  <a:pt x="49" y="64"/>
                </a:lnTo>
                <a:lnTo>
                  <a:pt x="57" y="54"/>
                </a:lnTo>
                <a:lnTo>
                  <a:pt x="59" y="53"/>
                </a:lnTo>
                <a:lnTo>
                  <a:pt x="51" y="56"/>
                </a:lnTo>
                <a:lnTo>
                  <a:pt x="36" y="68"/>
                </a:lnTo>
                <a:lnTo>
                  <a:pt x="34" y="68"/>
                </a:lnTo>
                <a:lnTo>
                  <a:pt x="32" y="70"/>
                </a:lnTo>
                <a:lnTo>
                  <a:pt x="26" y="73"/>
                </a:lnTo>
                <a:lnTo>
                  <a:pt x="24" y="77"/>
                </a:lnTo>
                <a:lnTo>
                  <a:pt x="22" y="77"/>
                </a:lnTo>
                <a:lnTo>
                  <a:pt x="20" y="77"/>
                </a:lnTo>
                <a:lnTo>
                  <a:pt x="18" y="75"/>
                </a:lnTo>
                <a:lnTo>
                  <a:pt x="16" y="73"/>
                </a:lnTo>
                <a:lnTo>
                  <a:pt x="16" y="71"/>
                </a:lnTo>
                <a:lnTo>
                  <a:pt x="14" y="75"/>
                </a:lnTo>
                <a:lnTo>
                  <a:pt x="12" y="79"/>
                </a:lnTo>
                <a:lnTo>
                  <a:pt x="10" y="79"/>
                </a:lnTo>
                <a:lnTo>
                  <a:pt x="6" y="79"/>
                </a:lnTo>
                <a:lnTo>
                  <a:pt x="2" y="77"/>
                </a:lnTo>
                <a:lnTo>
                  <a:pt x="0" y="75"/>
                </a:lnTo>
                <a:lnTo>
                  <a:pt x="0" y="73"/>
                </a:lnTo>
                <a:lnTo>
                  <a:pt x="2" y="71"/>
                </a:lnTo>
                <a:lnTo>
                  <a:pt x="6" y="68"/>
                </a:lnTo>
                <a:lnTo>
                  <a:pt x="10" y="64"/>
                </a:lnTo>
                <a:lnTo>
                  <a:pt x="14" y="60"/>
                </a:lnTo>
                <a:lnTo>
                  <a:pt x="20" y="56"/>
                </a:lnTo>
                <a:lnTo>
                  <a:pt x="24" y="53"/>
                </a:lnTo>
                <a:lnTo>
                  <a:pt x="26" y="51"/>
                </a:lnTo>
                <a:lnTo>
                  <a:pt x="26" y="49"/>
                </a:lnTo>
                <a:lnTo>
                  <a:pt x="28" y="47"/>
                </a:lnTo>
                <a:lnTo>
                  <a:pt x="30" y="47"/>
                </a:lnTo>
                <a:lnTo>
                  <a:pt x="34" y="45"/>
                </a:lnTo>
                <a:lnTo>
                  <a:pt x="38" y="43"/>
                </a:lnTo>
                <a:lnTo>
                  <a:pt x="40" y="43"/>
                </a:lnTo>
                <a:lnTo>
                  <a:pt x="53" y="32"/>
                </a:lnTo>
                <a:lnTo>
                  <a:pt x="63" y="22"/>
                </a:lnTo>
                <a:lnTo>
                  <a:pt x="65" y="19"/>
                </a:lnTo>
                <a:lnTo>
                  <a:pt x="69" y="13"/>
                </a:lnTo>
                <a:lnTo>
                  <a:pt x="73" y="11"/>
                </a:lnTo>
                <a:lnTo>
                  <a:pt x="75" y="11"/>
                </a:lnTo>
                <a:lnTo>
                  <a:pt x="77" y="11"/>
                </a:lnTo>
                <a:lnTo>
                  <a:pt x="79" y="11"/>
                </a:lnTo>
                <a:lnTo>
                  <a:pt x="87" y="9"/>
                </a:lnTo>
                <a:lnTo>
                  <a:pt x="90" y="7"/>
                </a:lnTo>
                <a:lnTo>
                  <a:pt x="94" y="5"/>
                </a:lnTo>
                <a:lnTo>
                  <a:pt x="94" y="7"/>
                </a:lnTo>
                <a:lnTo>
                  <a:pt x="90" y="11"/>
                </a:lnTo>
                <a:lnTo>
                  <a:pt x="88" y="15"/>
                </a:lnTo>
                <a:lnTo>
                  <a:pt x="79" y="19"/>
                </a:lnTo>
                <a:lnTo>
                  <a:pt x="69" y="28"/>
                </a:lnTo>
                <a:lnTo>
                  <a:pt x="63" y="34"/>
                </a:lnTo>
                <a:lnTo>
                  <a:pt x="59" y="37"/>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6" name="Freeform 83">
            <a:extLst>
              <a:ext uri="{FF2B5EF4-FFF2-40B4-BE49-F238E27FC236}">
                <a16:creationId xmlns:a16="http://schemas.microsoft.com/office/drawing/2014/main" id="{9E570189-07E7-A402-40A2-2A833955357F}"/>
              </a:ext>
            </a:extLst>
          </p:cNvPr>
          <p:cNvSpPr>
            <a:spLocks/>
          </p:cNvSpPr>
          <p:nvPr/>
        </p:nvSpPr>
        <p:spPr bwMode="auto">
          <a:xfrm>
            <a:off x="7230627" y="2163714"/>
            <a:ext cx="170075" cy="104238"/>
          </a:xfrm>
          <a:custGeom>
            <a:avLst/>
            <a:gdLst>
              <a:gd name="T0" fmla="*/ 2147483647 w 137"/>
              <a:gd name="T1" fmla="*/ 2147483647 h 79"/>
              <a:gd name="T2" fmla="*/ 2147483647 w 137"/>
              <a:gd name="T3" fmla="*/ 2147483647 h 79"/>
              <a:gd name="T4" fmla="*/ 2147483647 w 137"/>
              <a:gd name="T5" fmla="*/ 2147483647 h 79"/>
              <a:gd name="T6" fmla="*/ 2147483647 w 137"/>
              <a:gd name="T7" fmla="*/ 2147483647 h 79"/>
              <a:gd name="T8" fmla="*/ 2147483647 w 137"/>
              <a:gd name="T9" fmla="*/ 2147483647 h 79"/>
              <a:gd name="T10" fmla="*/ 2147483647 w 137"/>
              <a:gd name="T11" fmla="*/ 2147483647 h 79"/>
              <a:gd name="T12" fmla="*/ 2147483647 w 137"/>
              <a:gd name="T13" fmla="*/ 2147483647 h 79"/>
              <a:gd name="T14" fmla="*/ 2147483647 w 137"/>
              <a:gd name="T15" fmla="*/ 0 h 79"/>
              <a:gd name="T16" fmla="*/ 2147483647 w 137"/>
              <a:gd name="T17" fmla="*/ 2147483647 h 79"/>
              <a:gd name="T18" fmla="*/ 2147483647 w 137"/>
              <a:gd name="T19" fmla="*/ 2147483647 h 79"/>
              <a:gd name="T20" fmla="*/ 2147483647 w 137"/>
              <a:gd name="T21" fmla="*/ 2147483647 h 79"/>
              <a:gd name="T22" fmla="*/ 2147483647 w 137"/>
              <a:gd name="T23" fmla="*/ 2147483647 h 79"/>
              <a:gd name="T24" fmla="*/ 2147483647 w 137"/>
              <a:gd name="T25" fmla="*/ 2147483647 h 79"/>
              <a:gd name="T26" fmla="*/ 2147483647 w 137"/>
              <a:gd name="T27" fmla="*/ 2147483647 h 79"/>
              <a:gd name="T28" fmla="*/ 2147483647 w 137"/>
              <a:gd name="T29" fmla="*/ 2147483647 h 79"/>
              <a:gd name="T30" fmla="*/ 2147483647 w 137"/>
              <a:gd name="T31" fmla="*/ 2147483647 h 79"/>
              <a:gd name="T32" fmla="*/ 2147483647 w 137"/>
              <a:gd name="T33" fmla="*/ 2147483647 h 79"/>
              <a:gd name="T34" fmla="*/ 2147483647 w 137"/>
              <a:gd name="T35" fmla="*/ 2147483647 h 79"/>
              <a:gd name="T36" fmla="*/ 2147483647 w 137"/>
              <a:gd name="T37" fmla="*/ 2147483647 h 79"/>
              <a:gd name="T38" fmla="*/ 2147483647 w 137"/>
              <a:gd name="T39" fmla="*/ 2147483647 h 79"/>
              <a:gd name="T40" fmla="*/ 2147483647 w 137"/>
              <a:gd name="T41" fmla="*/ 2147483647 h 79"/>
              <a:gd name="T42" fmla="*/ 2147483647 w 137"/>
              <a:gd name="T43" fmla="*/ 2147483647 h 79"/>
              <a:gd name="T44" fmla="*/ 2147483647 w 137"/>
              <a:gd name="T45" fmla="*/ 2147483647 h 79"/>
              <a:gd name="T46" fmla="*/ 2147483647 w 137"/>
              <a:gd name="T47" fmla="*/ 2147483647 h 79"/>
              <a:gd name="T48" fmla="*/ 0 w 137"/>
              <a:gd name="T49" fmla="*/ 2147483647 h 79"/>
              <a:gd name="T50" fmla="*/ 0 w 137"/>
              <a:gd name="T51" fmla="*/ 2147483647 h 79"/>
              <a:gd name="T52" fmla="*/ 2147483647 w 137"/>
              <a:gd name="T53" fmla="*/ 2147483647 h 79"/>
              <a:gd name="T54" fmla="*/ 2147483647 w 137"/>
              <a:gd name="T55" fmla="*/ 2147483647 h 79"/>
              <a:gd name="T56" fmla="*/ 2147483647 w 137"/>
              <a:gd name="T57" fmla="*/ 2147483647 h 79"/>
              <a:gd name="T58" fmla="*/ 2147483647 w 137"/>
              <a:gd name="T59" fmla="*/ 2147483647 h 79"/>
              <a:gd name="T60" fmla="*/ 2147483647 w 137"/>
              <a:gd name="T61" fmla="*/ 2147483647 h 79"/>
              <a:gd name="T62" fmla="*/ 2147483647 w 137"/>
              <a:gd name="T63" fmla="*/ 2147483647 h 79"/>
              <a:gd name="T64" fmla="*/ 2147483647 w 137"/>
              <a:gd name="T65" fmla="*/ 2147483647 h 79"/>
              <a:gd name="T66" fmla="*/ 2147483647 w 137"/>
              <a:gd name="T67" fmla="*/ 2147483647 h 79"/>
              <a:gd name="T68" fmla="*/ 2147483647 w 137"/>
              <a:gd name="T69" fmla="*/ 2147483647 h 79"/>
              <a:gd name="T70" fmla="*/ 2147483647 w 137"/>
              <a:gd name="T71" fmla="*/ 2147483647 h 79"/>
              <a:gd name="T72" fmla="*/ 2147483647 w 137"/>
              <a:gd name="T73" fmla="*/ 2147483647 h 79"/>
              <a:gd name="T74" fmla="*/ 2147483647 w 137"/>
              <a:gd name="T75" fmla="*/ 2147483647 h 79"/>
              <a:gd name="T76" fmla="*/ 2147483647 w 137"/>
              <a:gd name="T77" fmla="*/ 2147483647 h 79"/>
              <a:gd name="T78" fmla="*/ 2147483647 w 137"/>
              <a:gd name="T79" fmla="*/ 2147483647 h 79"/>
              <a:gd name="T80" fmla="*/ 2147483647 w 137"/>
              <a:gd name="T81" fmla="*/ 2147483647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7" h="79">
                <a:moveTo>
                  <a:pt x="59" y="37"/>
                </a:moveTo>
                <a:lnTo>
                  <a:pt x="71" y="28"/>
                </a:lnTo>
                <a:lnTo>
                  <a:pt x="88" y="22"/>
                </a:lnTo>
                <a:lnTo>
                  <a:pt x="94" y="22"/>
                </a:lnTo>
                <a:lnTo>
                  <a:pt x="98" y="19"/>
                </a:lnTo>
                <a:lnTo>
                  <a:pt x="106" y="11"/>
                </a:lnTo>
                <a:lnTo>
                  <a:pt x="120" y="5"/>
                </a:lnTo>
                <a:lnTo>
                  <a:pt x="137" y="0"/>
                </a:lnTo>
                <a:lnTo>
                  <a:pt x="128" y="9"/>
                </a:lnTo>
                <a:lnTo>
                  <a:pt x="81" y="39"/>
                </a:lnTo>
                <a:lnTo>
                  <a:pt x="73" y="45"/>
                </a:lnTo>
                <a:lnTo>
                  <a:pt x="71" y="49"/>
                </a:lnTo>
                <a:lnTo>
                  <a:pt x="61" y="56"/>
                </a:lnTo>
                <a:lnTo>
                  <a:pt x="49" y="64"/>
                </a:lnTo>
                <a:lnTo>
                  <a:pt x="57" y="54"/>
                </a:lnTo>
                <a:lnTo>
                  <a:pt x="51" y="56"/>
                </a:lnTo>
                <a:lnTo>
                  <a:pt x="36" y="68"/>
                </a:lnTo>
                <a:lnTo>
                  <a:pt x="32" y="70"/>
                </a:lnTo>
                <a:lnTo>
                  <a:pt x="26" y="73"/>
                </a:lnTo>
                <a:lnTo>
                  <a:pt x="22" y="77"/>
                </a:lnTo>
                <a:lnTo>
                  <a:pt x="18" y="75"/>
                </a:lnTo>
                <a:lnTo>
                  <a:pt x="14" y="71"/>
                </a:lnTo>
                <a:lnTo>
                  <a:pt x="14" y="75"/>
                </a:lnTo>
                <a:lnTo>
                  <a:pt x="10" y="79"/>
                </a:lnTo>
                <a:lnTo>
                  <a:pt x="0" y="77"/>
                </a:lnTo>
                <a:lnTo>
                  <a:pt x="0" y="73"/>
                </a:lnTo>
                <a:lnTo>
                  <a:pt x="2" y="71"/>
                </a:lnTo>
                <a:lnTo>
                  <a:pt x="10" y="64"/>
                </a:lnTo>
                <a:lnTo>
                  <a:pt x="20" y="56"/>
                </a:lnTo>
                <a:lnTo>
                  <a:pt x="26" y="49"/>
                </a:lnTo>
                <a:lnTo>
                  <a:pt x="34" y="45"/>
                </a:lnTo>
                <a:lnTo>
                  <a:pt x="40" y="43"/>
                </a:lnTo>
                <a:lnTo>
                  <a:pt x="61" y="22"/>
                </a:lnTo>
                <a:lnTo>
                  <a:pt x="69" y="13"/>
                </a:lnTo>
                <a:lnTo>
                  <a:pt x="75" y="11"/>
                </a:lnTo>
                <a:lnTo>
                  <a:pt x="79" y="11"/>
                </a:lnTo>
                <a:lnTo>
                  <a:pt x="90" y="5"/>
                </a:lnTo>
                <a:lnTo>
                  <a:pt x="94" y="7"/>
                </a:lnTo>
                <a:lnTo>
                  <a:pt x="87" y="13"/>
                </a:lnTo>
                <a:lnTo>
                  <a:pt x="79" y="19"/>
                </a:lnTo>
                <a:lnTo>
                  <a:pt x="59" y="37"/>
                </a:lnTo>
              </a:path>
            </a:pathLst>
          </a:custGeom>
          <a:solidFill>
            <a:schemeClr val="bg1">
              <a:lumMod val="65000"/>
            </a:schemeClr>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97" name="Freeform 84">
            <a:extLst>
              <a:ext uri="{FF2B5EF4-FFF2-40B4-BE49-F238E27FC236}">
                <a16:creationId xmlns:a16="http://schemas.microsoft.com/office/drawing/2014/main" id="{CEDAFB62-987B-F3D2-526D-CF60B8B2959D}"/>
              </a:ext>
            </a:extLst>
          </p:cNvPr>
          <p:cNvSpPr>
            <a:spLocks/>
          </p:cNvSpPr>
          <p:nvPr/>
        </p:nvSpPr>
        <p:spPr bwMode="auto">
          <a:xfrm>
            <a:off x="3961574" y="3102116"/>
            <a:ext cx="1444842" cy="1459326"/>
          </a:xfrm>
          <a:custGeom>
            <a:avLst/>
            <a:gdLst>
              <a:gd name="T0" fmla="*/ 2147483647 w 1163"/>
              <a:gd name="T1" fmla="*/ 2147483647 h 1102"/>
              <a:gd name="T2" fmla="*/ 2147483647 w 1163"/>
              <a:gd name="T3" fmla="*/ 2147483647 h 1102"/>
              <a:gd name="T4" fmla="*/ 2147483647 w 1163"/>
              <a:gd name="T5" fmla="*/ 2147483647 h 1102"/>
              <a:gd name="T6" fmla="*/ 2147483647 w 1163"/>
              <a:gd name="T7" fmla="*/ 2147483647 h 1102"/>
              <a:gd name="T8" fmla="*/ 2147483647 w 1163"/>
              <a:gd name="T9" fmla="*/ 2147483647 h 1102"/>
              <a:gd name="T10" fmla="*/ 2147483647 w 1163"/>
              <a:gd name="T11" fmla="*/ 2147483647 h 1102"/>
              <a:gd name="T12" fmla="*/ 2147483647 w 1163"/>
              <a:gd name="T13" fmla="*/ 2147483647 h 1102"/>
              <a:gd name="T14" fmla="*/ 2147483647 w 1163"/>
              <a:gd name="T15" fmla="*/ 2147483647 h 1102"/>
              <a:gd name="T16" fmla="*/ 2147483647 w 1163"/>
              <a:gd name="T17" fmla="*/ 2147483647 h 1102"/>
              <a:gd name="T18" fmla="*/ 2147483647 w 1163"/>
              <a:gd name="T19" fmla="*/ 2147483647 h 1102"/>
              <a:gd name="T20" fmla="*/ 2147483647 w 1163"/>
              <a:gd name="T21" fmla="*/ 2147483647 h 1102"/>
              <a:gd name="T22" fmla="*/ 2147483647 w 1163"/>
              <a:gd name="T23" fmla="*/ 2147483647 h 1102"/>
              <a:gd name="T24" fmla="*/ 2147483647 w 1163"/>
              <a:gd name="T25" fmla="*/ 2147483647 h 1102"/>
              <a:gd name="T26" fmla="*/ 2147483647 w 1163"/>
              <a:gd name="T27" fmla="*/ 2147483647 h 1102"/>
              <a:gd name="T28" fmla="*/ 2147483647 w 1163"/>
              <a:gd name="T29" fmla="*/ 2147483647 h 1102"/>
              <a:gd name="T30" fmla="*/ 2147483647 w 1163"/>
              <a:gd name="T31" fmla="*/ 2147483647 h 1102"/>
              <a:gd name="T32" fmla="*/ 2147483647 w 1163"/>
              <a:gd name="T33" fmla="*/ 2147483647 h 1102"/>
              <a:gd name="T34" fmla="*/ 2147483647 w 1163"/>
              <a:gd name="T35" fmla="*/ 2147483647 h 1102"/>
              <a:gd name="T36" fmla="*/ 2147483647 w 1163"/>
              <a:gd name="T37" fmla="*/ 2147483647 h 1102"/>
              <a:gd name="T38" fmla="*/ 2147483647 w 1163"/>
              <a:gd name="T39" fmla="*/ 2147483647 h 1102"/>
              <a:gd name="T40" fmla="*/ 2147483647 w 1163"/>
              <a:gd name="T41" fmla="*/ 2147483647 h 1102"/>
              <a:gd name="T42" fmla="*/ 2147483647 w 1163"/>
              <a:gd name="T43" fmla="*/ 2147483647 h 1102"/>
              <a:gd name="T44" fmla="*/ 2147483647 w 1163"/>
              <a:gd name="T45" fmla="*/ 2147483647 h 1102"/>
              <a:gd name="T46" fmla="*/ 2147483647 w 1163"/>
              <a:gd name="T47" fmla="*/ 2147483647 h 1102"/>
              <a:gd name="T48" fmla="*/ 2147483647 w 1163"/>
              <a:gd name="T49" fmla="*/ 2147483647 h 1102"/>
              <a:gd name="T50" fmla="*/ 2147483647 w 1163"/>
              <a:gd name="T51" fmla="*/ 2147483647 h 1102"/>
              <a:gd name="T52" fmla="*/ 2147483647 w 1163"/>
              <a:gd name="T53" fmla="*/ 2147483647 h 1102"/>
              <a:gd name="T54" fmla="*/ 2147483647 w 1163"/>
              <a:gd name="T55" fmla="*/ 2147483647 h 1102"/>
              <a:gd name="T56" fmla="*/ 2147483647 w 1163"/>
              <a:gd name="T57" fmla="*/ 2147483647 h 1102"/>
              <a:gd name="T58" fmla="*/ 2147483647 w 1163"/>
              <a:gd name="T59" fmla="*/ 2147483647 h 1102"/>
              <a:gd name="T60" fmla="*/ 2147483647 w 1163"/>
              <a:gd name="T61" fmla="*/ 2147483647 h 1102"/>
              <a:gd name="T62" fmla="*/ 2147483647 w 1163"/>
              <a:gd name="T63" fmla="*/ 2147483647 h 1102"/>
              <a:gd name="T64" fmla="*/ 2147483647 w 1163"/>
              <a:gd name="T65" fmla="*/ 2147483647 h 1102"/>
              <a:gd name="T66" fmla="*/ 2147483647 w 1163"/>
              <a:gd name="T67" fmla="*/ 2147483647 h 1102"/>
              <a:gd name="T68" fmla="*/ 2147483647 w 1163"/>
              <a:gd name="T69" fmla="*/ 2147483647 h 1102"/>
              <a:gd name="T70" fmla="*/ 2147483647 w 1163"/>
              <a:gd name="T71" fmla="*/ 2147483647 h 1102"/>
              <a:gd name="T72" fmla="*/ 2147483647 w 1163"/>
              <a:gd name="T73" fmla="*/ 2147483647 h 1102"/>
              <a:gd name="T74" fmla="*/ 2147483647 w 1163"/>
              <a:gd name="T75" fmla="*/ 2147483647 h 1102"/>
              <a:gd name="T76" fmla="*/ 2147483647 w 1163"/>
              <a:gd name="T77" fmla="*/ 2147483647 h 1102"/>
              <a:gd name="T78" fmla="*/ 2147483647 w 1163"/>
              <a:gd name="T79" fmla="*/ 2147483647 h 1102"/>
              <a:gd name="T80" fmla="*/ 2147483647 w 1163"/>
              <a:gd name="T81" fmla="*/ 2147483647 h 1102"/>
              <a:gd name="T82" fmla="*/ 2147483647 w 1163"/>
              <a:gd name="T83" fmla="*/ 2147483647 h 1102"/>
              <a:gd name="T84" fmla="*/ 2147483647 w 1163"/>
              <a:gd name="T85" fmla="*/ 2147483647 h 1102"/>
              <a:gd name="T86" fmla="*/ 2147483647 w 1163"/>
              <a:gd name="T87" fmla="*/ 2147483647 h 1102"/>
              <a:gd name="T88" fmla="*/ 2147483647 w 1163"/>
              <a:gd name="T89" fmla="*/ 2147483647 h 1102"/>
              <a:gd name="T90" fmla="*/ 2147483647 w 1163"/>
              <a:gd name="T91" fmla="*/ 2147483647 h 1102"/>
              <a:gd name="T92" fmla="*/ 2147483647 w 1163"/>
              <a:gd name="T93" fmla="*/ 2147483647 h 1102"/>
              <a:gd name="T94" fmla="*/ 2147483647 w 1163"/>
              <a:gd name="T95" fmla="*/ 2147483647 h 1102"/>
              <a:gd name="T96" fmla="*/ 2147483647 w 1163"/>
              <a:gd name="T97" fmla="*/ 2147483647 h 1102"/>
              <a:gd name="T98" fmla="*/ 2147483647 w 1163"/>
              <a:gd name="T99" fmla="*/ 2147483647 h 1102"/>
              <a:gd name="T100" fmla="*/ 2147483647 w 1163"/>
              <a:gd name="T101" fmla="*/ 2147483647 h 1102"/>
              <a:gd name="T102" fmla="*/ 2147483647 w 1163"/>
              <a:gd name="T103" fmla="*/ 2147483647 h 1102"/>
              <a:gd name="T104" fmla="*/ 2147483647 w 1163"/>
              <a:gd name="T105" fmla="*/ 2147483647 h 1102"/>
              <a:gd name="T106" fmla="*/ 2147483647 w 1163"/>
              <a:gd name="T107" fmla="*/ 2147483647 h 1102"/>
              <a:gd name="T108" fmla="*/ 2147483647 w 1163"/>
              <a:gd name="T109" fmla="*/ 2147483647 h 1102"/>
              <a:gd name="T110" fmla="*/ 2147483647 w 1163"/>
              <a:gd name="T111" fmla="*/ 2147483647 h 1102"/>
              <a:gd name="T112" fmla="*/ 2147483647 w 1163"/>
              <a:gd name="T113" fmla="*/ 2147483647 h 1102"/>
              <a:gd name="T114" fmla="*/ 2147483647 w 1163"/>
              <a:gd name="T115" fmla="*/ 2147483647 h 1102"/>
              <a:gd name="T116" fmla="*/ 2147483647 w 1163"/>
              <a:gd name="T117" fmla="*/ 2147483647 h 1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63" h="1102">
                <a:moveTo>
                  <a:pt x="1126" y="720"/>
                </a:moveTo>
                <a:lnTo>
                  <a:pt x="1124" y="718"/>
                </a:lnTo>
                <a:lnTo>
                  <a:pt x="1124" y="716"/>
                </a:lnTo>
                <a:lnTo>
                  <a:pt x="1126" y="712"/>
                </a:lnTo>
                <a:lnTo>
                  <a:pt x="1128" y="707"/>
                </a:lnTo>
                <a:lnTo>
                  <a:pt x="1132" y="703"/>
                </a:lnTo>
                <a:lnTo>
                  <a:pt x="1136" y="699"/>
                </a:lnTo>
                <a:lnTo>
                  <a:pt x="1140" y="693"/>
                </a:lnTo>
                <a:lnTo>
                  <a:pt x="1142" y="686"/>
                </a:lnTo>
                <a:lnTo>
                  <a:pt x="1142" y="680"/>
                </a:lnTo>
                <a:lnTo>
                  <a:pt x="1142" y="656"/>
                </a:lnTo>
                <a:lnTo>
                  <a:pt x="1144" y="622"/>
                </a:lnTo>
                <a:lnTo>
                  <a:pt x="1148" y="618"/>
                </a:lnTo>
                <a:lnTo>
                  <a:pt x="1150" y="614"/>
                </a:lnTo>
                <a:lnTo>
                  <a:pt x="1151" y="610"/>
                </a:lnTo>
                <a:lnTo>
                  <a:pt x="1153" y="604"/>
                </a:lnTo>
                <a:lnTo>
                  <a:pt x="1155" y="603"/>
                </a:lnTo>
                <a:lnTo>
                  <a:pt x="1157" y="601"/>
                </a:lnTo>
                <a:lnTo>
                  <a:pt x="1159" y="597"/>
                </a:lnTo>
                <a:lnTo>
                  <a:pt x="1159" y="593"/>
                </a:lnTo>
                <a:lnTo>
                  <a:pt x="1161" y="587"/>
                </a:lnTo>
                <a:lnTo>
                  <a:pt x="1163" y="580"/>
                </a:lnTo>
                <a:lnTo>
                  <a:pt x="1161" y="572"/>
                </a:lnTo>
                <a:lnTo>
                  <a:pt x="1161" y="565"/>
                </a:lnTo>
                <a:lnTo>
                  <a:pt x="1159" y="559"/>
                </a:lnTo>
                <a:lnTo>
                  <a:pt x="1157" y="553"/>
                </a:lnTo>
                <a:lnTo>
                  <a:pt x="1155" y="552"/>
                </a:lnTo>
                <a:lnTo>
                  <a:pt x="1153" y="550"/>
                </a:lnTo>
                <a:lnTo>
                  <a:pt x="1153" y="542"/>
                </a:lnTo>
                <a:lnTo>
                  <a:pt x="1151" y="535"/>
                </a:lnTo>
                <a:lnTo>
                  <a:pt x="1150" y="531"/>
                </a:lnTo>
                <a:lnTo>
                  <a:pt x="1146" y="529"/>
                </a:lnTo>
                <a:lnTo>
                  <a:pt x="1140" y="527"/>
                </a:lnTo>
                <a:lnTo>
                  <a:pt x="1138" y="525"/>
                </a:lnTo>
                <a:lnTo>
                  <a:pt x="1138" y="523"/>
                </a:lnTo>
                <a:lnTo>
                  <a:pt x="1136" y="512"/>
                </a:lnTo>
                <a:lnTo>
                  <a:pt x="1134" y="504"/>
                </a:lnTo>
                <a:lnTo>
                  <a:pt x="1132" y="501"/>
                </a:lnTo>
                <a:lnTo>
                  <a:pt x="1130" y="497"/>
                </a:lnTo>
                <a:lnTo>
                  <a:pt x="1124" y="487"/>
                </a:lnTo>
                <a:lnTo>
                  <a:pt x="1112" y="476"/>
                </a:lnTo>
                <a:lnTo>
                  <a:pt x="1112" y="368"/>
                </a:lnTo>
                <a:lnTo>
                  <a:pt x="1110" y="319"/>
                </a:lnTo>
                <a:lnTo>
                  <a:pt x="1106" y="317"/>
                </a:lnTo>
                <a:lnTo>
                  <a:pt x="1103" y="315"/>
                </a:lnTo>
                <a:lnTo>
                  <a:pt x="1091" y="315"/>
                </a:lnTo>
                <a:lnTo>
                  <a:pt x="1081" y="315"/>
                </a:lnTo>
                <a:lnTo>
                  <a:pt x="1071" y="313"/>
                </a:lnTo>
                <a:lnTo>
                  <a:pt x="1063" y="311"/>
                </a:lnTo>
                <a:lnTo>
                  <a:pt x="1054" y="308"/>
                </a:lnTo>
                <a:lnTo>
                  <a:pt x="1040" y="300"/>
                </a:lnTo>
                <a:lnTo>
                  <a:pt x="1030" y="293"/>
                </a:lnTo>
                <a:lnTo>
                  <a:pt x="1020" y="287"/>
                </a:lnTo>
                <a:lnTo>
                  <a:pt x="1014" y="283"/>
                </a:lnTo>
                <a:lnTo>
                  <a:pt x="1007" y="281"/>
                </a:lnTo>
                <a:lnTo>
                  <a:pt x="1005" y="281"/>
                </a:lnTo>
                <a:lnTo>
                  <a:pt x="1001" y="281"/>
                </a:lnTo>
                <a:lnTo>
                  <a:pt x="995" y="285"/>
                </a:lnTo>
                <a:lnTo>
                  <a:pt x="991" y="289"/>
                </a:lnTo>
                <a:lnTo>
                  <a:pt x="987" y="289"/>
                </a:lnTo>
                <a:lnTo>
                  <a:pt x="977" y="285"/>
                </a:lnTo>
                <a:lnTo>
                  <a:pt x="967" y="281"/>
                </a:lnTo>
                <a:lnTo>
                  <a:pt x="962" y="281"/>
                </a:lnTo>
                <a:lnTo>
                  <a:pt x="956" y="283"/>
                </a:lnTo>
                <a:lnTo>
                  <a:pt x="954" y="287"/>
                </a:lnTo>
                <a:lnTo>
                  <a:pt x="952" y="289"/>
                </a:lnTo>
                <a:lnTo>
                  <a:pt x="948" y="291"/>
                </a:lnTo>
                <a:lnTo>
                  <a:pt x="942" y="291"/>
                </a:lnTo>
                <a:lnTo>
                  <a:pt x="934" y="289"/>
                </a:lnTo>
                <a:lnTo>
                  <a:pt x="928" y="289"/>
                </a:lnTo>
                <a:lnTo>
                  <a:pt x="924" y="289"/>
                </a:lnTo>
                <a:lnTo>
                  <a:pt x="922" y="289"/>
                </a:lnTo>
                <a:lnTo>
                  <a:pt x="915" y="293"/>
                </a:lnTo>
                <a:lnTo>
                  <a:pt x="913" y="296"/>
                </a:lnTo>
                <a:lnTo>
                  <a:pt x="911" y="300"/>
                </a:lnTo>
                <a:lnTo>
                  <a:pt x="909" y="302"/>
                </a:lnTo>
                <a:lnTo>
                  <a:pt x="907" y="304"/>
                </a:lnTo>
                <a:lnTo>
                  <a:pt x="903" y="304"/>
                </a:lnTo>
                <a:lnTo>
                  <a:pt x="901" y="304"/>
                </a:lnTo>
                <a:lnTo>
                  <a:pt x="899" y="304"/>
                </a:lnTo>
                <a:lnTo>
                  <a:pt x="895" y="302"/>
                </a:lnTo>
                <a:lnTo>
                  <a:pt x="895" y="300"/>
                </a:lnTo>
                <a:lnTo>
                  <a:pt x="895" y="296"/>
                </a:lnTo>
                <a:lnTo>
                  <a:pt x="885" y="293"/>
                </a:lnTo>
                <a:lnTo>
                  <a:pt x="879" y="287"/>
                </a:lnTo>
                <a:lnTo>
                  <a:pt x="877" y="285"/>
                </a:lnTo>
                <a:lnTo>
                  <a:pt x="875" y="285"/>
                </a:lnTo>
                <a:lnTo>
                  <a:pt x="872" y="285"/>
                </a:lnTo>
                <a:lnTo>
                  <a:pt x="868" y="285"/>
                </a:lnTo>
                <a:lnTo>
                  <a:pt x="864" y="287"/>
                </a:lnTo>
                <a:lnTo>
                  <a:pt x="862" y="287"/>
                </a:lnTo>
                <a:lnTo>
                  <a:pt x="858" y="285"/>
                </a:lnTo>
                <a:lnTo>
                  <a:pt x="856" y="283"/>
                </a:lnTo>
                <a:lnTo>
                  <a:pt x="852" y="281"/>
                </a:lnTo>
                <a:lnTo>
                  <a:pt x="850" y="279"/>
                </a:lnTo>
                <a:lnTo>
                  <a:pt x="848" y="281"/>
                </a:lnTo>
                <a:lnTo>
                  <a:pt x="846" y="281"/>
                </a:lnTo>
                <a:lnTo>
                  <a:pt x="842" y="289"/>
                </a:lnTo>
                <a:lnTo>
                  <a:pt x="838" y="296"/>
                </a:lnTo>
                <a:lnTo>
                  <a:pt x="836" y="298"/>
                </a:lnTo>
                <a:lnTo>
                  <a:pt x="834" y="300"/>
                </a:lnTo>
                <a:lnTo>
                  <a:pt x="832" y="298"/>
                </a:lnTo>
                <a:lnTo>
                  <a:pt x="832" y="296"/>
                </a:lnTo>
                <a:lnTo>
                  <a:pt x="830" y="294"/>
                </a:lnTo>
                <a:lnTo>
                  <a:pt x="828" y="291"/>
                </a:lnTo>
                <a:lnTo>
                  <a:pt x="828" y="285"/>
                </a:lnTo>
                <a:lnTo>
                  <a:pt x="828" y="281"/>
                </a:lnTo>
                <a:lnTo>
                  <a:pt x="826" y="279"/>
                </a:lnTo>
                <a:lnTo>
                  <a:pt x="823" y="279"/>
                </a:lnTo>
                <a:lnTo>
                  <a:pt x="813" y="279"/>
                </a:lnTo>
                <a:lnTo>
                  <a:pt x="811" y="285"/>
                </a:lnTo>
                <a:lnTo>
                  <a:pt x="809" y="287"/>
                </a:lnTo>
                <a:lnTo>
                  <a:pt x="805" y="287"/>
                </a:lnTo>
                <a:lnTo>
                  <a:pt x="801" y="285"/>
                </a:lnTo>
                <a:lnTo>
                  <a:pt x="799" y="285"/>
                </a:lnTo>
                <a:lnTo>
                  <a:pt x="797" y="283"/>
                </a:lnTo>
                <a:lnTo>
                  <a:pt x="793" y="277"/>
                </a:lnTo>
                <a:lnTo>
                  <a:pt x="791" y="276"/>
                </a:lnTo>
                <a:lnTo>
                  <a:pt x="789" y="274"/>
                </a:lnTo>
                <a:lnTo>
                  <a:pt x="785" y="276"/>
                </a:lnTo>
                <a:lnTo>
                  <a:pt x="781" y="279"/>
                </a:lnTo>
                <a:lnTo>
                  <a:pt x="778" y="283"/>
                </a:lnTo>
                <a:lnTo>
                  <a:pt x="774" y="285"/>
                </a:lnTo>
                <a:lnTo>
                  <a:pt x="768" y="287"/>
                </a:lnTo>
                <a:lnTo>
                  <a:pt x="764" y="287"/>
                </a:lnTo>
                <a:lnTo>
                  <a:pt x="762" y="285"/>
                </a:lnTo>
                <a:lnTo>
                  <a:pt x="760" y="283"/>
                </a:lnTo>
                <a:lnTo>
                  <a:pt x="760" y="279"/>
                </a:lnTo>
                <a:lnTo>
                  <a:pt x="762" y="274"/>
                </a:lnTo>
                <a:lnTo>
                  <a:pt x="760" y="272"/>
                </a:lnTo>
                <a:lnTo>
                  <a:pt x="758" y="268"/>
                </a:lnTo>
                <a:lnTo>
                  <a:pt x="756" y="264"/>
                </a:lnTo>
                <a:lnTo>
                  <a:pt x="754" y="262"/>
                </a:lnTo>
                <a:lnTo>
                  <a:pt x="752" y="260"/>
                </a:lnTo>
                <a:lnTo>
                  <a:pt x="748" y="259"/>
                </a:lnTo>
                <a:lnTo>
                  <a:pt x="744" y="259"/>
                </a:lnTo>
                <a:lnTo>
                  <a:pt x="734" y="259"/>
                </a:lnTo>
                <a:lnTo>
                  <a:pt x="729" y="260"/>
                </a:lnTo>
                <a:lnTo>
                  <a:pt x="723" y="260"/>
                </a:lnTo>
                <a:lnTo>
                  <a:pt x="713" y="259"/>
                </a:lnTo>
                <a:lnTo>
                  <a:pt x="707" y="259"/>
                </a:lnTo>
                <a:lnTo>
                  <a:pt x="703" y="259"/>
                </a:lnTo>
                <a:lnTo>
                  <a:pt x="701" y="260"/>
                </a:lnTo>
                <a:lnTo>
                  <a:pt x="695" y="260"/>
                </a:lnTo>
                <a:lnTo>
                  <a:pt x="691" y="260"/>
                </a:lnTo>
                <a:lnTo>
                  <a:pt x="688" y="259"/>
                </a:lnTo>
                <a:lnTo>
                  <a:pt x="684" y="257"/>
                </a:lnTo>
                <a:lnTo>
                  <a:pt x="680" y="251"/>
                </a:lnTo>
                <a:lnTo>
                  <a:pt x="676" y="249"/>
                </a:lnTo>
                <a:lnTo>
                  <a:pt x="672" y="247"/>
                </a:lnTo>
                <a:lnTo>
                  <a:pt x="664" y="249"/>
                </a:lnTo>
                <a:lnTo>
                  <a:pt x="660" y="249"/>
                </a:lnTo>
                <a:lnTo>
                  <a:pt x="658" y="247"/>
                </a:lnTo>
                <a:lnTo>
                  <a:pt x="658" y="243"/>
                </a:lnTo>
                <a:lnTo>
                  <a:pt x="658" y="240"/>
                </a:lnTo>
                <a:lnTo>
                  <a:pt x="658" y="236"/>
                </a:lnTo>
                <a:lnTo>
                  <a:pt x="656" y="232"/>
                </a:lnTo>
                <a:lnTo>
                  <a:pt x="652" y="230"/>
                </a:lnTo>
                <a:lnTo>
                  <a:pt x="646" y="226"/>
                </a:lnTo>
                <a:lnTo>
                  <a:pt x="642" y="226"/>
                </a:lnTo>
                <a:lnTo>
                  <a:pt x="641" y="226"/>
                </a:lnTo>
                <a:lnTo>
                  <a:pt x="641" y="228"/>
                </a:lnTo>
                <a:lnTo>
                  <a:pt x="639" y="230"/>
                </a:lnTo>
                <a:lnTo>
                  <a:pt x="637" y="230"/>
                </a:lnTo>
                <a:lnTo>
                  <a:pt x="635" y="230"/>
                </a:lnTo>
                <a:lnTo>
                  <a:pt x="629" y="228"/>
                </a:lnTo>
                <a:lnTo>
                  <a:pt x="623" y="228"/>
                </a:lnTo>
                <a:lnTo>
                  <a:pt x="617" y="228"/>
                </a:lnTo>
                <a:lnTo>
                  <a:pt x="611" y="226"/>
                </a:lnTo>
                <a:lnTo>
                  <a:pt x="607" y="223"/>
                </a:lnTo>
                <a:lnTo>
                  <a:pt x="605" y="219"/>
                </a:lnTo>
                <a:lnTo>
                  <a:pt x="605" y="215"/>
                </a:lnTo>
                <a:lnTo>
                  <a:pt x="603" y="213"/>
                </a:lnTo>
                <a:lnTo>
                  <a:pt x="597" y="209"/>
                </a:lnTo>
                <a:lnTo>
                  <a:pt x="590" y="209"/>
                </a:lnTo>
                <a:lnTo>
                  <a:pt x="588" y="15"/>
                </a:lnTo>
                <a:lnTo>
                  <a:pt x="349" y="0"/>
                </a:lnTo>
                <a:lnTo>
                  <a:pt x="310" y="455"/>
                </a:lnTo>
                <a:lnTo>
                  <a:pt x="0" y="429"/>
                </a:lnTo>
                <a:lnTo>
                  <a:pt x="2" y="448"/>
                </a:lnTo>
                <a:lnTo>
                  <a:pt x="6" y="449"/>
                </a:lnTo>
                <a:lnTo>
                  <a:pt x="10" y="451"/>
                </a:lnTo>
                <a:lnTo>
                  <a:pt x="16" y="457"/>
                </a:lnTo>
                <a:lnTo>
                  <a:pt x="20" y="465"/>
                </a:lnTo>
                <a:lnTo>
                  <a:pt x="22" y="472"/>
                </a:lnTo>
                <a:lnTo>
                  <a:pt x="26" y="485"/>
                </a:lnTo>
                <a:lnTo>
                  <a:pt x="26" y="489"/>
                </a:lnTo>
                <a:lnTo>
                  <a:pt x="28" y="491"/>
                </a:lnTo>
                <a:lnTo>
                  <a:pt x="30" y="493"/>
                </a:lnTo>
                <a:lnTo>
                  <a:pt x="34" y="495"/>
                </a:lnTo>
                <a:lnTo>
                  <a:pt x="38" y="497"/>
                </a:lnTo>
                <a:lnTo>
                  <a:pt x="41" y="499"/>
                </a:lnTo>
                <a:lnTo>
                  <a:pt x="45" y="502"/>
                </a:lnTo>
                <a:lnTo>
                  <a:pt x="47" y="506"/>
                </a:lnTo>
                <a:lnTo>
                  <a:pt x="49" y="512"/>
                </a:lnTo>
                <a:lnTo>
                  <a:pt x="51" y="514"/>
                </a:lnTo>
                <a:lnTo>
                  <a:pt x="53" y="518"/>
                </a:lnTo>
                <a:lnTo>
                  <a:pt x="59" y="519"/>
                </a:lnTo>
                <a:lnTo>
                  <a:pt x="65" y="521"/>
                </a:lnTo>
                <a:lnTo>
                  <a:pt x="71" y="525"/>
                </a:lnTo>
                <a:lnTo>
                  <a:pt x="75" y="531"/>
                </a:lnTo>
                <a:lnTo>
                  <a:pt x="77" y="536"/>
                </a:lnTo>
                <a:lnTo>
                  <a:pt x="81" y="548"/>
                </a:lnTo>
                <a:lnTo>
                  <a:pt x="83" y="552"/>
                </a:lnTo>
                <a:lnTo>
                  <a:pt x="85" y="555"/>
                </a:lnTo>
                <a:lnTo>
                  <a:pt x="96" y="561"/>
                </a:lnTo>
                <a:lnTo>
                  <a:pt x="112" y="570"/>
                </a:lnTo>
                <a:lnTo>
                  <a:pt x="118" y="576"/>
                </a:lnTo>
                <a:lnTo>
                  <a:pt x="126" y="584"/>
                </a:lnTo>
                <a:lnTo>
                  <a:pt x="130" y="591"/>
                </a:lnTo>
                <a:lnTo>
                  <a:pt x="133" y="601"/>
                </a:lnTo>
                <a:lnTo>
                  <a:pt x="135" y="614"/>
                </a:lnTo>
                <a:lnTo>
                  <a:pt x="135" y="618"/>
                </a:lnTo>
                <a:lnTo>
                  <a:pt x="137" y="622"/>
                </a:lnTo>
                <a:lnTo>
                  <a:pt x="145" y="629"/>
                </a:lnTo>
                <a:lnTo>
                  <a:pt x="147" y="633"/>
                </a:lnTo>
                <a:lnTo>
                  <a:pt x="149" y="637"/>
                </a:lnTo>
                <a:lnTo>
                  <a:pt x="149" y="639"/>
                </a:lnTo>
                <a:lnTo>
                  <a:pt x="149" y="640"/>
                </a:lnTo>
                <a:lnTo>
                  <a:pt x="145" y="644"/>
                </a:lnTo>
                <a:lnTo>
                  <a:pt x="145" y="654"/>
                </a:lnTo>
                <a:lnTo>
                  <a:pt x="145" y="661"/>
                </a:lnTo>
                <a:lnTo>
                  <a:pt x="147" y="669"/>
                </a:lnTo>
                <a:lnTo>
                  <a:pt x="149" y="676"/>
                </a:lnTo>
                <a:lnTo>
                  <a:pt x="153" y="682"/>
                </a:lnTo>
                <a:lnTo>
                  <a:pt x="157" y="690"/>
                </a:lnTo>
                <a:lnTo>
                  <a:pt x="167" y="701"/>
                </a:lnTo>
                <a:lnTo>
                  <a:pt x="178" y="710"/>
                </a:lnTo>
                <a:lnTo>
                  <a:pt x="186" y="718"/>
                </a:lnTo>
                <a:lnTo>
                  <a:pt x="194" y="724"/>
                </a:lnTo>
                <a:lnTo>
                  <a:pt x="196" y="725"/>
                </a:lnTo>
                <a:lnTo>
                  <a:pt x="198" y="729"/>
                </a:lnTo>
                <a:lnTo>
                  <a:pt x="198" y="731"/>
                </a:lnTo>
                <a:lnTo>
                  <a:pt x="200" y="731"/>
                </a:lnTo>
                <a:lnTo>
                  <a:pt x="204" y="733"/>
                </a:lnTo>
                <a:lnTo>
                  <a:pt x="210" y="735"/>
                </a:lnTo>
                <a:lnTo>
                  <a:pt x="216" y="735"/>
                </a:lnTo>
                <a:lnTo>
                  <a:pt x="222" y="737"/>
                </a:lnTo>
                <a:lnTo>
                  <a:pt x="227" y="739"/>
                </a:lnTo>
                <a:lnTo>
                  <a:pt x="233" y="743"/>
                </a:lnTo>
                <a:lnTo>
                  <a:pt x="235" y="748"/>
                </a:lnTo>
                <a:lnTo>
                  <a:pt x="237" y="756"/>
                </a:lnTo>
                <a:lnTo>
                  <a:pt x="241" y="758"/>
                </a:lnTo>
                <a:lnTo>
                  <a:pt x="243" y="758"/>
                </a:lnTo>
                <a:lnTo>
                  <a:pt x="243" y="760"/>
                </a:lnTo>
                <a:lnTo>
                  <a:pt x="245" y="763"/>
                </a:lnTo>
                <a:lnTo>
                  <a:pt x="247" y="767"/>
                </a:lnTo>
                <a:lnTo>
                  <a:pt x="253" y="771"/>
                </a:lnTo>
                <a:lnTo>
                  <a:pt x="257" y="775"/>
                </a:lnTo>
                <a:lnTo>
                  <a:pt x="265" y="777"/>
                </a:lnTo>
                <a:lnTo>
                  <a:pt x="267" y="777"/>
                </a:lnTo>
                <a:lnTo>
                  <a:pt x="271" y="777"/>
                </a:lnTo>
                <a:lnTo>
                  <a:pt x="272" y="777"/>
                </a:lnTo>
                <a:lnTo>
                  <a:pt x="276" y="775"/>
                </a:lnTo>
                <a:lnTo>
                  <a:pt x="278" y="773"/>
                </a:lnTo>
                <a:lnTo>
                  <a:pt x="280" y="769"/>
                </a:lnTo>
                <a:lnTo>
                  <a:pt x="286" y="763"/>
                </a:lnTo>
                <a:lnTo>
                  <a:pt x="290" y="760"/>
                </a:lnTo>
                <a:lnTo>
                  <a:pt x="292" y="758"/>
                </a:lnTo>
                <a:lnTo>
                  <a:pt x="296" y="758"/>
                </a:lnTo>
                <a:lnTo>
                  <a:pt x="298" y="756"/>
                </a:lnTo>
                <a:lnTo>
                  <a:pt x="300" y="756"/>
                </a:lnTo>
                <a:lnTo>
                  <a:pt x="302" y="752"/>
                </a:lnTo>
                <a:lnTo>
                  <a:pt x="304" y="748"/>
                </a:lnTo>
                <a:lnTo>
                  <a:pt x="306" y="741"/>
                </a:lnTo>
                <a:lnTo>
                  <a:pt x="308" y="733"/>
                </a:lnTo>
                <a:lnTo>
                  <a:pt x="316" y="718"/>
                </a:lnTo>
                <a:lnTo>
                  <a:pt x="325" y="707"/>
                </a:lnTo>
                <a:lnTo>
                  <a:pt x="329" y="701"/>
                </a:lnTo>
                <a:lnTo>
                  <a:pt x="333" y="699"/>
                </a:lnTo>
                <a:lnTo>
                  <a:pt x="337" y="699"/>
                </a:lnTo>
                <a:lnTo>
                  <a:pt x="339" y="697"/>
                </a:lnTo>
                <a:lnTo>
                  <a:pt x="343" y="691"/>
                </a:lnTo>
                <a:lnTo>
                  <a:pt x="347" y="688"/>
                </a:lnTo>
                <a:lnTo>
                  <a:pt x="349" y="686"/>
                </a:lnTo>
                <a:lnTo>
                  <a:pt x="353" y="686"/>
                </a:lnTo>
                <a:lnTo>
                  <a:pt x="378" y="691"/>
                </a:lnTo>
                <a:lnTo>
                  <a:pt x="398" y="697"/>
                </a:lnTo>
                <a:lnTo>
                  <a:pt x="406" y="699"/>
                </a:lnTo>
                <a:lnTo>
                  <a:pt x="411" y="701"/>
                </a:lnTo>
                <a:lnTo>
                  <a:pt x="417" y="699"/>
                </a:lnTo>
                <a:lnTo>
                  <a:pt x="421" y="697"/>
                </a:lnTo>
                <a:lnTo>
                  <a:pt x="423" y="697"/>
                </a:lnTo>
                <a:lnTo>
                  <a:pt x="427" y="697"/>
                </a:lnTo>
                <a:lnTo>
                  <a:pt x="431" y="697"/>
                </a:lnTo>
                <a:lnTo>
                  <a:pt x="435" y="701"/>
                </a:lnTo>
                <a:lnTo>
                  <a:pt x="455" y="722"/>
                </a:lnTo>
                <a:lnTo>
                  <a:pt x="468" y="735"/>
                </a:lnTo>
                <a:lnTo>
                  <a:pt x="474" y="739"/>
                </a:lnTo>
                <a:lnTo>
                  <a:pt x="480" y="741"/>
                </a:lnTo>
                <a:lnTo>
                  <a:pt x="488" y="744"/>
                </a:lnTo>
                <a:lnTo>
                  <a:pt x="492" y="748"/>
                </a:lnTo>
                <a:lnTo>
                  <a:pt x="498" y="750"/>
                </a:lnTo>
                <a:lnTo>
                  <a:pt x="498" y="754"/>
                </a:lnTo>
                <a:lnTo>
                  <a:pt x="500" y="758"/>
                </a:lnTo>
                <a:lnTo>
                  <a:pt x="503" y="769"/>
                </a:lnTo>
                <a:lnTo>
                  <a:pt x="505" y="777"/>
                </a:lnTo>
                <a:lnTo>
                  <a:pt x="507" y="782"/>
                </a:lnTo>
                <a:lnTo>
                  <a:pt x="513" y="795"/>
                </a:lnTo>
                <a:lnTo>
                  <a:pt x="519" y="805"/>
                </a:lnTo>
                <a:lnTo>
                  <a:pt x="519" y="811"/>
                </a:lnTo>
                <a:lnTo>
                  <a:pt x="519" y="816"/>
                </a:lnTo>
                <a:lnTo>
                  <a:pt x="519" y="818"/>
                </a:lnTo>
                <a:lnTo>
                  <a:pt x="521" y="820"/>
                </a:lnTo>
                <a:lnTo>
                  <a:pt x="525" y="826"/>
                </a:lnTo>
                <a:lnTo>
                  <a:pt x="531" y="833"/>
                </a:lnTo>
                <a:lnTo>
                  <a:pt x="533" y="839"/>
                </a:lnTo>
                <a:lnTo>
                  <a:pt x="533" y="845"/>
                </a:lnTo>
                <a:lnTo>
                  <a:pt x="535" y="846"/>
                </a:lnTo>
                <a:lnTo>
                  <a:pt x="535" y="850"/>
                </a:lnTo>
                <a:lnTo>
                  <a:pt x="539" y="856"/>
                </a:lnTo>
                <a:lnTo>
                  <a:pt x="552" y="871"/>
                </a:lnTo>
                <a:lnTo>
                  <a:pt x="564" y="884"/>
                </a:lnTo>
                <a:lnTo>
                  <a:pt x="568" y="892"/>
                </a:lnTo>
                <a:lnTo>
                  <a:pt x="570" y="896"/>
                </a:lnTo>
                <a:lnTo>
                  <a:pt x="570" y="898"/>
                </a:lnTo>
                <a:lnTo>
                  <a:pt x="572" y="907"/>
                </a:lnTo>
                <a:lnTo>
                  <a:pt x="572" y="911"/>
                </a:lnTo>
                <a:lnTo>
                  <a:pt x="574" y="913"/>
                </a:lnTo>
                <a:lnTo>
                  <a:pt x="576" y="915"/>
                </a:lnTo>
                <a:lnTo>
                  <a:pt x="578" y="915"/>
                </a:lnTo>
                <a:lnTo>
                  <a:pt x="582" y="916"/>
                </a:lnTo>
                <a:lnTo>
                  <a:pt x="588" y="918"/>
                </a:lnTo>
                <a:lnTo>
                  <a:pt x="592" y="920"/>
                </a:lnTo>
                <a:lnTo>
                  <a:pt x="595" y="926"/>
                </a:lnTo>
                <a:lnTo>
                  <a:pt x="597" y="930"/>
                </a:lnTo>
                <a:lnTo>
                  <a:pt x="599" y="935"/>
                </a:lnTo>
                <a:lnTo>
                  <a:pt x="601" y="941"/>
                </a:lnTo>
                <a:lnTo>
                  <a:pt x="603" y="949"/>
                </a:lnTo>
                <a:lnTo>
                  <a:pt x="611" y="966"/>
                </a:lnTo>
                <a:lnTo>
                  <a:pt x="619" y="981"/>
                </a:lnTo>
                <a:lnTo>
                  <a:pt x="627" y="994"/>
                </a:lnTo>
                <a:lnTo>
                  <a:pt x="633" y="1001"/>
                </a:lnTo>
                <a:lnTo>
                  <a:pt x="637" y="1009"/>
                </a:lnTo>
                <a:lnTo>
                  <a:pt x="639" y="1015"/>
                </a:lnTo>
                <a:lnTo>
                  <a:pt x="639" y="1022"/>
                </a:lnTo>
                <a:lnTo>
                  <a:pt x="639" y="1026"/>
                </a:lnTo>
                <a:lnTo>
                  <a:pt x="641" y="1028"/>
                </a:lnTo>
                <a:lnTo>
                  <a:pt x="642" y="1028"/>
                </a:lnTo>
                <a:lnTo>
                  <a:pt x="644" y="1028"/>
                </a:lnTo>
                <a:lnTo>
                  <a:pt x="646" y="1028"/>
                </a:lnTo>
                <a:lnTo>
                  <a:pt x="650" y="1030"/>
                </a:lnTo>
                <a:lnTo>
                  <a:pt x="652" y="1032"/>
                </a:lnTo>
                <a:lnTo>
                  <a:pt x="654" y="1037"/>
                </a:lnTo>
                <a:lnTo>
                  <a:pt x="656" y="1041"/>
                </a:lnTo>
                <a:lnTo>
                  <a:pt x="658" y="1045"/>
                </a:lnTo>
                <a:lnTo>
                  <a:pt x="662" y="1047"/>
                </a:lnTo>
                <a:lnTo>
                  <a:pt x="666" y="1047"/>
                </a:lnTo>
                <a:lnTo>
                  <a:pt x="674" y="1049"/>
                </a:lnTo>
                <a:lnTo>
                  <a:pt x="676" y="1051"/>
                </a:lnTo>
                <a:lnTo>
                  <a:pt x="678" y="1053"/>
                </a:lnTo>
                <a:lnTo>
                  <a:pt x="680" y="1056"/>
                </a:lnTo>
                <a:lnTo>
                  <a:pt x="684" y="1056"/>
                </a:lnTo>
                <a:lnTo>
                  <a:pt x="691" y="1060"/>
                </a:lnTo>
                <a:lnTo>
                  <a:pt x="699" y="1062"/>
                </a:lnTo>
                <a:lnTo>
                  <a:pt x="701" y="1062"/>
                </a:lnTo>
                <a:lnTo>
                  <a:pt x="703" y="1066"/>
                </a:lnTo>
                <a:lnTo>
                  <a:pt x="707" y="1070"/>
                </a:lnTo>
                <a:lnTo>
                  <a:pt x="711" y="1071"/>
                </a:lnTo>
                <a:lnTo>
                  <a:pt x="719" y="1073"/>
                </a:lnTo>
                <a:lnTo>
                  <a:pt x="725" y="1073"/>
                </a:lnTo>
                <a:lnTo>
                  <a:pt x="727" y="1075"/>
                </a:lnTo>
                <a:lnTo>
                  <a:pt x="729" y="1079"/>
                </a:lnTo>
                <a:lnTo>
                  <a:pt x="731" y="1081"/>
                </a:lnTo>
                <a:lnTo>
                  <a:pt x="733" y="1081"/>
                </a:lnTo>
                <a:lnTo>
                  <a:pt x="740" y="1083"/>
                </a:lnTo>
                <a:lnTo>
                  <a:pt x="756" y="1083"/>
                </a:lnTo>
                <a:lnTo>
                  <a:pt x="766" y="1083"/>
                </a:lnTo>
                <a:lnTo>
                  <a:pt x="774" y="1085"/>
                </a:lnTo>
                <a:lnTo>
                  <a:pt x="781" y="1087"/>
                </a:lnTo>
                <a:lnTo>
                  <a:pt x="783" y="1088"/>
                </a:lnTo>
                <a:lnTo>
                  <a:pt x="787" y="1090"/>
                </a:lnTo>
                <a:lnTo>
                  <a:pt x="789" y="1094"/>
                </a:lnTo>
                <a:lnTo>
                  <a:pt x="791" y="1096"/>
                </a:lnTo>
                <a:lnTo>
                  <a:pt x="797" y="1100"/>
                </a:lnTo>
                <a:lnTo>
                  <a:pt x="803" y="1102"/>
                </a:lnTo>
                <a:lnTo>
                  <a:pt x="809" y="1102"/>
                </a:lnTo>
                <a:lnTo>
                  <a:pt x="815" y="1102"/>
                </a:lnTo>
                <a:lnTo>
                  <a:pt x="821" y="1100"/>
                </a:lnTo>
                <a:lnTo>
                  <a:pt x="821" y="1098"/>
                </a:lnTo>
                <a:lnTo>
                  <a:pt x="823" y="1096"/>
                </a:lnTo>
                <a:lnTo>
                  <a:pt x="823" y="1094"/>
                </a:lnTo>
                <a:lnTo>
                  <a:pt x="821" y="1092"/>
                </a:lnTo>
                <a:lnTo>
                  <a:pt x="819" y="1090"/>
                </a:lnTo>
                <a:lnTo>
                  <a:pt x="817" y="1088"/>
                </a:lnTo>
                <a:lnTo>
                  <a:pt x="817" y="1079"/>
                </a:lnTo>
                <a:lnTo>
                  <a:pt x="813" y="1073"/>
                </a:lnTo>
                <a:lnTo>
                  <a:pt x="811" y="1071"/>
                </a:lnTo>
                <a:lnTo>
                  <a:pt x="807" y="1070"/>
                </a:lnTo>
                <a:lnTo>
                  <a:pt x="807" y="1064"/>
                </a:lnTo>
                <a:lnTo>
                  <a:pt x="805" y="1058"/>
                </a:lnTo>
                <a:lnTo>
                  <a:pt x="801" y="1051"/>
                </a:lnTo>
                <a:lnTo>
                  <a:pt x="799" y="1043"/>
                </a:lnTo>
                <a:lnTo>
                  <a:pt x="803" y="1043"/>
                </a:lnTo>
                <a:lnTo>
                  <a:pt x="805" y="1039"/>
                </a:lnTo>
                <a:lnTo>
                  <a:pt x="807" y="1037"/>
                </a:lnTo>
                <a:lnTo>
                  <a:pt x="807" y="1034"/>
                </a:lnTo>
                <a:lnTo>
                  <a:pt x="809" y="1030"/>
                </a:lnTo>
                <a:lnTo>
                  <a:pt x="807" y="1028"/>
                </a:lnTo>
                <a:lnTo>
                  <a:pt x="807" y="1024"/>
                </a:lnTo>
                <a:lnTo>
                  <a:pt x="803" y="1022"/>
                </a:lnTo>
                <a:lnTo>
                  <a:pt x="801" y="1020"/>
                </a:lnTo>
                <a:lnTo>
                  <a:pt x="801" y="1017"/>
                </a:lnTo>
                <a:lnTo>
                  <a:pt x="803" y="1009"/>
                </a:lnTo>
                <a:lnTo>
                  <a:pt x="803" y="1003"/>
                </a:lnTo>
                <a:lnTo>
                  <a:pt x="803" y="1001"/>
                </a:lnTo>
                <a:lnTo>
                  <a:pt x="801" y="1000"/>
                </a:lnTo>
                <a:lnTo>
                  <a:pt x="803" y="998"/>
                </a:lnTo>
                <a:lnTo>
                  <a:pt x="805" y="998"/>
                </a:lnTo>
                <a:lnTo>
                  <a:pt x="807" y="994"/>
                </a:lnTo>
                <a:lnTo>
                  <a:pt x="809" y="986"/>
                </a:lnTo>
                <a:lnTo>
                  <a:pt x="809" y="981"/>
                </a:lnTo>
                <a:lnTo>
                  <a:pt x="807" y="975"/>
                </a:lnTo>
                <a:lnTo>
                  <a:pt x="807" y="971"/>
                </a:lnTo>
                <a:lnTo>
                  <a:pt x="803" y="969"/>
                </a:lnTo>
                <a:lnTo>
                  <a:pt x="801" y="971"/>
                </a:lnTo>
                <a:lnTo>
                  <a:pt x="797" y="973"/>
                </a:lnTo>
                <a:lnTo>
                  <a:pt x="791" y="973"/>
                </a:lnTo>
                <a:lnTo>
                  <a:pt x="789" y="973"/>
                </a:lnTo>
                <a:lnTo>
                  <a:pt x="787" y="971"/>
                </a:lnTo>
                <a:lnTo>
                  <a:pt x="789" y="966"/>
                </a:lnTo>
                <a:lnTo>
                  <a:pt x="791" y="958"/>
                </a:lnTo>
                <a:lnTo>
                  <a:pt x="795" y="956"/>
                </a:lnTo>
                <a:lnTo>
                  <a:pt x="799" y="956"/>
                </a:lnTo>
                <a:lnTo>
                  <a:pt x="809" y="958"/>
                </a:lnTo>
                <a:lnTo>
                  <a:pt x="813" y="956"/>
                </a:lnTo>
                <a:lnTo>
                  <a:pt x="815" y="954"/>
                </a:lnTo>
                <a:lnTo>
                  <a:pt x="817" y="950"/>
                </a:lnTo>
                <a:lnTo>
                  <a:pt x="817" y="943"/>
                </a:lnTo>
                <a:lnTo>
                  <a:pt x="819" y="939"/>
                </a:lnTo>
                <a:lnTo>
                  <a:pt x="819" y="935"/>
                </a:lnTo>
                <a:lnTo>
                  <a:pt x="819" y="933"/>
                </a:lnTo>
                <a:lnTo>
                  <a:pt x="817" y="932"/>
                </a:lnTo>
                <a:lnTo>
                  <a:pt x="813" y="928"/>
                </a:lnTo>
                <a:lnTo>
                  <a:pt x="813" y="926"/>
                </a:lnTo>
                <a:lnTo>
                  <a:pt x="813" y="922"/>
                </a:lnTo>
                <a:lnTo>
                  <a:pt x="805" y="920"/>
                </a:lnTo>
                <a:lnTo>
                  <a:pt x="801" y="918"/>
                </a:lnTo>
                <a:lnTo>
                  <a:pt x="797" y="916"/>
                </a:lnTo>
                <a:lnTo>
                  <a:pt x="797" y="915"/>
                </a:lnTo>
                <a:lnTo>
                  <a:pt x="797" y="913"/>
                </a:lnTo>
                <a:lnTo>
                  <a:pt x="799" y="911"/>
                </a:lnTo>
                <a:lnTo>
                  <a:pt x="805" y="911"/>
                </a:lnTo>
                <a:lnTo>
                  <a:pt x="819" y="913"/>
                </a:lnTo>
                <a:lnTo>
                  <a:pt x="832" y="913"/>
                </a:lnTo>
                <a:lnTo>
                  <a:pt x="836" y="913"/>
                </a:lnTo>
                <a:lnTo>
                  <a:pt x="840" y="909"/>
                </a:lnTo>
                <a:lnTo>
                  <a:pt x="842" y="905"/>
                </a:lnTo>
                <a:lnTo>
                  <a:pt x="842" y="898"/>
                </a:lnTo>
                <a:lnTo>
                  <a:pt x="840" y="898"/>
                </a:lnTo>
                <a:lnTo>
                  <a:pt x="836" y="901"/>
                </a:lnTo>
                <a:lnTo>
                  <a:pt x="834" y="901"/>
                </a:lnTo>
                <a:lnTo>
                  <a:pt x="832" y="901"/>
                </a:lnTo>
                <a:lnTo>
                  <a:pt x="832" y="899"/>
                </a:lnTo>
                <a:lnTo>
                  <a:pt x="832" y="894"/>
                </a:lnTo>
                <a:lnTo>
                  <a:pt x="832" y="888"/>
                </a:lnTo>
                <a:lnTo>
                  <a:pt x="834" y="886"/>
                </a:lnTo>
                <a:lnTo>
                  <a:pt x="836" y="884"/>
                </a:lnTo>
                <a:lnTo>
                  <a:pt x="838" y="884"/>
                </a:lnTo>
                <a:lnTo>
                  <a:pt x="842" y="884"/>
                </a:lnTo>
                <a:lnTo>
                  <a:pt x="846" y="884"/>
                </a:lnTo>
                <a:lnTo>
                  <a:pt x="848" y="884"/>
                </a:lnTo>
                <a:lnTo>
                  <a:pt x="850" y="882"/>
                </a:lnTo>
                <a:lnTo>
                  <a:pt x="852" y="877"/>
                </a:lnTo>
                <a:lnTo>
                  <a:pt x="858" y="879"/>
                </a:lnTo>
                <a:lnTo>
                  <a:pt x="860" y="879"/>
                </a:lnTo>
                <a:lnTo>
                  <a:pt x="862" y="879"/>
                </a:lnTo>
                <a:lnTo>
                  <a:pt x="864" y="877"/>
                </a:lnTo>
                <a:lnTo>
                  <a:pt x="864" y="873"/>
                </a:lnTo>
                <a:lnTo>
                  <a:pt x="864" y="869"/>
                </a:lnTo>
                <a:lnTo>
                  <a:pt x="864" y="865"/>
                </a:lnTo>
                <a:lnTo>
                  <a:pt x="860" y="858"/>
                </a:lnTo>
                <a:lnTo>
                  <a:pt x="860" y="854"/>
                </a:lnTo>
                <a:lnTo>
                  <a:pt x="864" y="854"/>
                </a:lnTo>
                <a:lnTo>
                  <a:pt x="868" y="854"/>
                </a:lnTo>
                <a:lnTo>
                  <a:pt x="872" y="856"/>
                </a:lnTo>
                <a:lnTo>
                  <a:pt x="879" y="862"/>
                </a:lnTo>
                <a:lnTo>
                  <a:pt x="881" y="863"/>
                </a:lnTo>
                <a:lnTo>
                  <a:pt x="885" y="865"/>
                </a:lnTo>
                <a:lnTo>
                  <a:pt x="887" y="865"/>
                </a:lnTo>
                <a:lnTo>
                  <a:pt x="889" y="862"/>
                </a:lnTo>
                <a:lnTo>
                  <a:pt x="891" y="854"/>
                </a:lnTo>
                <a:lnTo>
                  <a:pt x="891" y="850"/>
                </a:lnTo>
                <a:lnTo>
                  <a:pt x="891" y="846"/>
                </a:lnTo>
                <a:lnTo>
                  <a:pt x="889" y="845"/>
                </a:lnTo>
                <a:lnTo>
                  <a:pt x="887" y="843"/>
                </a:lnTo>
                <a:lnTo>
                  <a:pt x="885" y="843"/>
                </a:lnTo>
                <a:lnTo>
                  <a:pt x="881" y="841"/>
                </a:lnTo>
                <a:lnTo>
                  <a:pt x="879" y="841"/>
                </a:lnTo>
                <a:lnTo>
                  <a:pt x="879" y="837"/>
                </a:lnTo>
                <a:lnTo>
                  <a:pt x="881" y="828"/>
                </a:lnTo>
                <a:lnTo>
                  <a:pt x="881" y="822"/>
                </a:lnTo>
                <a:lnTo>
                  <a:pt x="883" y="820"/>
                </a:lnTo>
                <a:lnTo>
                  <a:pt x="885" y="822"/>
                </a:lnTo>
                <a:lnTo>
                  <a:pt x="885" y="826"/>
                </a:lnTo>
                <a:lnTo>
                  <a:pt x="891" y="829"/>
                </a:lnTo>
                <a:lnTo>
                  <a:pt x="897" y="831"/>
                </a:lnTo>
                <a:lnTo>
                  <a:pt x="901" y="831"/>
                </a:lnTo>
                <a:lnTo>
                  <a:pt x="903" y="829"/>
                </a:lnTo>
                <a:lnTo>
                  <a:pt x="903" y="828"/>
                </a:lnTo>
                <a:lnTo>
                  <a:pt x="903" y="824"/>
                </a:lnTo>
                <a:lnTo>
                  <a:pt x="911" y="822"/>
                </a:lnTo>
                <a:lnTo>
                  <a:pt x="917" y="822"/>
                </a:lnTo>
                <a:lnTo>
                  <a:pt x="920" y="822"/>
                </a:lnTo>
                <a:lnTo>
                  <a:pt x="920" y="820"/>
                </a:lnTo>
                <a:lnTo>
                  <a:pt x="920" y="818"/>
                </a:lnTo>
                <a:lnTo>
                  <a:pt x="920" y="820"/>
                </a:lnTo>
                <a:lnTo>
                  <a:pt x="920" y="828"/>
                </a:lnTo>
                <a:lnTo>
                  <a:pt x="920" y="829"/>
                </a:lnTo>
                <a:lnTo>
                  <a:pt x="922" y="831"/>
                </a:lnTo>
                <a:lnTo>
                  <a:pt x="924" y="833"/>
                </a:lnTo>
                <a:lnTo>
                  <a:pt x="926" y="833"/>
                </a:lnTo>
                <a:lnTo>
                  <a:pt x="932" y="831"/>
                </a:lnTo>
                <a:lnTo>
                  <a:pt x="942" y="824"/>
                </a:lnTo>
                <a:lnTo>
                  <a:pt x="950" y="820"/>
                </a:lnTo>
                <a:lnTo>
                  <a:pt x="952" y="818"/>
                </a:lnTo>
                <a:lnTo>
                  <a:pt x="954" y="820"/>
                </a:lnTo>
                <a:lnTo>
                  <a:pt x="952" y="824"/>
                </a:lnTo>
                <a:lnTo>
                  <a:pt x="944" y="831"/>
                </a:lnTo>
                <a:lnTo>
                  <a:pt x="932" y="841"/>
                </a:lnTo>
                <a:lnTo>
                  <a:pt x="919" y="850"/>
                </a:lnTo>
                <a:lnTo>
                  <a:pt x="911" y="854"/>
                </a:lnTo>
                <a:lnTo>
                  <a:pt x="907" y="854"/>
                </a:lnTo>
                <a:lnTo>
                  <a:pt x="907" y="856"/>
                </a:lnTo>
                <a:lnTo>
                  <a:pt x="909" y="856"/>
                </a:lnTo>
                <a:lnTo>
                  <a:pt x="915" y="856"/>
                </a:lnTo>
                <a:lnTo>
                  <a:pt x="920" y="856"/>
                </a:lnTo>
                <a:lnTo>
                  <a:pt x="928" y="852"/>
                </a:lnTo>
                <a:lnTo>
                  <a:pt x="938" y="848"/>
                </a:lnTo>
                <a:lnTo>
                  <a:pt x="948" y="839"/>
                </a:lnTo>
                <a:lnTo>
                  <a:pt x="975" y="820"/>
                </a:lnTo>
                <a:lnTo>
                  <a:pt x="999" y="803"/>
                </a:lnTo>
                <a:lnTo>
                  <a:pt x="1012" y="792"/>
                </a:lnTo>
                <a:lnTo>
                  <a:pt x="1012" y="790"/>
                </a:lnTo>
                <a:lnTo>
                  <a:pt x="1012" y="788"/>
                </a:lnTo>
                <a:lnTo>
                  <a:pt x="1011" y="788"/>
                </a:lnTo>
                <a:lnTo>
                  <a:pt x="1007" y="788"/>
                </a:lnTo>
                <a:lnTo>
                  <a:pt x="1007" y="786"/>
                </a:lnTo>
                <a:lnTo>
                  <a:pt x="1005" y="784"/>
                </a:lnTo>
                <a:lnTo>
                  <a:pt x="1005" y="782"/>
                </a:lnTo>
                <a:lnTo>
                  <a:pt x="1007" y="780"/>
                </a:lnTo>
                <a:lnTo>
                  <a:pt x="1009" y="777"/>
                </a:lnTo>
                <a:lnTo>
                  <a:pt x="1012" y="775"/>
                </a:lnTo>
                <a:lnTo>
                  <a:pt x="1016" y="771"/>
                </a:lnTo>
                <a:lnTo>
                  <a:pt x="1022" y="769"/>
                </a:lnTo>
                <a:lnTo>
                  <a:pt x="1028" y="767"/>
                </a:lnTo>
                <a:lnTo>
                  <a:pt x="1030" y="765"/>
                </a:lnTo>
                <a:lnTo>
                  <a:pt x="1032" y="763"/>
                </a:lnTo>
                <a:lnTo>
                  <a:pt x="1032" y="761"/>
                </a:lnTo>
                <a:lnTo>
                  <a:pt x="1032" y="760"/>
                </a:lnTo>
                <a:lnTo>
                  <a:pt x="1030" y="758"/>
                </a:lnTo>
                <a:lnTo>
                  <a:pt x="1028" y="758"/>
                </a:lnTo>
                <a:lnTo>
                  <a:pt x="1026" y="756"/>
                </a:lnTo>
                <a:lnTo>
                  <a:pt x="1026" y="752"/>
                </a:lnTo>
                <a:lnTo>
                  <a:pt x="1028" y="748"/>
                </a:lnTo>
                <a:lnTo>
                  <a:pt x="1024" y="741"/>
                </a:lnTo>
                <a:lnTo>
                  <a:pt x="1022" y="731"/>
                </a:lnTo>
                <a:lnTo>
                  <a:pt x="1022" y="725"/>
                </a:lnTo>
                <a:lnTo>
                  <a:pt x="1024" y="720"/>
                </a:lnTo>
                <a:lnTo>
                  <a:pt x="1030" y="720"/>
                </a:lnTo>
                <a:lnTo>
                  <a:pt x="1036" y="718"/>
                </a:lnTo>
                <a:lnTo>
                  <a:pt x="1048" y="712"/>
                </a:lnTo>
                <a:lnTo>
                  <a:pt x="1054" y="710"/>
                </a:lnTo>
                <a:lnTo>
                  <a:pt x="1056" y="708"/>
                </a:lnTo>
                <a:lnTo>
                  <a:pt x="1058" y="708"/>
                </a:lnTo>
                <a:lnTo>
                  <a:pt x="1058" y="710"/>
                </a:lnTo>
                <a:lnTo>
                  <a:pt x="1058" y="714"/>
                </a:lnTo>
                <a:lnTo>
                  <a:pt x="1056" y="720"/>
                </a:lnTo>
                <a:lnTo>
                  <a:pt x="1052" y="724"/>
                </a:lnTo>
                <a:lnTo>
                  <a:pt x="1046" y="731"/>
                </a:lnTo>
                <a:lnTo>
                  <a:pt x="1046" y="735"/>
                </a:lnTo>
                <a:lnTo>
                  <a:pt x="1046" y="737"/>
                </a:lnTo>
                <a:lnTo>
                  <a:pt x="1048" y="739"/>
                </a:lnTo>
                <a:lnTo>
                  <a:pt x="1056" y="739"/>
                </a:lnTo>
                <a:lnTo>
                  <a:pt x="1065" y="737"/>
                </a:lnTo>
                <a:lnTo>
                  <a:pt x="1067" y="737"/>
                </a:lnTo>
                <a:lnTo>
                  <a:pt x="1063" y="741"/>
                </a:lnTo>
                <a:lnTo>
                  <a:pt x="1059" y="744"/>
                </a:lnTo>
                <a:lnTo>
                  <a:pt x="1058" y="748"/>
                </a:lnTo>
                <a:lnTo>
                  <a:pt x="1052" y="756"/>
                </a:lnTo>
                <a:lnTo>
                  <a:pt x="1046" y="761"/>
                </a:lnTo>
                <a:lnTo>
                  <a:pt x="1046" y="763"/>
                </a:lnTo>
                <a:lnTo>
                  <a:pt x="1048" y="763"/>
                </a:lnTo>
                <a:lnTo>
                  <a:pt x="1058" y="758"/>
                </a:lnTo>
                <a:lnTo>
                  <a:pt x="1069" y="750"/>
                </a:lnTo>
                <a:lnTo>
                  <a:pt x="1077" y="744"/>
                </a:lnTo>
                <a:lnTo>
                  <a:pt x="1081" y="739"/>
                </a:lnTo>
                <a:lnTo>
                  <a:pt x="1085" y="735"/>
                </a:lnTo>
                <a:lnTo>
                  <a:pt x="1087" y="731"/>
                </a:lnTo>
                <a:lnTo>
                  <a:pt x="1093" y="727"/>
                </a:lnTo>
                <a:lnTo>
                  <a:pt x="1099" y="724"/>
                </a:lnTo>
                <a:lnTo>
                  <a:pt x="1106" y="722"/>
                </a:lnTo>
                <a:lnTo>
                  <a:pt x="1110" y="722"/>
                </a:lnTo>
                <a:lnTo>
                  <a:pt x="1112" y="722"/>
                </a:lnTo>
                <a:lnTo>
                  <a:pt x="1120" y="722"/>
                </a:lnTo>
                <a:lnTo>
                  <a:pt x="1126" y="720"/>
                </a:lnTo>
                <a:close/>
              </a:path>
            </a:pathLst>
          </a:custGeom>
          <a:solidFill>
            <a:srgbClr val="2C0E42"/>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98" name="Freeform 85">
            <a:extLst>
              <a:ext uri="{FF2B5EF4-FFF2-40B4-BE49-F238E27FC236}">
                <a16:creationId xmlns:a16="http://schemas.microsoft.com/office/drawing/2014/main" id="{81501F87-661E-40ED-54E1-4541F46B76E8}"/>
              </a:ext>
            </a:extLst>
          </p:cNvPr>
          <p:cNvSpPr>
            <a:spLocks/>
          </p:cNvSpPr>
          <p:nvPr/>
        </p:nvSpPr>
        <p:spPr bwMode="auto">
          <a:xfrm>
            <a:off x="6052820" y="3765831"/>
            <a:ext cx="933027" cy="771072"/>
          </a:xfrm>
          <a:custGeom>
            <a:avLst/>
            <a:gdLst>
              <a:gd name="T0" fmla="*/ 2147483647 w 752"/>
              <a:gd name="T1" fmla="*/ 2147483647 h 583"/>
              <a:gd name="T2" fmla="*/ 2147483647 w 752"/>
              <a:gd name="T3" fmla="*/ 2147483647 h 583"/>
              <a:gd name="T4" fmla="*/ 2147483647 w 752"/>
              <a:gd name="T5" fmla="*/ 2147483647 h 583"/>
              <a:gd name="T6" fmla="*/ 2147483647 w 752"/>
              <a:gd name="T7" fmla="*/ 2147483647 h 583"/>
              <a:gd name="T8" fmla="*/ 2147483647 w 752"/>
              <a:gd name="T9" fmla="*/ 0 h 583"/>
              <a:gd name="T10" fmla="*/ 2147483647 w 752"/>
              <a:gd name="T11" fmla="*/ 2147483647 h 583"/>
              <a:gd name="T12" fmla="*/ 2147483647 w 752"/>
              <a:gd name="T13" fmla="*/ 2147483647 h 583"/>
              <a:gd name="T14" fmla="*/ 2147483647 w 752"/>
              <a:gd name="T15" fmla="*/ 2147483647 h 583"/>
              <a:gd name="T16" fmla="*/ 2147483647 w 752"/>
              <a:gd name="T17" fmla="*/ 2147483647 h 583"/>
              <a:gd name="T18" fmla="*/ 2147483647 w 752"/>
              <a:gd name="T19" fmla="*/ 2147483647 h 583"/>
              <a:gd name="T20" fmla="*/ 2147483647 w 752"/>
              <a:gd name="T21" fmla="*/ 2147483647 h 583"/>
              <a:gd name="T22" fmla="*/ 2147483647 w 752"/>
              <a:gd name="T23" fmla="*/ 2147483647 h 583"/>
              <a:gd name="T24" fmla="*/ 2147483647 w 752"/>
              <a:gd name="T25" fmla="*/ 2147483647 h 583"/>
              <a:gd name="T26" fmla="*/ 2147483647 w 752"/>
              <a:gd name="T27" fmla="*/ 2147483647 h 583"/>
              <a:gd name="T28" fmla="*/ 2147483647 w 752"/>
              <a:gd name="T29" fmla="*/ 2147483647 h 583"/>
              <a:gd name="T30" fmla="*/ 2147483647 w 752"/>
              <a:gd name="T31" fmla="*/ 2147483647 h 583"/>
              <a:gd name="T32" fmla="*/ 2147483647 w 752"/>
              <a:gd name="T33" fmla="*/ 2147483647 h 583"/>
              <a:gd name="T34" fmla="*/ 2147483647 w 752"/>
              <a:gd name="T35" fmla="*/ 2147483647 h 583"/>
              <a:gd name="T36" fmla="*/ 2147483647 w 752"/>
              <a:gd name="T37" fmla="*/ 2147483647 h 583"/>
              <a:gd name="T38" fmla="*/ 2147483647 w 752"/>
              <a:gd name="T39" fmla="*/ 2147483647 h 583"/>
              <a:gd name="T40" fmla="*/ 2147483647 w 752"/>
              <a:gd name="T41" fmla="*/ 2147483647 h 583"/>
              <a:gd name="T42" fmla="*/ 2147483647 w 752"/>
              <a:gd name="T43" fmla="*/ 2147483647 h 583"/>
              <a:gd name="T44" fmla="*/ 2147483647 w 752"/>
              <a:gd name="T45" fmla="*/ 2147483647 h 583"/>
              <a:gd name="T46" fmla="*/ 2147483647 w 752"/>
              <a:gd name="T47" fmla="*/ 2147483647 h 583"/>
              <a:gd name="T48" fmla="*/ 2147483647 w 752"/>
              <a:gd name="T49" fmla="*/ 2147483647 h 583"/>
              <a:gd name="T50" fmla="*/ 2147483647 w 752"/>
              <a:gd name="T51" fmla="*/ 2147483647 h 583"/>
              <a:gd name="T52" fmla="*/ 2147483647 w 752"/>
              <a:gd name="T53" fmla="*/ 2147483647 h 583"/>
              <a:gd name="T54" fmla="*/ 2147483647 w 752"/>
              <a:gd name="T55" fmla="*/ 2147483647 h 583"/>
              <a:gd name="T56" fmla="*/ 2147483647 w 752"/>
              <a:gd name="T57" fmla="*/ 2147483647 h 583"/>
              <a:gd name="T58" fmla="*/ 2147483647 w 752"/>
              <a:gd name="T59" fmla="*/ 2147483647 h 583"/>
              <a:gd name="T60" fmla="*/ 2147483647 w 752"/>
              <a:gd name="T61" fmla="*/ 2147483647 h 583"/>
              <a:gd name="T62" fmla="*/ 2147483647 w 752"/>
              <a:gd name="T63" fmla="*/ 2147483647 h 583"/>
              <a:gd name="T64" fmla="*/ 2147483647 w 752"/>
              <a:gd name="T65" fmla="*/ 2147483647 h 583"/>
              <a:gd name="T66" fmla="*/ 2147483647 w 752"/>
              <a:gd name="T67" fmla="*/ 2147483647 h 583"/>
              <a:gd name="T68" fmla="*/ 2147483647 w 752"/>
              <a:gd name="T69" fmla="*/ 2147483647 h 583"/>
              <a:gd name="T70" fmla="*/ 2147483647 w 752"/>
              <a:gd name="T71" fmla="*/ 2147483647 h 583"/>
              <a:gd name="T72" fmla="*/ 2147483647 w 752"/>
              <a:gd name="T73" fmla="*/ 2147483647 h 583"/>
              <a:gd name="T74" fmla="*/ 2147483647 w 752"/>
              <a:gd name="T75" fmla="*/ 2147483647 h 583"/>
              <a:gd name="T76" fmla="*/ 2147483647 w 752"/>
              <a:gd name="T77" fmla="*/ 2147483647 h 583"/>
              <a:gd name="T78" fmla="*/ 2147483647 w 752"/>
              <a:gd name="T79" fmla="*/ 2147483647 h 583"/>
              <a:gd name="T80" fmla="*/ 2147483647 w 752"/>
              <a:gd name="T81" fmla="*/ 2147483647 h 583"/>
              <a:gd name="T82" fmla="*/ 2147483647 w 752"/>
              <a:gd name="T83" fmla="*/ 2147483647 h 583"/>
              <a:gd name="T84" fmla="*/ 2147483647 w 752"/>
              <a:gd name="T85" fmla="*/ 2147483647 h 583"/>
              <a:gd name="T86" fmla="*/ 2147483647 w 752"/>
              <a:gd name="T87" fmla="*/ 2147483647 h 583"/>
              <a:gd name="T88" fmla="*/ 2147483647 w 752"/>
              <a:gd name="T89" fmla="*/ 2147483647 h 583"/>
              <a:gd name="T90" fmla="*/ 2147483647 w 752"/>
              <a:gd name="T91" fmla="*/ 2147483647 h 583"/>
              <a:gd name="T92" fmla="*/ 2147483647 w 752"/>
              <a:gd name="T93" fmla="*/ 2147483647 h 583"/>
              <a:gd name="T94" fmla="*/ 2147483647 w 752"/>
              <a:gd name="T95" fmla="*/ 2147483647 h 583"/>
              <a:gd name="T96" fmla="*/ 2147483647 w 752"/>
              <a:gd name="T97" fmla="*/ 2147483647 h 5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2" h="583">
                <a:moveTo>
                  <a:pt x="19" y="101"/>
                </a:moveTo>
                <a:lnTo>
                  <a:pt x="21" y="93"/>
                </a:lnTo>
                <a:lnTo>
                  <a:pt x="19" y="87"/>
                </a:lnTo>
                <a:lnTo>
                  <a:pt x="12" y="80"/>
                </a:lnTo>
                <a:lnTo>
                  <a:pt x="2" y="67"/>
                </a:lnTo>
                <a:lnTo>
                  <a:pt x="0" y="57"/>
                </a:lnTo>
                <a:lnTo>
                  <a:pt x="2" y="44"/>
                </a:lnTo>
                <a:lnTo>
                  <a:pt x="227" y="27"/>
                </a:lnTo>
                <a:lnTo>
                  <a:pt x="231" y="42"/>
                </a:lnTo>
                <a:lnTo>
                  <a:pt x="237" y="48"/>
                </a:lnTo>
                <a:lnTo>
                  <a:pt x="452" y="33"/>
                </a:lnTo>
                <a:lnTo>
                  <a:pt x="470" y="34"/>
                </a:lnTo>
                <a:lnTo>
                  <a:pt x="480" y="46"/>
                </a:lnTo>
                <a:lnTo>
                  <a:pt x="489" y="50"/>
                </a:lnTo>
                <a:lnTo>
                  <a:pt x="493" y="50"/>
                </a:lnTo>
                <a:lnTo>
                  <a:pt x="493" y="40"/>
                </a:lnTo>
                <a:lnTo>
                  <a:pt x="489" y="23"/>
                </a:lnTo>
                <a:lnTo>
                  <a:pt x="489" y="14"/>
                </a:lnTo>
                <a:lnTo>
                  <a:pt x="491" y="8"/>
                </a:lnTo>
                <a:lnTo>
                  <a:pt x="497" y="0"/>
                </a:lnTo>
                <a:lnTo>
                  <a:pt x="503" y="4"/>
                </a:lnTo>
                <a:lnTo>
                  <a:pt x="513" y="8"/>
                </a:lnTo>
                <a:lnTo>
                  <a:pt x="528" y="4"/>
                </a:lnTo>
                <a:lnTo>
                  <a:pt x="540" y="10"/>
                </a:lnTo>
                <a:lnTo>
                  <a:pt x="542" y="16"/>
                </a:lnTo>
                <a:lnTo>
                  <a:pt x="544" y="23"/>
                </a:lnTo>
                <a:lnTo>
                  <a:pt x="548" y="31"/>
                </a:lnTo>
                <a:lnTo>
                  <a:pt x="544" y="34"/>
                </a:lnTo>
                <a:lnTo>
                  <a:pt x="536" y="36"/>
                </a:lnTo>
                <a:lnTo>
                  <a:pt x="530" y="38"/>
                </a:lnTo>
                <a:lnTo>
                  <a:pt x="532" y="40"/>
                </a:lnTo>
                <a:lnTo>
                  <a:pt x="548" y="40"/>
                </a:lnTo>
                <a:lnTo>
                  <a:pt x="554" y="42"/>
                </a:lnTo>
                <a:lnTo>
                  <a:pt x="556" y="48"/>
                </a:lnTo>
                <a:lnTo>
                  <a:pt x="564" y="68"/>
                </a:lnTo>
                <a:lnTo>
                  <a:pt x="568" y="76"/>
                </a:lnTo>
                <a:lnTo>
                  <a:pt x="583" y="112"/>
                </a:lnTo>
                <a:lnTo>
                  <a:pt x="605" y="152"/>
                </a:lnTo>
                <a:lnTo>
                  <a:pt x="648" y="199"/>
                </a:lnTo>
                <a:lnTo>
                  <a:pt x="650" y="206"/>
                </a:lnTo>
                <a:lnTo>
                  <a:pt x="646" y="210"/>
                </a:lnTo>
                <a:lnTo>
                  <a:pt x="642" y="210"/>
                </a:lnTo>
                <a:lnTo>
                  <a:pt x="634" y="201"/>
                </a:lnTo>
                <a:lnTo>
                  <a:pt x="632" y="197"/>
                </a:lnTo>
                <a:lnTo>
                  <a:pt x="630" y="201"/>
                </a:lnTo>
                <a:lnTo>
                  <a:pt x="632" y="208"/>
                </a:lnTo>
                <a:lnTo>
                  <a:pt x="634" y="216"/>
                </a:lnTo>
                <a:lnTo>
                  <a:pt x="644" y="229"/>
                </a:lnTo>
                <a:lnTo>
                  <a:pt x="648" y="237"/>
                </a:lnTo>
                <a:lnTo>
                  <a:pt x="650" y="248"/>
                </a:lnTo>
                <a:lnTo>
                  <a:pt x="681" y="301"/>
                </a:lnTo>
                <a:lnTo>
                  <a:pt x="718" y="363"/>
                </a:lnTo>
                <a:lnTo>
                  <a:pt x="732" y="386"/>
                </a:lnTo>
                <a:lnTo>
                  <a:pt x="740" y="396"/>
                </a:lnTo>
                <a:lnTo>
                  <a:pt x="746" y="418"/>
                </a:lnTo>
                <a:lnTo>
                  <a:pt x="746" y="443"/>
                </a:lnTo>
                <a:lnTo>
                  <a:pt x="746" y="464"/>
                </a:lnTo>
                <a:lnTo>
                  <a:pt x="748" y="479"/>
                </a:lnTo>
                <a:lnTo>
                  <a:pt x="752" y="486"/>
                </a:lnTo>
                <a:lnTo>
                  <a:pt x="750" y="494"/>
                </a:lnTo>
                <a:lnTo>
                  <a:pt x="750" y="488"/>
                </a:lnTo>
                <a:lnTo>
                  <a:pt x="748" y="486"/>
                </a:lnTo>
                <a:lnTo>
                  <a:pt x="744" y="496"/>
                </a:lnTo>
                <a:lnTo>
                  <a:pt x="740" y="503"/>
                </a:lnTo>
                <a:lnTo>
                  <a:pt x="738" y="509"/>
                </a:lnTo>
                <a:lnTo>
                  <a:pt x="738" y="522"/>
                </a:lnTo>
                <a:lnTo>
                  <a:pt x="736" y="552"/>
                </a:lnTo>
                <a:lnTo>
                  <a:pt x="730" y="558"/>
                </a:lnTo>
                <a:lnTo>
                  <a:pt x="720" y="562"/>
                </a:lnTo>
                <a:lnTo>
                  <a:pt x="709" y="573"/>
                </a:lnTo>
                <a:lnTo>
                  <a:pt x="695" y="573"/>
                </a:lnTo>
                <a:lnTo>
                  <a:pt x="689" y="577"/>
                </a:lnTo>
                <a:lnTo>
                  <a:pt x="671" y="583"/>
                </a:lnTo>
                <a:lnTo>
                  <a:pt x="667" y="583"/>
                </a:lnTo>
                <a:lnTo>
                  <a:pt x="666" y="579"/>
                </a:lnTo>
                <a:lnTo>
                  <a:pt x="660" y="577"/>
                </a:lnTo>
                <a:lnTo>
                  <a:pt x="660" y="566"/>
                </a:lnTo>
                <a:lnTo>
                  <a:pt x="658" y="554"/>
                </a:lnTo>
                <a:lnTo>
                  <a:pt x="650" y="547"/>
                </a:lnTo>
                <a:lnTo>
                  <a:pt x="646" y="535"/>
                </a:lnTo>
                <a:lnTo>
                  <a:pt x="638" y="532"/>
                </a:lnTo>
                <a:lnTo>
                  <a:pt x="628" y="515"/>
                </a:lnTo>
                <a:lnTo>
                  <a:pt x="620" y="507"/>
                </a:lnTo>
                <a:lnTo>
                  <a:pt x="613" y="503"/>
                </a:lnTo>
                <a:lnTo>
                  <a:pt x="599" y="499"/>
                </a:lnTo>
                <a:lnTo>
                  <a:pt x="585" y="490"/>
                </a:lnTo>
                <a:lnTo>
                  <a:pt x="579" y="465"/>
                </a:lnTo>
                <a:lnTo>
                  <a:pt x="572" y="452"/>
                </a:lnTo>
                <a:lnTo>
                  <a:pt x="560" y="443"/>
                </a:lnTo>
                <a:lnTo>
                  <a:pt x="550" y="426"/>
                </a:lnTo>
                <a:lnTo>
                  <a:pt x="546" y="409"/>
                </a:lnTo>
                <a:lnTo>
                  <a:pt x="542" y="405"/>
                </a:lnTo>
                <a:lnTo>
                  <a:pt x="536" y="403"/>
                </a:lnTo>
                <a:lnTo>
                  <a:pt x="540" y="407"/>
                </a:lnTo>
                <a:lnTo>
                  <a:pt x="542" y="413"/>
                </a:lnTo>
                <a:lnTo>
                  <a:pt x="538" y="416"/>
                </a:lnTo>
                <a:lnTo>
                  <a:pt x="528" y="416"/>
                </a:lnTo>
                <a:lnTo>
                  <a:pt x="513" y="401"/>
                </a:lnTo>
                <a:lnTo>
                  <a:pt x="501" y="382"/>
                </a:lnTo>
                <a:lnTo>
                  <a:pt x="497" y="367"/>
                </a:lnTo>
                <a:lnTo>
                  <a:pt x="487" y="356"/>
                </a:lnTo>
                <a:lnTo>
                  <a:pt x="485" y="350"/>
                </a:lnTo>
                <a:lnTo>
                  <a:pt x="489" y="344"/>
                </a:lnTo>
                <a:lnTo>
                  <a:pt x="491" y="339"/>
                </a:lnTo>
                <a:lnTo>
                  <a:pt x="491" y="335"/>
                </a:lnTo>
                <a:lnTo>
                  <a:pt x="499" y="324"/>
                </a:lnTo>
                <a:lnTo>
                  <a:pt x="503" y="316"/>
                </a:lnTo>
                <a:lnTo>
                  <a:pt x="501" y="310"/>
                </a:lnTo>
                <a:lnTo>
                  <a:pt x="493" y="305"/>
                </a:lnTo>
                <a:lnTo>
                  <a:pt x="493" y="310"/>
                </a:lnTo>
                <a:lnTo>
                  <a:pt x="491" y="316"/>
                </a:lnTo>
                <a:lnTo>
                  <a:pt x="483" y="309"/>
                </a:lnTo>
                <a:lnTo>
                  <a:pt x="478" y="301"/>
                </a:lnTo>
                <a:lnTo>
                  <a:pt x="478" y="307"/>
                </a:lnTo>
                <a:lnTo>
                  <a:pt x="481" y="322"/>
                </a:lnTo>
                <a:lnTo>
                  <a:pt x="480" y="331"/>
                </a:lnTo>
                <a:lnTo>
                  <a:pt x="472" y="326"/>
                </a:lnTo>
                <a:lnTo>
                  <a:pt x="464" y="324"/>
                </a:lnTo>
                <a:lnTo>
                  <a:pt x="462" y="316"/>
                </a:lnTo>
                <a:lnTo>
                  <a:pt x="460" y="305"/>
                </a:lnTo>
                <a:lnTo>
                  <a:pt x="464" y="278"/>
                </a:lnTo>
                <a:lnTo>
                  <a:pt x="468" y="254"/>
                </a:lnTo>
                <a:lnTo>
                  <a:pt x="464" y="235"/>
                </a:lnTo>
                <a:lnTo>
                  <a:pt x="462" y="227"/>
                </a:lnTo>
                <a:lnTo>
                  <a:pt x="462" y="218"/>
                </a:lnTo>
                <a:lnTo>
                  <a:pt x="458" y="206"/>
                </a:lnTo>
                <a:lnTo>
                  <a:pt x="444" y="195"/>
                </a:lnTo>
                <a:lnTo>
                  <a:pt x="440" y="186"/>
                </a:lnTo>
                <a:lnTo>
                  <a:pt x="434" y="184"/>
                </a:lnTo>
                <a:lnTo>
                  <a:pt x="425" y="186"/>
                </a:lnTo>
                <a:lnTo>
                  <a:pt x="423" y="197"/>
                </a:lnTo>
                <a:lnTo>
                  <a:pt x="419" y="195"/>
                </a:lnTo>
                <a:lnTo>
                  <a:pt x="411" y="176"/>
                </a:lnTo>
                <a:lnTo>
                  <a:pt x="407" y="167"/>
                </a:lnTo>
                <a:lnTo>
                  <a:pt x="399" y="161"/>
                </a:lnTo>
                <a:lnTo>
                  <a:pt x="389" y="155"/>
                </a:lnTo>
                <a:lnTo>
                  <a:pt x="382" y="138"/>
                </a:lnTo>
                <a:lnTo>
                  <a:pt x="372" y="133"/>
                </a:lnTo>
                <a:lnTo>
                  <a:pt x="352" y="114"/>
                </a:lnTo>
                <a:lnTo>
                  <a:pt x="346" y="114"/>
                </a:lnTo>
                <a:lnTo>
                  <a:pt x="339" y="108"/>
                </a:lnTo>
                <a:lnTo>
                  <a:pt x="331" y="104"/>
                </a:lnTo>
                <a:lnTo>
                  <a:pt x="321" y="104"/>
                </a:lnTo>
                <a:lnTo>
                  <a:pt x="311" y="106"/>
                </a:lnTo>
                <a:lnTo>
                  <a:pt x="305" y="106"/>
                </a:lnTo>
                <a:lnTo>
                  <a:pt x="297" y="110"/>
                </a:lnTo>
                <a:lnTo>
                  <a:pt x="294" y="116"/>
                </a:lnTo>
                <a:lnTo>
                  <a:pt x="294" y="121"/>
                </a:lnTo>
                <a:lnTo>
                  <a:pt x="292" y="123"/>
                </a:lnTo>
                <a:lnTo>
                  <a:pt x="286" y="123"/>
                </a:lnTo>
                <a:lnTo>
                  <a:pt x="272" y="129"/>
                </a:lnTo>
                <a:lnTo>
                  <a:pt x="262" y="142"/>
                </a:lnTo>
                <a:lnTo>
                  <a:pt x="256" y="146"/>
                </a:lnTo>
                <a:lnTo>
                  <a:pt x="247" y="144"/>
                </a:lnTo>
                <a:lnTo>
                  <a:pt x="245" y="146"/>
                </a:lnTo>
                <a:lnTo>
                  <a:pt x="247" y="150"/>
                </a:lnTo>
                <a:lnTo>
                  <a:pt x="247" y="152"/>
                </a:lnTo>
                <a:lnTo>
                  <a:pt x="243" y="154"/>
                </a:lnTo>
                <a:lnTo>
                  <a:pt x="227" y="155"/>
                </a:lnTo>
                <a:lnTo>
                  <a:pt x="209" y="157"/>
                </a:lnTo>
                <a:lnTo>
                  <a:pt x="203" y="154"/>
                </a:lnTo>
                <a:lnTo>
                  <a:pt x="209" y="155"/>
                </a:lnTo>
                <a:lnTo>
                  <a:pt x="211" y="146"/>
                </a:lnTo>
                <a:lnTo>
                  <a:pt x="207" y="137"/>
                </a:lnTo>
                <a:lnTo>
                  <a:pt x="198" y="131"/>
                </a:lnTo>
                <a:lnTo>
                  <a:pt x="188" y="125"/>
                </a:lnTo>
                <a:lnTo>
                  <a:pt x="184" y="121"/>
                </a:lnTo>
                <a:lnTo>
                  <a:pt x="180" y="114"/>
                </a:lnTo>
                <a:lnTo>
                  <a:pt x="182" y="110"/>
                </a:lnTo>
                <a:lnTo>
                  <a:pt x="182" y="106"/>
                </a:lnTo>
                <a:lnTo>
                  <a:pt x="168" y="104"/>
                </a:lnTo>
                <a:lnTo>
                  <a:pt x="172" y="108"/>
                </a:lnTo>
                <a:lnTo>
                  <a:pt x="174" y="112"/>
                </a:lnTo>
                <a:lnTo>
                  <a:pt x="168" y="112"/>
                </a:lnTo>
                <a:lnTo>
                  <a:pt x="151" y="110"/>
                </a:lnTo>
                <a:lnTo>
                  <a:pt x="133" y="102"/>
                </a:lnTo>
                <a:lnTo>
                  <a:pt x="125" y="99"/>
                </a:lnTo>
                <a:lnTo>
                  <a:pt x="115" y="99"/>
                </a:lnTo>
                <a:lnTo>
                  <a:pt x="110" y="97"/>
                </a:lnTo>
                <a:lnTo>
                  <a:pt x="117" y="95"/>
                </a:lnTo>
                <a:lnTo>
                  <a:pt x="127" y="93"/>
                </a:lnTo>
                <a:lnTo>
                  <a:pt x="129" y="89"/>
                </a:lnTo>
                <a:lnTo>
                  <a:pt x="125" y="87"/>
                </a:lnTo>
                <a:lnTo>
                  <a:pt x="106" y="85"/>
                </a:lnTo>
                <a:lnTo>
                  <a:pt x="88" y="95"/>
                </a:lnTo>
                <a:lnTo>
                  <a:pt x="80" y="99"/>
                </a:lnTo>
                <a:lnTo>
                  <a:pt x="70" y="99"/>
                </a:lnTo>
                <a:lnTo>
                  <a:pt x="55" y="97"/>
                </a:lnTo>
                <a:lnTo>
                  <a:pt x="59" y="93"/>
                </a:lnTo>
                <a:lnTo>
                  <a:pt x="59" y="89"/>
                </a:lnTo>
                <a:lnTo>
                  <a:pt x="47" y="85"/>
                </a:lnTo>
                <a:lnTo>
                  <a:pt x="39" y="89"/>
                </a:lnTo>
                <a:lnTo>
                  <a:pt x="35" y="99"/>
                </a:lnTo>
                <a:lnTo>
                  <a:pt x="21" y="106"/>
                </a:lnTo>
                <a:lnTo>
                  <a:pt x="18" y="106"/>
                </a:lnTo>
                <a:lnTo>
                  <a:pt x="19" y="101"/>
                </a:lnTo>
              </a:path>
            </a:pathLst>
          </a:custGeom>
          <a:solidFill>
            <a:srgbClr val="47166C"/>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graphicFrame>
        <p:nvGraphicFramePr>
          <p:cNvPr id="4" name="Content Placeholder 4">
            <a:extLst>
              <a:ext uri="{FF2B5EF4-FFF2-40B4-BE49-F238E27FC236}">
                <a16:creationId xmlns:a16="http://schemas.microsoft.com/office/drawing/2014/main" id="{BA7BE326-0920-12B6-C73F-87C806437C93}"/>
              </a:ext>
            </a:extLst>
          </p:cNvPr>
          <p:cNvGraphicFramePr>
            <a:graphicFrameLocks noGrp="1"/>
          </p:cNvGraphicFramePr>
          <p:nvPr>
            <p:ph idx="1"/>
            <p:extLst>
              <p:ext uri="{D42A27DB-BD31-4B8C-83A1-F6EECF244321}">
                <p14:modId xmlns:p14="http://schemas.microsoft.com/office/powerpoint/2010/main" val="2929913101"/>
              </p:ext>
            </p:extLst>
          </p:nvPr>
        </p:nvGraphicFramePr>
        <p:xfrm>
          <a:off x="297312" y="2575203"/>
          <a:ext cx="3075635" cy="2072640"/>
        </p:xfrm>
        <a:graphic>
          <a:graphicData uri="http://schemas.openxmlformats.org/drawingml/2006/table">
            <a:tbl>
              <a:tblPr firstRow="1" bandRow="1">
                <a:tableStyleId>{2D5ABB26-0587-4C30-8999-92F81FD0307C}</a:tableStyleId>
              </a:tblPr>
              <a:tblGrid>
                <a:gridCol w="518709">
                  <a:extLst>
                    <a:ext uri="{9D8B030D-6E8A-4147-A177-3AD203B41FA5}">
                      <a16:colId xmlns:a16="http://schemas.microsoft.com/office/drawing/2014/main" val="4040613190"/>
                    </a:ext>
                  </a:extLst>
                </a:gridCol>
                <a:gridCol w="2556926">
                  <a:extLst>
                    <a:ext uri="{9D8B030D-6E8A-4147-A177-3AD203B41FA5}">
                      <a16:colId xmlns:a16="http://schemas.microsoft.com/office/drawing/2014/main" val="1320402441"/>
                    </a:ext>
                  </a:extLst>
                </a:gridCol>
              </a:tblGrid>
              <a:tr h="182880">
                <a:tc>
                  <a:txBody>
                    <a:bodyPr/>
                    <a:lstStyle/>
                    <a:p>
                      <a:r>
                        <a:rPr lang="en-US" sz="1100" dirty="0">
                          <a:latin typeface="Arial" panose="020B0604020202020204" pitchFamily="34" charset="0"/>
                          <a:cs typeface="Arial" panose="020B0604020202020204" pitchFamily="34" charset="0"/>
                        </a:rPr>
                        <a:t> </a:t>
                      </a:r>
                    </a:p>
                  </a:txBody>
                  <a:tcPr anchor="ctr">
                    <a:solidFill>
                      <a:srgbClr val="2C0E4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Conception (13 states)</a:t>
                      </a:r>
                      <a:endParaRPr kumimoji="0" lang="en-US"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91175828"/>
                  </a:ext>
                </a:extLst>
              </a:tr>
              <a:tr h="182880">
                <a:tc>
                  <a:txBody>
                    <a:bodyPr/>
                    <a:lstStyle/>
                    <a:p>
                      <a:endParaRPr lang="en-US" sz="1100" dirty="0">
                        <a:latin typeface="Arial" panose="020B0604020202020204" pitchFamily="34" charset="0"/>
                        <a:cs typeface="Arial" panose="020B0604020202020204" pitchFamily="34" charset="0"/>
                      </a:endParaRPr>
                    </a:p>
                  </a:txBody>
                  <a:tcPr anchor="ctr">
                    <a:solidFill>
                      <a:srgbClr val="47166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6 weeks (3 states)</a:t>
                      </a:r>
                      <a:endParaRPr kumimoji="0" lang="en-US"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75090597"/>
                  </a:ext>
                </a:extLst>
              </a:tr>
              <a:tr h="182880">
                <a:tc>
                  <a:txBody>
                    <a:bodyPr/>
                    <a:lstStyle/>
                    <a:p>
                      <a:endParaRPr lang="en-US" sz="1100" dirty="0">
                        <a:latin typeface="Arial" panose="020B0604020202020204" pitchFamily="34" charset="0"/>
                        <a:cs typeface="Arial" panose="020B0604020202020204" pitchFamily="34" charset="0"/>
                      </a:endParaRPr>
                    </a:p>
                  </a:txBody>
                  <a:tcPr anchor="ctr">
                    <a:solidFill>
                      <a:srgbClr val="6920A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12 weeks (2 state)</a:t>
                      </a:r>
                      <a:endParaRPr kumimoji="0" lang="en-US"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69165317"/>
                  </a:ext>
                </a:extLst>
              </a:tr>
              <a:tr h="182880">
                <a:tc>
                  <a:txBody>
                    <a:bodyPr/>
                    <a:lstStyle/>
                    <a:p>
                      <a:endParaRPr lang="en-US" sz="1100" dirty="0">
                        <a:latin typeface="Arial" panose="020B0604020202020204" pitchFamily="34" charset="0"/>
                        <a:cs typeface="Arial" panose="020B0604020202020204" pitchFamily="34" charset="0"/>
                      </a:endParaRPr>
                    </a:p>
                  </a:txBody>
                  <a:tcPr anchor="ctr">
                    <a:solidFill>
                      <a:srgbClr val="8B2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15 weeks (1 state)</a:t>
                      </a:r>
                      <a:endParaRPr kumimoji="0" lang="en-US"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78724010"/>
                  </a:ext>
                </a:extLst>
              </a:tr>
              <a:tr h="182880">
                <a:tc>
                  <a:txBody>
                    <a:bodyPr/>
                    <a:lstStyle/>
                    <a:p>
                      <a:endParaRPr lang="en-US" sz="1100" dirty="0">
                        <a:latin typeface="Arial" panose="020B0604020202020204" pitchFamily="34" charset="0"/>
                        <a:cs typeface="Arial" panose="020B0604020202020204" pitchFamily="34" charset="0"/>
                      </a:endParaRPr>
                    </a:p>
                  </a:txBody>
                  <a:tcPr anchor="ctr">
                    <a:solidFill>
                      <a:srgbClr val="A85F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18 weeks (1 state)</a:t>
                      </a:r>
                      <a:endParaRPr kumimoji="0" lang="en-US"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23274230"/>
                  </a:ext>
                </a:extLst>
              </a:tr>
              <a:tr h="182880">
                <a:tc>
                  <a:txBody>
                    <a:bodyPr/>
                    <a:lstStyle/>
                    <a:p>
                      <a:endParaRPr lang="en-US" sz="1100" dirty="0">
                        <a:latin typeface="Arial" panose="020B0604020202020204" pitchFamily="34" charset="0"/>
                        <a:cs typeface="Arial" panose="020B0604020202020204" pitchFamily="34" charset="0"/>
                      </a:endParaRPr>
                    </a:p>
                  </a:txBody>
                  <a:tcPr anchor="ctr">
                    <a:solidFill>
                      <a:srgbClr val="E7D2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22 weeks (4 states)</a:t>
                      </a:r>
                      <a:endParaRPr kumimoji="0" lang="en-US"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46558190"/>
                  </a:ext>
                </a:extLst>
              </a:tr>
              <a:tr h="182880">
                <a:tc>
                  <a:txBody>
                    <a:bodyPr/>
                    <a:lstStyle/>
                    <a:p>
                      <a:endParaRPr lang="en-US" sz="1100" dirty="0">
                        <a:latin typeface="Arial" panose="020B0604020202020204" pitchFamily="34" charset="0"/>
                        <a:cs typeface="Arial" panose="020B0604020202020204" pitchFamily="34" charset="0"/>
                      </a:endParaRPr>
                    </a:p>
                  </a:txBody>
                  <a:tcPr anchor="ctr">
                    <a:solidFill>
                      <a:srgbClr val="A6A6A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Viability or later (17 states)</a:t>
                      </a:r>
                      <a:endParaRPr kumimoji="0" lang="en-US"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57511769"/>
                  </a:ext>
                </a:extLst>
              </a:tr>
              <a:tr h="182880">
                <a:tc>
                  <a:txBody>
                    <a:bodyPr/>
                    <a:lstStyle/>
                    <a:p>
                      <a:endParaRPr lang="en-US" sz="1100" dirty="0">
                        <a:latin typeface="Arial" panose="020B0604020202020204" pitchFamily="34" charset="0"/>
                        <a:cs typeface="Arial" panose="020B0604020202020204" pitchFamily="34" charset="0"/>
                      </a:endParaRPr>
                    </a:p>
                  </a:txBody>
                  <a:tcPr anchor="c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No gestational limit (9 states and DC)</a:t>
                      </a:r>
                      <a:endParaRPr kumimoji="0" lang="en-US"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04504639"/>
                  </a:ext>
                </a:extLst>
              </a:tr>
            </a:tbl>
          </a:graphicData>
        </a:graphic>
      </p:graphicFrame>
    </p:spTree>
    <p:extLst>
      <p:ext uri="{BB962C8B-B14F-4D97-AF65-F5344CB8AC3E}">
        <p14:creationId xmlns:p14="http://schemas.microsoft.com/office/powerpoint/2010/main" val="597866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7E25066-1417-F550-BF77-66E58ED344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758242" y="1150437"/>
            <a:ext cx="5627516" cy="337651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8988218-CDCD-0F92-E59E-4F2DC15A8A41}"/>
              </a:ext>
            </a:extLst>
          </p:cNvPr>
          <p:cNvSpPr>
            <a:spLocks noGrp="1"/>
          </p:cNvSpPr>
          <p:nvPr>
            <p:ph type="sldNum" sz="quarter" idx="10"/>
          </p:nvPr>
        </p:nvSpPr>
        <p:spPr>
          <a:xfrm>
            <a:off x="6457950" y="4767262"/>
            <a:ext cx="2057400" cy="273844"/>
          </a:xfrm>
        </p:spPr>
        <p:txBody>
          <a:bodyPr vert="horz" lIns="91440" tIns="45720" rIns="91440" bIns="45720" rtlCol="0" anchor="ctr">
            <a:normAutofit/>
          </a:bodyPr>
          <a:lstStyle/>
          <a:p>
            <a:pPr algn="r" defTabSz="914400">
              <a:lnSpc>
                <a:spcPct val="90000"/>
              </a:lnSpc>
              <a:spcAft>
                <a:spcPts val="600"/>
              </a:spcAft>
            </a:pPr>
            <a:fld id="{DA05D499-8038-C642-91E0-FF7B8677CF19}" type="slidenum">
              <a:rPr lang="en-US" sz="1200" smtClean="0">
                <a:solidFill>
                  <a:schemeClr val="tx1">
                    <a:tint val="75000"/>
                  </a:schemeClr>
                </a:solidFill>
                <a:latin typeface="+mn-lt"/>
                <a:ea typeface="+mn-ea"/>
                <a:cs typeface="+mn-cs"/>
              </a:rPr>
              <a:pPr algn="r" defTabSz="914400">
                <a:lnSpc>
                  <a:spcPct val="90000"/>
                </a:lnSpc>
                <a:spcAft>
                  <a:spcPts val="600"/>
                </a:spcAft>
              </a:pPr>
              <a:t>3</a:t>
            </a:fld>
            <a:endParaRPr lang="en-US" sz="1200">
              <a:solidFill>
                <a:schemeClr val="tx1">
                  <a:tint val="75000"/>
                </a:schemeClr>
              </a:solidFill>
              <a:latin typeface="+mn-lt"/>
              <a:ea typeface="+mn-ea"/>
              <a:cs typeface="+mn-cs"/>
            </a:endParaRPr>
          </a:p>
        </p:txBody>
      </p:sp>
      <p:sp>
        <p:nvSpPr>
          <p:cNvPr id="3" name="TextBox 2">
            <a:extLst>
              <a:ext uri="{FF2B5EF4-FFF2-40B4-BE49-F238E27FC236}">
                <a16:creationId xmlns:a16="http://schemas.microsoft.com/office/drawing/2014/main" id="{63F0EFE9-264C-9DB7-9265-E0EEA97FBD90}"/>
              </a:ext>
            </a:extLst>
          </p:cNvPr>
          <p:cNvSpPr txBox="1"/>
          <p:nvPr/>
        </p:nvSpPr>
        <p:spPr>
          <a:xfrm>
            <a:off x="0" y="204986"/>
            <a:ext cx="9144000" cy="892552"/>
          </a:xfrm>
          <a:prstGeom prst="rect">
            <a:avLst/>
          </a:prstGeom>
          <a:noFill/>
        </p:spPr>
        <p:txBody>
          <a:bodyPr wrap="square" rtlCol="0">
            <a:spAutoFit/>
          </a:bodyPr>
          <a:lstStyle/>
          <a:p>
            <a:pPr algn="ctr"/>
            <a:r>
              <a:rPr lang="en-US" sz="2600" b="1" dirty="0">
                <a:solidFill>
                  <a:schemeClr val="accent1"/>
                </a:solidFill>
                <a:latin typeface="Arial" panose="020B0604020202020204" pitchFamily="34" charset="0"/>
                <a:cs typeface="Arial" panose="020B0604020202020204" pitchFamily="34" charset="0"/>
              </a:rPr>
              <a:t>Since the </a:t>
            </a:r>
            <a:r>
              <a:rPr lang="en-US" sz="2600" b="1" i="1" dirty="0">
                <a:solidFill>
                  <a:schemeClr val="accent1"/>
                </a:solidFill>
                <a:latin typeface="Arial" panose="020B0604020202020204" pitchFamily="34" charset="0"/>
                <a:cs typeface="Arial" panose="020B0604020202020204" pitchFamily="34" charset="0"/>
              </a:rPr>
              <a:t>Dobbs</a:t>
            </a:r>
            <a:r>
              <a:rPr lang="en-US" sz="2600" b="1" dirty="0">
                <a:solidFill>
                  <a:schemeClr val="accent1"/>
                </a:solidFill>
                <a:latin typeface="Arial" panose="020B0604020202020204" pitchFamily="34" charset="0"/>
                <a:cs typeface="Arial" panose="020B0604020202020204" pitchFamily="34" charset="0"/>
              </a:rPr>
              <a:t> decision, the total number of 	</a:t>
            </a:r>
          </a:p>
          <a:p>
            <a:pPr algn="ctr"/>
            <a:r>
              <a:rPr lang="en-US" sz="2600" b="1" dirty="0">
                <a:solidFill>
                  <a:schemeClr val="accent1"/>
                </a:solidFill>
                <a:latin typeface="Arial" panose="020B0604020202020204" pitchFamily="34" charset="0"/>
                <a:cs typeface="Arial" panose="020B0604020202020204" pitchFamily="34" charset="0"/>
              </a:rPr>
              <a:t>abortions provided per month has increased.</a:t>
            </a:r>
          </a:p>
        </p:txBody>
      </p:sp>
      <p:sp>
        <p:nvSpPr>
          <p:cNvPr id="5" name="TextBox 4">
            <a:extLst>
              <a:ext uri="{FF2B5EF4-FFF2-40B4-BE49-F238E27FC236}">
                <a16:creationId xmlns:a16="http://schemas.microsoft.com/office/drawing/2014/main" id="{CA921A3C-B427-FFCF-BC9A-D6F119103939}"/>
              </a:ext>
            </a:extLst>
          </p:cNvPr>
          <p:cNvSpPr txBox="1"/>
          <p:nvPr/>
        </p:nvSpPr>
        <p:spPr>
          <a:xfrm>
            <a:off x="1657916" y="4497451"/>
            <a:ext cx="5627516"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Source: Society of Family Planning, #WeCount Report, April 2022 to March 2024, Released August 7, 2024 </a:t>
            </a:r>
          </a:p>
        </p:txBody>
      </p:sp>
    </p:spTree>
    <p:extLst>
      <p:ext uri="{BB962C8B-B14F-4D97-AF65-F5344CB8AC3E}">
        <p14:creationId xmlns:p14="http://schemas.microsoft.com/office/powerpoint/2010/main" val="896609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155D69-A759-8CA0-966E-27D35526982F}"/>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05D499-8038-C642-91E0-FF7B8677CF19}" type="slidenum">
              <a:rPr kumimoji="0" lang="en-US" sz="1000" b="0" i="0" u="none" strike="noStrike" kern="1200" cap="none" spc="0" normalizeH="0" baseline="0" noProof="0" smtClean="0">
                <a:ln>
                  <a:noFill/>
                </a:ln>
                <a:solidFill>
                  <a:srgbClr val="452663"/>
                </a:solidFill>
                <a:effectLst/>
                <a:uLnTx/>
                <a:uFillTx/>
                <a:latin typeface="Arial" charset="0"/>
                <a:cs typeface="Arial" charset="0"/>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452663"/>
              </a:solidFill>
              <a:effectLst/>
              <a:uLnTx/>
              <a:uFillTx/>
              <a:latin typeface="Arial" charset="0"/>
              <a:cs typeface="Arial" charset="0"/>
            </a:endParaRPr>
          </a:p>
        </p:txBody>
      </p:sp>
      <p:sp>
        <p:nvSpPr>
          <p:cNvPr id="3" name="Title 2">
            <a:extLst>
              <a:ext uri="{FF2B5EF4-FFF2-40B4-BE49-F238E27FC236}">
                <a16:creationId xmlns:a16="http://schemas.microsoft.com/office/drawing/2014/main" id="{23C4FC0A-D2DC-9641-5B07-7B0BD7FE96D9}"/>
              </a:ext>
            </a:extLst>
          </p:cNvPr>
          <p:cNvSpPr>
            <a:spLocks noGrp="1"/>
          </p:cNvSpPr>
          <p:nvPr>
            <p:ph type="title"/>
          </p:nvPr>
        </p:nvSpPr>
        <p:spPr>
          <a:xfrm>
            <a:off x="0" y="-5598"/>
            <a:ext cx="9144000" cy="1097280"/>
          </a:xfrm>
        </p:spPr>
        <p:txBody>
          <a:bodyPr/>
          <a:lstStyle/>
          <a:p>
            <a:r>
              <a:rPr lang="en-US" dirty="0"/>
              <a:t>	State Shield Laws for Abortion Care</a:t>
            </a:r>
            <a:r>
              <a:rPr lang="en-US" dirty="0">
                <a:latin typeface="+mn-lt"/>
              </a:rPr>
              <a:t> </a:t>
            </a:r>
            <a:r>
              <a:rPr lang="en-US" sz="1200" b="0" dirty="0"/>
              <a:t>(as of October 7, 2024)</a:t>
            </a:r>
            <a:endParaRPr lang="en-US" sz="1400" b="0" dirty="0"/>
          </a:p>
        </p:txBody>
      </p:sp>
      <p:sp>
        <p:nvSpPr>
          <p:cNvPr id="6" name="Freeform 90">
            <a:extLst>
              <a:ext uri="{FF2B5EF4-FFF2-40B4-BE49-F238E27FC236}">
                <a16:creationId xmlns:a16="http://schemas.microsoft.com/office/drawing/2014/main" id="{194F5A25-D91B-9A52-0A9F-9EB0A2CC1883}"/>
              </a:ext>
            </a:extLst>
          </p:cNvPr>
          <p:cNvSpPr>
            <a:spLocks noChangeAspect="1"/>
          </p:cNvSpPr>
          <p:nvPr/>
        </p:nvSpPr>
        <p:spPr bwMode="auto">
          <a:xfrm>
            <a:off x="243940" y="1342177"/>
            <a:ext cx="1211462" cy="1005840"/>
          </a:xfrm>
          <a:custGeom>
            <a:avLst/>
            <a:gdLst>
              <a:gd name="T0" fmla="*/ 168 w 1054"/>
              <a:gd name="T1" fmla="*/ 153 h 1029"/>
              <a:gd name="T2" fmla="*/ 380 w 1054"/>
              <a:gd name="T3" fmla="*/ 0 h 1029"/>
              <a:gd name="T4" fmla="*/ 481 w 1054"/>
              <a:gd name="T5" fmla="*/ 27 h 1029"/>
              <a:gd name="T6" fmla="*/ 530 w 1054"/>
              <a:gd name="T7" fmla="*/ 76 h 1029"/>
              <a:gd name="T8" fmla="*/ 729 w 1054"/>
              <a:gd name="T9" fmla="*/ 95 h 1029"/>
              <a:gd name="T10" fmla="*/ 735 w 1054"/>
              <a:gd name="T11" fmla="*/ 604 h 1029"/>
              <a:gd name="T12" fmla="*/ 800 w 1054"/>
              <a:gd name="T13" fmla="*/ 619 h 1029"/>
              <a:gd name="T14" fmla="*/ 830 w 1054"/>
              <a:gd name="T15" fmla="*/ 680 h 1029"/>
              <a:gd name="T16" fmla="*/ 876 w 1054"/>
              <a:gd name="T17" fmla="*/ 659 h 1029"/>
              <a:gd name="T18" fmla="*/ 972 w 1054"/>
              <a:gd name="T19" fmla="*/ 797 h 1029"/>
              <a:gd name="T20" fmla="*/ 1054 w 1054"/>
              <a:gd name="T21" fmla="*/ 861 h 1029"/>
              <a:gd name="T22" fmla="*/ 1051 w 1054"/>
              <a:gd name="T23" fmla="*/ 916 h 1029"/>
              <a:gd name="T24" fmla="*/ 947 w 1054"/>
              <a:gd name="T25" fmla="*/ 923 h 1029"/>
              <a:gd name="T26" fmla="*/ 901 w 1054"/>
              <a:gd name="T27" fmla="*/ 754 h 1029"/>
              <a:gd name="T28" fmla="*/ 573 w 1054"/>
              <a:gd name="T29" fmla="*/ 588 h 1029"/>
              <a:gd name="T30" fmla="*/ 582 w 1054"/>
              <a:gd name="T31" fmla="*/ 640 h 1029"/>
              <a:gd name="T32" fmla="*/ 508 w 1054"/>
              <a:gd name="T33" fmla="*/ 708 h 1029"/>
              <a:gd name="T34" fmla="*/ 496 w 1054"/>
              <a:gd name="T35" fmla="*/ 683 h 1029"/>
              <a:gd name="T36" fmla="*/ 475 w 1054"/>
              <a:gd name="T37" fmla="*/ 683 h 1029"/>
              <a:gd name="T38" fmla="*/ 416 w 1054"/>
              <a:gd name="T39" fmla="*/ 824 h 1029"/>
              <a:gd name="T40" fmla="*/ 233 w 1054"/>
              <a:gd name="T41" fmla="*/ 963 h 1029"/>
              <a:gd name="T42" fmla="*/ 52 w 1054"/>
              <a:gd name="T43" fmla="*/ 1029 h 1029"/>
              <a:gd name="T44" fmla="*/ 0 w 1054"/>
              <a:gd name="T45" fmla="*/ 1020 h 1029"/>
              <a:gd name="T46" fmla="*/ 208 w 1054"/>
              <a:gd name="T47" fmla="*/ 901 h 1029"/>
              <a:gd name="T48" fmla="*/ 233 w 1054"/>
              <a:gd name="T49" fmla="*/ 901 h 1029"/>
              <a:gd name="T50" fmla="*/ 309 w 1054"/>
              <a:gd name="T51" fmla="*/ 809 h 1029"/>
              <a:gd name="T52" fmla="*/ 343 w 1054"/>
              <a:gd name="T53" fmla="*/ 806 h 1029"/>
              <a:gd name="T54" fmla="*/ 395 w 1054"/>
              <a:gd name="T55" fmla="*/ 736 h 1029"/>
              <a:gd name="T56" fmla="*/ 377 w 1054"/>
              <a:gd name="T57" fmla="*/ 705 h 1029"/>
              <a:gd name="T58" fmla="*/ 266 w 1054"/>
              <a:gd name="T59" fmla="*/ 720 h 1029"/>
              <a:gd name="T60" fmla="*/ 190 w 1054"/>
              <a:gd name="T61" fmla="*/ 545 h 1029"/>
              <a:gd name="T62" fmla="*/ 233 w 1054"/>
              <a:gd name="T63" fmla="*/ 466 h 1029"/>
              <a:gd name="T64" fmla="*/ 303 w 1054"/>
              <a:gd name="T65" fmla="*/ 438 h 1029"/>
              <a:gd name="T66" fmla="*/ 278 w 1054"/>
              <a:gd name="T67" fmla="*/ 368 h 1029"/>
              <a:gd name="T68" fmla="*/ 205 w 1054"/>
              <a:gd name="T69" fmla="*/ 401 h 1029"/>
              <a:gd name="T70" fmla="*/ 150 w 1054"/>
              <a:gd name="T71" fmla="*/ 300 h 1029"/>
              <a:gd name="T72" fmla="*/ 211 w 1054"/>
              <a:gd name="T73" fmla="*/ 276 h 1029"/>
              <a:gd name="T74" fmla="*/ 266 w 1054"/>
              <a:gd name="T75" fmla="*/ 303 h 1029"/>
              <a:gd name="T76" fmla="*/ 291 w 1054"/>
              <a:gd name="T77" fmla="*/ 288 h 1029"/>
              <a:gd name="T78" fmla="*/ 245 w 1054"/>
              <a:gd name="T79" fmla="*/ 202 h 1029"/>
              <a:gd name="T80" fmla="*/ 165 w 1054"/>
              <a:gd name="T81" fmla="*/ 196 h 1029"/>
              <a:gd name="T82" fmla="*/ 168 w 1054"/>
              <a:gd name="T83" fmla="*/ 153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bg1">
              <a:lumMod val="8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grpSp>
        <p:nvGrpSpPr>
          <p:cNvPr id="7" name="Group 91">
            <a:extLst>
              <a:ext uri="{FF2B5EF4-FFF2-40B4-BE49-F238E27FC236}">
                <a16:creationId xmlns:a16="http://schemas.microsoft.com/office/drawing/2014/main" id="{3B90C0FE-E91E-9413-1AB0-5D837BF7605F}"/>
              </a:ext>
            </a:extLst>
          </p:cNvPr>
          <p:cNvGrpSpPr>
            <a:grpSpLocks/>
          </p:cNvGrpSpPr>
          <p:nvPr/>
        </p:nvGrpSpPr>
        <p:grpSpPr bwMode="auto">
          <a:xfrm>
            <a:off x="1385070" y="1680802"/>
            <a:ext cx="609600" cy="609600"/>
            <a:chOff x="674" y="2281"/>
            <a:chExt cx="548" cy="405"/>
          </a:xfrm>
          <a:solidFill>
            <a:srgbClr val="47166C"/>
          </a:solidFill>
        </p:grpSpPr>
        <p:sp>
          <p:nvSpPr>
            <p:cNvPr id="8" name="Freeform 92">
              <a:extLst>
                <a:ext uri="{FF2B5EF4-FFF2-40B4-BE49-F238E27FC236}">
                  <a16:creationId xmlns:a16="http://schemas.microsoft.com/office/drawing/2014/main" id="{63308378-ABBD-49B6-23E1-09EA654F6AE6}"/>
                </a:ext>
              </a:extLst>
            </p:cNvPr>
            <p:cNvSpPr>
              <a:spLocks/>
            </p:cNvSpPr>
            <p:nvPr/>
          </p:nvSpPr>
          <p:spPr bwMode="auto">
            <a:xfrm>
              <a:off x="674" y="2317"/>
              <a:ext cx="39" cy="57"/>
            </a:xfrm>
            <a:custGeom>
              <a:avLst/>
              <a:gdLst>
                <a:gd name="T0" fmla="*/ 73 w 194"/>
                <a:gd name="T1" fmla="*/ 284 h 284"/>
                <a:gd name="T2" fmla="*/ 0 w 194"/>
                <a:gd name="T3" fmla="*/ 195 h 284"/>
                <a:gd name="T4" fmla="*/ 108 w 194"/>
                <a:gd name="T5" fmla="*/ 0 h 284"/>
                <a:gd name="T6" fmla="*/ 194 w 194"/>
                <a:gd name="T7" fmla="*/ 55 h 284"/>
                <a:gd name="T8" fmla="*/ 73 w 194"/>
                <a:gd name="T9" fmla="*/ 284 h 284"/>
              </a:gdLst>
              <a:ahLst/>
              <a:cxnLst>
                <a:cxn ang="0">
                  <a:pos x="T0" y="T1"/>
                </a:cxn>
                <a:cxn ang="0">
                  <a:pos x="T2" y="T3"/>
                </a:cxn>
                <a:cxn ang="0">
                  <a:pos x="T4" y="T5"/>
                </a:cxn>
                <a:cxn ang="0">
                  <a:pos x="T6" y="T7"/>
                </a:cxn>
                <a:cxn ang="0">
                  <a:pos x="T8" y="T9"/>
                </a:cxn>
              </a:cxnLst>
              <a:rect l="0" t="0" r="r" b="b"/>
              <a:pathLst>
                <a:path w="194" h="284">
                  <a:moveTo>
                    <a:pt x="73" y="284"/>
                  </a:moveTo>
                  <a:lnTo>
                    <a:pt x="0" y="195"/>
                  </a:lnTo>
                  <a:lnTo>
                    <a:pt x="108" y="0"/>
                  </a:lnTo>
                  <a:lnTo>
                    <a:pt x="194" y="55"/>
                  </a:lnTo>
                  <a:lnTo>
                    <a:pt x="73" y="284"/>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9" name="Freeform 93">
              <a:extLst>
                <a:ext uri="{FF2B5EF4-FFF2-40B4-BE49-F238E27FC236}">
                  <a16:creationId xmlns:a16="http://schemas.microsoft.com/office/drawing/2014/main" id="{C05C777C-AC8A-42D3-2F87-DAD5ECA4713C}"/>
                </a:ext>
              </a:extLst>
            </p:cNvPr>
            <p:cNvSpPr>
              <a:spLocks/>
            </p:cNvSpPr>
            <p:nvPr/>
          </p:nvSpPr>
          <p:spPr bwMode="auto">
            <a:xfrm>
              <a:off x="724" y="2281"/>
              <a:ext cx="85" cy="54"/>
            </a:xfrm>
            <a:custGeom>
              <a:avLst/>
              <a:gdLst>
                <a:gd name="T0" fmla="*/ 0 w 423"/>
                <a:gd name="T1" fmla="*/ 170 h 269"/>
                <a:gd name="T2" fmla="*/ 163 w 423"/>
                <a:gd name="T3" fmla="*/ 263 h 269"/>
                <a:gd name="T4" fmla="*/ 303 w 423"/>
                <a:gd name="T5" fmla="*/ 269 h 269"/>
                <a:gd name="T6" fmla="*/ 423 w 423"/>
                <a:gd name="T7" fmla="*/ 81 h 269"/>
                <a:gd name="T8" fmla="*/ 214 w 423"/>
                <a:gd name="T9" fmla="*/ 0 h 269"/>
                <a:gd name="T10" fmla="*/ 0 w 423"/>
                <a:gd name="T11" fmla="*/ 170 h 269"/>
              </a:gdLst>
              <a:ahLst/>
              <a:cxnLst>
                <a:cxn ang="0">
                  <a:pos x="T0" y="T1"/>
                </a:cxn>
                <a:cxn ang="0">
                  <a:pos x="T2" y="T3"/>
                </a:cxn>
                <a:cxn ang="0">
                  <a:pos x="T4" y="T5"/>
                </a:cxn>
                <a:cxn ang="0">
                  <a:pos x="T6" y="T7"/>
                </a:cxn>
                <a:cxn ang="0">
                  <a:pos x="T8" y="T9"/>
                </a:cxn>
                <a:cxn ang="0">
                  <a:pos x="T10" y="T11"/>
                </a:cxn>
              </a:cxnLst>
              <a:rect l="0" t="0" r="r" b="b"/>
              <a:pathLst>
                <a:path w="423" h="269">
                  <a:moveTo>
                    <a:pt x="0" y="170"/>
                  </a:moveTo>
                  <a:lnTo>
                    <a:pt x="163" y="263"/>
                  </a:lnTo>
                  <a:lnTo>
                    <a:pt x="303" y="269"/>
                  </a:lnTo>
                  <a:lnTo>
                    <a:pt x="423" y="81"/>
                  </a:lnTo>
                  <a:lnTo>
                    <a:pt x="214" y="0"/>
                  </a:lnTo>
                  <a:lnTo>
                    <a:pt x="0" y="170"/>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10" name="Freeform 94">
              <a:extLst>
                <a:ext uri="{FF2B5EF4-FFF2-40B4-BE49-F238E27FC236}">
                  <a16:creationId xmlns:a16="http://schemas.microsoft.com/office/drawing/2014/main" id="{9DBF3E71-CB67-A46D-0FB5-A15D07133268}"/>
                </a:ext>
              </a:extLst>
            </p:cNvPr>
            <p:cNvSpPr>
              <a:spLocks/>
            </p:cNvSpPr>
            <p:nvPr/>
          </p:nvSpPr>
          <p:spPr bwMode="auto">
            <a:xfrm>
              <a:off x="814" y="2313"/>
              <a:ext cx="79" cy="75"/>
            </a:xfrm>
            <a:custGeom>
              <a:avLst/>
              <a:gdLst>
                <a:gd name="T0" fmla="*/ 0 w 398"/>
                <a:gd name="T1" fmla="*/ 77 h 373"/>
                <a:gd name="T2" fmla="*/ 227 w 398"/>
                <a:gd name="T3" fmla="*/ 0 h 373"/>
                <a:gd name="T4" fmla="*/ 316 w 398"/>
                <a:gd name="T5" fmla="*/ 112 h 373"/>
                <a:gd name="T6" fmla="*/ 366 w 398"/>
                <a:gd name="T7" fmla="*/ 211 h 373"/>
                <a:gd name="T8" fmla="*/ 398 w 398"/>
                <a:gd name="T9" fmla="*/ 349 h 373"/>
                <a:gd name="T10" fmla="*/ 212 w 398"/>
                <a:gd name="T11" fmla="*/ 373 h 373"/>
                <a:gd name="T12" fmla="*/ 0 w 398"/>
                <a:gd name="T13" fmla="*/ 77 h 373"/>
              </a:gdLst>
              <a:ahLst/>
              <a:cxnLst>
                <a:cxn ang="0">
                  <a:pos x="T0" y="T1"/>
                </a:cxn>
                <a:cxn ang="0">
                  <a:pos x="T2" y="T3"/>
                </a:cxn>
                <a:cxn ang="0">
                  <a:pos x="T4" y="T5"/>
                </a:cxn>
                <a:cxn ang="0">
                  <a:pos x="T6" y="T7"/>
                </a:cxn>
                <a:cxn ang="0">
                  <a:pos x="T8" y="T9"/>
                </a:cxn>
                <a:cxn ang="0">
                  <a:pos x="T10" y="T11"/>
                </a:cxn>
                <a:cxn ang="0">
                  <a:pos x="T12" y="T13"/>
                </a:cxn>
              </a:cxnLst>
              <a:rect l="0" t="0" r="r" b="b"/>
              <a:pathLst>
                <a:path w="398" h="373">
                  <a:moveTo>
                    <a:pt x="0" y="77"/>
                  </a:moveTo>
                  <a:lnTo>
                    <a:pt x="227" y="0"/>
                  </a:lnTo>
                  <a:lnTo>
                    <a:pt x="316" y="112"/>
                  </a:lnTo>
                  <a:lnTo>
                    <a:pt x="366" y="211"/>
                  </a:lnTo>
                  <a:lnTo>
                    <a:pt x="398" y="349"/>
                  </a:lnTo>
                  <a:lnTo>
                    <a:pt x="212" y="373"/>
                  </a:lnTo>
                  <a:lnTo>
                    <a:pt x="0" y="77"/>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11" name="Freeform 95">
              <a:extLst>
                <a:ext uri="{FF2B5EF4-FFF2-40B4-BE49-F238E27FC236}">
                  <a16:creationId xmlns:a16="http://schemas.microsoft.com/office/drawing/2014/main" id="{CA35C92E-C18A-6102-3767-9B9A4A352D36}"/>
                </a:ext>
              </a:extLst>
            </p:cNvPr>
            <p:cNvSpPr>
              <a:spLocks/>
            </p:cNvSpPr>
            <p:nvPr/>
          </p:nvSpPr>
          <p:spPr bwMode="auto">
            <a:xfrm>
              <a:off x="910" y="2379"/>
              <a:ext cx="74" cy="41"/>
            </a:xfrm>
            <a:custGeom>
              <a:avLst/>
              <a:gdLst>
                <a:gd name="T0" fmla="*/ 70 w 371"/>
                <a:gd name="T1" fmla="*/ 0 h 203"/>
                <a:gd name="T2" fmla="*/ 0 w 371"/>
                <a:gd name="T3" fmla="*/ 187 h 203"/>
                <a:gd name="T4" fmla="*/ 118 w 371"/>
                <a:gd name="T5" fmla="*/ 203 h 203"/>
                <a:gd name="T6" fmla="*/ 289 w 371"/>
                <a:gd name="T7" fmla="*/ 197 h 203"/>
                <a:gd name="T8" fmla="*/ 371 w 371"/>
                <a:gd name="T9" fmla="*/ 24 h 203"/>
                <a:gd name="T10" fmla="*/ 70 w 371"/>
                <a:gd name="T11" fmla="*/ 0 h 203"/>
              </a:gdLst>
              <a:ahLst/>
              <a:cxnLst>
                <a:cxn ang="0">
                  <a:pos x="T0" y="T1"/>
                </a:cxn>
                <a:cxn ang="0">
                  <a:pos x="T2" y="T3"/>
                </a:cxn>
                <a:cxn ang="0">
                  <a:pos x="T4" y="T5"/>
                </a:cxn>
                <a:cxn ang="0">
                  <a:pos x="T6" y="T7"/>
                </a:cxn>
                <a:cxn ang="0">
                  <a:pos x="T8" y="T9"/>
                </a:cxn>
                <a:cxn ang="0">
                  <a:pos x="T10" y="T11"/>
                </a:cxn>
              </a:cxnLst>
              <a:rect l="0" t="0" r="r" b="b"/>
              <a:pathLst>
                <a:path w="371" h="203">
                  <a:moveTo>
                    <a:pt x="70" y="0"/>
                  </a:moveTo>
                  <a:lnTo>
                    <a:pt x="0" y="187"/>
                  </a:lnTo>
                  <a:lnTo>
                    <a:pt x="118" y="203"/>
                  </a:lnTo>
                  <a:lnTo>
                    <a:pt x="289" y="197"/>
                  </a:lnTo>
                  <a:lnTo>
                    <a:pt x="371" y="24"/>
                  </a:lnTo>
                  <a:lnTo>
                    <a:pt x="70" y="0"/>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12" name="Freeform 96">
              <a:extLst>
                <a:ext uri="{FF2B5EF4-FFF2-40B4-BE49-F238E27FC236}">
                  <a16:creationId xmlns:a16="http://schemas.microsoft.com/office/drawing/2014/main" id="{6FB9DD33-D4D6-378B-C054-C3CD2E822EDD}"/>
                </a:ext>
              </a:extLst>
            </p:cNvPr>
            <p:cNvSpPr>
              <a:spLocks/>
            </p:cNvSpPr>
            <p:nvPr/>
          </p:nvSpPr>
          <p:spPr bwMode="auto">
            <a:xfrm>
              <a:off x="947" y="2437"/>
              <a:ext cx="24" cy="28"/>
            </a:xfrm>
            <a:custGeom>
              <a:avLst/>
              <a:gdLst>
                <a:gd name="T0" fmla="*/ 98 w 120"/>
                <a:gd name="T1" fmla="*/ 0 h 138"/>
                <a:gd name="T2" fmla="*/ 0 w 120"/>
                <a:gd name="T3" fmla="*/ 0 h 138"/>
                <a:gd name="T4" fmla="*/ 17 w 120"/>
                <a:gd name="T5" fmla="*/ 138 h 138"/>
                <a:gd name="T6" fmla="*/ 120 w 120"/>
                <a:gd name="T7" fmla="*/ 118 h 138"/>
                <a:gd name="T8" fmla="*/ 98 w 120"/>
                <a:gd name="T9" fmla="*/ 0 h 138"/>
              </a:gdLst>
              <a:ahLst/>
              <a:cxnLst>
                <a:cxn ang="0">
                  <a:pos x="T0" y="T1"/>
                </a:cxn>
                <a:cxn ang="0">
                  <a:pos x="T2" y="T3"/>
                </a:cxn>
                <a:cxn ang="0">
                  <a:pos x="T4" y="T5"/>
                </a:cxn>
                <a:cxn ang="0">
                  <a:pos x="T6" y="T7"/>
                </a:cxn>
                <a:cxn ang="0">
                  <a:pos x="T8" y="T9"/>
                </a:cxn>
              </a:cxnLst>
              <a:rect l="0" t="0" r="r" b="b"/>
              <a:pathLst>
                <a:path w="120" h="138">
                  <a:moveTo>
                    <a:pt x="98" y="0"/>
                  </a:moveTo>
                  <a:lnTo>
                    <a:pt x="0" y="0"/>
                  </a:lnTo>
                  <a:lnTo>
                    <a:pt x="17" y="138"/>
                  </a:lnTo>
                  <a:lnTo>
                    <a:pt x="120" y="118"/>
                  </a:lnTo>
                  <a:lnTo>
                    <a:pt x="98" y="0"/>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13" name="Freeform 97">
              <a:extLst>
                <a:ext uri="{FF2B5EF4-FFF2-40B4-BE49-F238E27FC236}">
                  <a16:creationId xmlns:a16="http://schemas.microsoft.com/office/drawing/2014/main" id="{BE53EAB6-069B-445B-3206-993E02BBAF9C}"/>
                </a:ext>
              </a:extLst>
            </p:cNvPr>
            <p:cNvSpPr>
              <a:spLocks/>
            </p:cNvSpPr>
            <p:nvPr/>
          </p:nvSpPr>
          <p:spPr bwMode="auto">
            <a:xfrm>
              <a:off x="1075" y="2512"/>
              <a:ext cx="147" cy="174"/>
            </a:xfrm>
            <a:custGeom>
              <a:avLst/>
              <a:gdLst>
                <a:gd name="T0" fmla="*/ 123 w 737"/>
                <a:gd name="T1" fmla="*/ 0 h 870"/>
                <a:gd name="T2" fmla="*/ 146 w 737"/>
                <a:gd name="T3" fmla="*/ 234 h 870"/>
                <a:gd name="T4" fmla="*/ 0 w 737"/>
                <a:gd name="T5" fmla="*/ 283 h 870"/>
                <a:gd name="T6" fmla="*/ 86 w 737"/>
                <a:gd name="T7" fmla="*/ 785 h 870"/>
                <a:gd name="T8" fmla="*/ 264 w 737"/>
                <a:gd name="T9" fmla="*/ 870 h 870"/>
                <a:gd name="T10" fmla="*/ 342 w 737"/>
                <a:gd name="T11" fmla="*/ 692 h 870"/>
                <a:gd name="T12" fmla="*/ 566 w 737"/>
                <a:gd name="T13" fmla="*/ 653 h 870"/>
                <a:gd name="T14" fmla="*/ 737 w 737"/>
                <a:gd name="T15" fmla="*/ 466 h 870"/>
                <a:gd name="T16" fmla="*/ 558 w 737"/>
                <a:gd name="T17" fmla="*/ 171 h 870"/>
                <a:gd name="T18" fmla="*/ 123 w 737"/>
                <a:gd name="T19"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870">
                  <a:moveTo>
                    <a:pt x="123" y="0"/>
                  </a:moveTo>
                  <a:lnTo>
                    <a:pt x="146" y="234"/>
                  </a:lnTo>
                  <a:lnTo>
                    <a:pt x="0" y="283"/>
                  </a:lnTo>
                  <a:lnTo>
                    <a:pt x="86" y="785"/>
                  </a:lnTo>
                  <a:lnTo>
                    <a:pt x="264" y="870"/>
                  </a:lnTo>
                  <a:lnTo>
                    <a:pt x="342" y="692"/>
                  </a:lnTo>
                  <a:lnTo>
                    <a:pt x="566" y="653"/>
                  </a:lnTo>
                  <a:lnTo>
                    <a:pt x="737" y="466"/>
                  </a:lnTo>
                  <a:lnTo>
                    <a:pt x="558" y="171"/>
                  </a:lnTo>
                  <a:lnTo>
                    <a:pt x="123" y="0"/>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14" name="Freeform 98">
              <a:extLst>
                <a:ext uri="{FF2B5EF4-FFF2-40B4-BE49-F238E27FC236}">
                  <a16:creationId xmlns:a16="http://schemas.microsoft.com/office/drawing/2014/main" id="{4B821079-19AF-A78C-300F-219D68981D00}"/>
                </a:ext>
              </a:extLst>
            </p:cNvPr>
            <p:cNvSpPr>
              <a:spLocks/>
            </p:cNvSpPr>
            <p:nvPr/>
          </p:nvSpPr>
          <p:spPr bwMode="auto">
            <a:xfrm>
              <a:off x="984" y="2404"/>
              <a:ext cx="81" cy="67"/>
            </a:xfrm>
            <a:custGeom>
              <a:avLst/>
              <a:gdLst>
                <a:gd name="T0" fmla="*/ 82 w 406"/>
                <a:gd name="T1" fmla="*/ 0 h 336"/>
                <a:gd name="T2" fmla="*/ 0 w 406"/>
                <a:gd name="T3" fmla="*/ 100 h 336"/>
                <a:gd name="T4" fmla="*/ 35 w 406"/>
                <a:gd name="T5" fmla="*/ 178 h 336"/>
                <a:gd name="T6" fmla="*/ 76 w 406"/>
                <a:gd name="T7" fmla="*/ 262 h 336"/>
                <a:gd name="T8" fmla="*/ 189 w 406"/>
                <a:gd name="T9" fmla="*/ 336 h 336"/>
                <a:gd name="T10" fmla="*/ 398 w 406"/>
                <a:gd name="T11" fmla="*/ 283 h 336"/>
                <a:gd name="T12" fmla="*/ 406 w 406"/>
                <a:gd name="T13" fmla="*/ 144 h 336"/>
                <a:gd name="T14" fmla="*/ 156 w 406"/>
                <a:gd name="T15" fmla="*/ 94 h 336"/>
                <a:gd name="T16" fmla="*/ 82 w 40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336">
                  <a:moveTo>
                    <a:pt x="82" y="0"/>
                  </a:moveTo>
                  <a:lnTo>
                    <a:pt x="0" y="100"/>
                  </a:lnTo>
                  <a:lnTo>
                    <a:pt x="35" y="178"/>
                  </a:lnTo>
                  <a:lnTo>
                    <a:pt x="76" y="262"/>
                  </a:lnTo>
                  <a:lnTo>
                    <a:pt x="189" y="336"/>
                  </a:lnTo>
                  <a:lnTo>
                    <a:pt x="398" y="283"/>
                  </a:lnTo>
                  <a:lnTo>
                    <a:pt x="406" y="144"/>
                  </a:lnTo>
                  <a:lnTo>
                    <a:pt x="156" y="94"/>
                  </a:lnTo>
                  <a:lnTo>
                    <a:pt x="82" y="0"/>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grpSp>
      <p:sp>
        <p:nvSpPr>
          <p:cNvPr id="16" name="Freeform 3">
            <a:extLst>
              <a:ext uri="{FF2B5EF4-FFF2-40B4-BE49-F238E27FC236}">
                <a16:creationId xmlns:a16="http://schemas.microsoft.com/office/drawing/2014/main" id="{44349DB5-CD52-2328-8D82-5320CEC807B9}"/>
              </a:ext>
            </a:extLst>
          </p:cNvPr>
          <p:cNvSpPr>
            <a:spLocks/>
          </p:cNvSpPr>
          <p:nvPr/>
        </p:nvSpPr>
        <p:spPr bwMode="auto">
          <a:xfrm>
            <a:off x="7391166" y="2203695"/>
            <a:ext cx="19074" cy="12852"/>
          </a:xfrm>
          <a:custGeom>
            <a:avLst/>
            <a:gdLst>
              <a:gd name="T0" fmla="*/ 2147483647 w 15"/>
              <a:gd name="T1" fmla="*/ 2147483647 h 11"/>
              <a:gd name="T2" fmla="*/ 2147483647 w 15"/>
              <a:gd name="T3" fmla="*/ 0 h 11"/>
              <a:gd name="T4" fmla="*/ 2147483647 w 15"/>
              <a:gd name="T5" fmla="*/ 2147483647 h 11"/>
              <a:gd name="T6" fmla="*/ 2147483647 w 15"/>
              <a:gd name="T7" fmla="*/ 2147483647 h 11"/>
              <a:gd name="T8" fmla="*/ 0 w 15"/>
              <a:gd name="T9" fmla="*/ 2147483647 h 11"/>
              <a:gd name="T10" fmla="*/ 0 w 15"/>
              <a:gd name="T11" fmla="*/ 2147483647 h 11"/>
              <a:gd name="T12" fmla="*/ 2147483647 w 15"/>
              <a:gd name="T13" fmla="*/ 2147483647 h 11"/>
              <a:gd name="T14" fmla="*/ 2147483647 w 15"/>
              <a:gd name="T15" fmla="*/ 2147483647 h 11"/>
              <a:gd name="T16" fmla="*/ 2147483647 w 15"/>
              <a:gd name="T17" fmla="*/ 2147483647 h 11"/>
              <a:gd name="T18" fmla="*/ 2147483647 w 15"/>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1">
                <a:moveTo>
                  <a:pt x="15" y="6"/>
                </a:moveTo>
                <a:lnTo>
                  <a:pt x="11" y="0"/>
                </a:lnTo>
                <a:lnTo>
                  <a:pt x="5" y="4"/>
                </a:lnTo>
                <a:lnTo>
                  <a:pt x="2" y="6"/>
                </a:lnTo>
                <a:lnTo>
                  <a:pt x="0" y="9"/>
                </a:lnTo>
                <a:lnTo>
                  <a:pt x="0" y="11"/>
                </a:lnTo>
                <a:lnTo>
                  <a:pt x="2" y="11"/>
                </a:lnTo>
                <a:lnTo>
                  <a:pt x="3" y="11"/>
                </a:lnTo>
                <a:lnTo>
                  <a:pt x="9" y="9"/>
                </a:lnTo>
                <a:lnTo>
                  <a:pt x="15" y="6"/>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17" name="Freeform 4">
            <a:extLst>
              <a:ext uri="{FF2B5EF4-FFF2-40B4-BE49-F238E27FC236}">
                <a16:creationId xmlns:a16="http://schemas.microsoft.com/office/drawing/2014/main" id="{23E28738-FAFE-7F55-0CD2-51E8D34B1BF6}"/>
              </a:ext>
            </a:extLst>
          </p:cNvPr>
          <p:cNvSpPr>
            <a:spLocks/>
          </p:cNvSpPr>
          <p:nvPr/>
        </p:nvSpPr>
        <p:spPr bwMode="auto">
          <a:xfrm>
            <a:off x="5636374" y="1576842"/>
            <a:ext cx="561088" cy="342699"/>
          </a:xfrm>
          <a:custGeom>
            <a:avLst/>
            <a:gdLst>
              <a:gd name="T0" fmla="*/ 2147483647 w 452"/>
              <a:gd name="T1" fmla="*/ 2147483647 h 259"/>
              <a:gd name="T2" fmla="*/ 2147483647 w 452"/>
              <a:gd name="T3" fmla="*/ 2147483647 h 259"/>
              <a:gd name="T4" fmla="*/ 2147483647 w 452"/>
              <a:gd name="T5" fmla="*/ 2147483647 h 259"/>
              <a:gd name="T6" fmla="*/ 2147483647 w 452"/>
              <a:gd name="T7" fmla="*/ 0 h 259"/>
              <a:gd name="T8" fmla="*/ 2147483647 w 452"/>
              <a:gd name="T9" fmla="*/ 2147483647 h 259"/>
              <a:gd name="T10" fmla="*/ 2147483647 w 452"/>
              <a:gd name="T11" fmla="*/ 2147483647 h 259"/>
              <a:gd name="T12" fmla="*/ 2147483647 w 452"/>
              <a:gd name="T13" fmla="*/ 2147483647 h 259"/>
              <a:gd name="T14" fmla="*/ 2147483647 w 452"/>
              <a:gd name="T15" fmla="*/ 2147483647 h 259"/>
              <a:gd name="T16" fmla="*/ 2147483647 w 452"/>
              <a:gd name="T17" fmla="*/ 2147483647 h 259"/>
              <a:gd name="T18" fmla="*/ 2147483647 w 452"/>
              <a:gd name="T19" fmla="*/ 2147483647 h 259"/>
              <a:gd name="T20" fmla="*/ 2147483647 w 452"/>
              <a:gd name="T21" fmla="*/ 2147483647 h 259"/>
              <a:gd name="T22" fmla="*/ 2147483647 w 452"/>
              <a:gd name="T23" fmla="*/ 2147483647 h 259"/>
              <a:gd name="T24" fmla="*/ 2147483647 w 452"/>
              <a:gd name="T25" fmla="*/ 2147483647 h 259"/>
              <a:gd name="T26" fmla="*/ 2147483647 w 452"/>
              <a:gd name="T27" fmla="*/ 2147483647 h 259"/>
              <a:gd name="T28" fmla="*/ 2147483647 w 452"/>
              <a:gd name="T29" fmla="*/ 2147483647 h 259"/>
              <a:gd name="T30" fmla="*/ 2147483647 w 452"/>
              <a:gd name="T31" fmla="*/ 2147483647 h 259"/>
              <a:gd name="T32" fmla="*/ 2147483647 w 452"/>
              <a:gd name="T33" fmla="*/ 2147483647 h 259"/>
              <a:gd name="T34" fmla="*/ 2147483647 w 452"/>
              <a:gd name="T35" fmla="*/ 2147483647 h 259"/>
              <a:gd name="T36" fmla="*/ 2147483647 w 452"/>
              <a:gd name="T37" fmla="*/ 2147483647 h 259"/>
              <a:gd name="T38" fmla="*/ 2147483647 w 452"/>
              <a:gd name="T39" fmla="*/ 2147483647 h 259"/>
              <a:gd name="T40" fmla="*/ 2147483647 w 452"/>
              <a:gd name="T41" fmla="*/ 2147483647 h 259"/>
              <a:gd name="T42" fmla="*/ 2147483647 w 452"/>
              <a:gd name="T43" fmla="*/ 2147483647 h 259"/>
              <a:gd name="T44" fmla="*/ 2147483647 w 452"/>
              <a:gd name="T45" fmla="*/ 2147483647 h 259"/>
              <a:gd name="T46" fmla="*/ 2147483647 w 452"/>
              <a:gd name="T47" fmla="*/ 2147483647 h 259"/>
              <a:gd name="T48" fmla="*/ 2147483647 w 452"/>
              <a:gd name="T49" fmla="*/ 2147483647 h 259"/>
              <a:gd name="T50" fmla="*/ 2147483647 w 452"/>
              <a:gd name="T51" fmla="*/ 2147483647 h 259"/>
              <a:gd name="T52" fmla="*/ 2147483647 w 452"/>
              <a:gd name="T53" fmla="*/ 2147483647 h 259"/>
              <a:gd name="T54" fmla="*/ 2147483647 w 452"/>
              <a:gd name="T55" fmla="*/ 2147483647 h 259"/>
              <a:gd name="T56" fmla="*/ 2147483647 w 452"/>
              <a:gd name="T57" fmla="*/ 2147483647 h 259"/>
              <a:gd name="T58" fmla="*/ 2147483647 w 452"/>
              <a:gd name="T59" fmla="*/ 2147483647 h 259"/>
              <a:gd name="T60" fmla="*/ 2147483647 w 452"/>
              <a:gd name="T61" fmla="*/ 2147483647 h 259"/>
              <a:gd name="T62" fmla="*/ 2147483647 w 452"/>
              <a:gd name="T63" fmla="*/ 2147483647 h 259"/>
              <a:gd name="T64" fmla="*/ 2147483647 w 452"/>
              <a:gd name="T65" fmla="*/ 2147483647 h 259"/>
              <a:gd name="T66" fmla="*/ 2147483647 w 452"/>
              <a:gd name="T67" fmla="*/ 2147483647 h 259"/>
              <a:gd name="T68" fmla="*/ 2147483647 w 452"/>
              <a:gd name="T69" fmla="*/ 2147483647 h 259"/>
              <a:gd name="T70" fmla="*/ 2147483647 w 452"/>
              <a:gd name="T71" fmla="*/ 2147483647 h 259"/>
              <a:gd name="T72" fmla="*/ 2147483647 w 452"/>
              <a:gd name="T73" fmla="*/ 2147483647 h 259"/>
              <a:gd name="T74" fmla="*/ 2147483647 w 452"/>
              <a:gd name="T75" fmla="*/ 2147483647 h 259"/>
              <a:gd name="T76" fmla="*/ 2147483647 w 452"/>
              <a:gd name="T77" fmla="*/ 2147483647 h 259"/>
              <a:gd name="T78" fmla="*/ 2147483647 w 452"/>
              <a:gd name="T79" fmla="*/ 2147483647 h 259"/>
              <a:gd name="T80" fmla="*/ 2147483647 w 452"/>
              <a:gd name="T81" fmla="*/ 2147483647 h 259"/>
              <a:gd name="T82" fmla="*/ 2147483647 w 452"/>
              <a:gd name="T83" fmla="*/ 2147483647 h 259"/>
              <a:gd name="T84" fmla="*/ 2147483647 w 452"/>
              <a:gd name="T85" fmla="*/ 2147483647 h 259"/>
              <a:gd name="T86" fmla="*/ 2147483647 w 452"/>
              <a:gd name="T87" fmla="*/ 2147483647 h 259"/>
              <a:gd name="T88" fmla="*/ 2147483647 w 452"/>
              <a:gd name="T89" fmla="*/ 2147483647 h 259"/>
              <a:gd name="T90" fmla="*/ 2147483647 w 452"/>
              <a:gd name="T91" fmla="*/ 2147483647 h 259"/>
              <a:gd name="T92" fmla="*/ 2147483647 w 452"/>
              <a:gd name="T93" fmla="*/ 2147483647 h 259"/>
              <a:gd name="T94" fmla="*/ 2147483647 w 452"/>
              <a:gd name="T95" fmla="*/ 2147483647 h 259"/>
              <a:gd name="T96" fmla="*/ 2147483647 w 452"/>
              <a:gd name="T97" fmla="*/ 2147483647 h 259"/>
              <a:gd name="T98" fmla="*/ 2147483647 w 452"/>
              <a:gd name="T99" fmla="*/ 2147483647 h 259"/>
              <a:gd name="T100" fmla="*/ 2147483647 w 452"/>
              <a:gd name="T101" fmla="*/ 2147483647 h 259"/>
              <a:gd name="T102" fmla="*/ 2147483647 w 452"/>
              <a:gd name="T103" fmla="*/ 2147483647 h 259"/>
              <a:gd name="T104" fmla="*/ 2147483647 w 452"/>
              <a:gd name="T105" fmla="*/ 2147483647 h 259"/>
              <a:gd name="T106" fmla="*/ 2147483647 w 452"/>
              <a:gd name="T107" fmla="*/ 2147483647 h 259"/>
              <a:gd name="T108" fmla="*/ 2147483647 w 452"/>
              <a:gd name="T109" fmla="*/ 2147483647 h 259"/>
              <a:gd name="T110" fmla="*/ 2147483647 w 452"/>
              <a:gd name="T111" fmla="*/ 2147483647 h 2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2" h="259">
                <a:moveTo>
                  <a:pt x="0" y="117"/>
                </a:moveTo>
                <a:lnTo>
                  <a:pt x="0" y="114"/>
                </a:lnTo>
                <a:lnTo>
                  <a:pt x="6" y="106"/>
                </a:lnTo>
                <a:lnTo>
                  <a:pt x="10" y="100"/>
                </a:lnTo>
                <a:lnTo>
                  <a:pt x="16" y="95"/>
                </a:lnTo>
                <a:lnTo>
                  <a:pt x="24" y="91"/>
                </a:lnTo>
                <a:lnTo>
                  <a:pt x="33" y="87"/>
                </a:lnTo>
                <a:lnTo>
                  <a:pt x="45" y="83"/>
                </a:lnTo>
                <a:lnTo>
                  <a:pt x="53" y="78"/>
                </a:lnTo>
                <a:lnTo>
                  <a:pt x="63" y="70"/>
                </a:lnTo>
                <a:lnTo>
                  <a:pt x="78" y="59"/>
                </a:lnTo>
                <a:lnTo>
                  <a:pt x="82" y="51"/>
                </a:lnTo>
                <a:lnTo>
                  <a:pt x="88" y="40"/>
                </a:lnTo>
                <a:lnTo>
                  <a:pt x="94" y="29"/>
                </a:lnTo>
                <a:lnTo>
                  <a:pt x="96" y="25"/>
                </a:lnTo>
                <a:lnTo>
                  <a:pt x="100" y="23"/>
                </a:lnTo>
                <a:lnTo>
                  <a:pt x="108" y="17"/>
                </a:lnTo>
                <a:lnTo>
                  <a:pt x="125" y="8"/>
                </a:lnTo>
                <a:lnTo>
                  <a:pt x="135" y="2"/>
                </a:lnTo>
                <a:lnTo>
                  <a:pt x="143" y="0"/>
                </a:lnTo>
                <a:lnTo>
                  <a:pt x="149" y="0"/>
                </a:lnTo>
                <a:lnTo>
                  <a:pt x="151" y="2"/>
                </a:lnTo>
                <a:lnTo>
                  <a:pt x="151" y="4"/>
                </a:lnTo>
                <a:lnTo>
                  <a:pt x="155" y="4"/>
                </a:lnTo>
                <a:lnTo>
                  <a:pt x="155" y="8"/>
                </a:lnTo>
                <a:lnTo>
                  <a:pt x="155" y="10"/>
                </a:lnTo>
                <a:lnTo>
                  <a:pt x="153" y="13"/>
                </a:lnTo>
                <a:lnTo>
                  <a:pt x="149" y="15"/>
                </a:lnTo>
                <a:lnTo>
                  <a:pt x="147" y="15"/>
                </a:lnTo>
                <a:lnTo>
                  <a:pt x="145" y="15"/>
                </a:lnTo>
                <a:lnTo>
                  <a:pt x="143" y="13"/>
                </a:lnTo>
                <a:lnTo>
                  <a:pt x="139" y="23"/>
                </a:lnTo>
                <a:lnTo>
                  <a:pt x="139" y="30"/>
                </a:lnTo>
                <a:lnTo>
                  <a:pt x="137" y="29"/>
                </a:lnTo>
                <a:lnTo>
                  <a:pt x="135" y="29"/>
                </a:lnTo>
                <a:lnTo>
                  <a:pt x="133" y="30"/>
                </a:lnTo>
                <a:lnTo>
                  <a:pt x="133" y="32"/>
                </a:lnTo>
                <a:lnTo>
                  <a:pt x="133" y="34"/>
                </a:lnTo>
                <a:lnTo>
                  <a:pt x="131" y="36"/>
                </a:lnTo>
                <a:lnTo>
                  <a:pt x="129" y="36"/>
                </a:lnTo>
                <a:lnTo>
                  <a:pt x="129" y="34"/>
                </a:lnTo>
                <a:lnTo>
                  <a:pt x="127" y="34"/>
                </a:lnTo>
                <a:lnTo>
                  <a:pt x="125" y="38"/>
                </a:lnTo>
                <a:lnTo>
                  <a:pt x="123" y="40"/>
                </a:lnTo>
                <a:lnTo>
                  <a:pt x="123" y="46"/>
                </a:lnTo>
                <a:lnTo>
                  <a:pt x="120" y="46"/>
                </a:lnTo>
                <a:lnTo>
                  <a:pt x="118" y="49"/>
                </a:lnTo>
                <a:lnTo>
                  <a:pt x="118" y="55"/>
                </a:lnTo>
                <a:lnTo>
                  <a:pt x="116" y="65"/>
                </a:lnTo>
                <a:lnTo>
                  <a:pt x="116" y="66"/>
                </a:lnTo>
                <a:lnTo>
                  <a:pt x="118" y="66"/>
                </a:lnTo>
                <a:lnTo>
                  <a:pt x="121" y="66"/>
                </a:lnTo>
                <a:lnTo>
                  <a:pt x="123" y="65"/>
                </a:lnTo>
                <a:lnTo>
                  <a:pt x="123" y="63"/>
                </a:lnTo>
                <a:lnTo>
                  <a:pt x="123" y="61"/>
                </a:lnTo>
                <a:lnTo>
                  <a:pt x="125" y="59"/>
                </a:lnTo>
                <a:lnTo>
                  <a:pt x="135" y="61"/>
                </a:lnTo>
                <a:lnTo>
                  <a:pt x="143" y="59"/>
                </a:lnTo>
                <a:lnTo>
                  <a:pt x="149" y="59"/>
                </a:lnTo>
                <a:lnTo>
                  <a:pt x="153" y="57"/>
                </a:lnTo>
                <a:lnTo>
                  <a:pt x="165" y="57"/>
                </a:lnTo>
                <a:lnTo>
                  <a:pt x="167" y="57"/>
                </a:lnTo>
                <a:lnTo>
                  <a:pt x="170" y="61"/>
                </a:lnTo>
                <a:lnTo>
                  <a:pt x="176" y="68"/>
                </a:lnTo>
                <a:lnTo>
                  <a:pt x="174" y="70"/>
                </a:lnTo>
                <a:lnTo>
                  <a:pt x="174" y="72"/>
                </a:lnTo>
                <a:lnTo>
                  <a:pt x="176" y="74"/>
                </a:lnTo>
                <a:lnTo>
                  <a:pt x="178" y="76"/>
                </a:lnTo>
                <a:lnTo>
                  <a:pt x="182" y="76"/>
                </a:lnTo>
                <a:lnTo>
                  <a:pt x="182" y="80"/>
                </a:lnTo>
                <a:lnTo>
                  <a:pt x="184" y="82"/>
                </a:lnTo>
                <a:lnTo>
                  <a:pt x="186" y="83"/>
                </a:lnTo>
                <a:lnTo>
                  <a:pt x="192" y="83"/>
                </a:lnTo>
                <a:lnTo>
                  <a:pt x="190" y="85"/>
                </a:lnTo>
                <a:lnTo>
                  <a:pt x="190" y="87"/>
                </a:lnTo>
                <a:lnTo>
                  <a:pt x="190" y="89"/>
                </a:lnTo>
                <a:lnTo>
                  <a:pt x="192" y="89"/>
                </a:lnTo>
                <a:lnTo>
                  <a:pt x="194" y="87"/>
                </a:lnTo>
                <a:lnTo>
                  <a:pt x="196" y="85"/>
                </a:lnTo>
                <a:lnTo>
                  <a:pt x="202" y="83"/>
                </a:lnTo>
                <a:lnTo>
                  <a:pt x="208" y="82"/>
                </a:lnTo>
                <a:lnTo>
                  <a:pt x="214" y="82"/>
                </a:lnTo>
                <a:lnTo>
                  <a:pt x="215" y="82"/>
                </a:lnTo>
                <a:lnTo>
                  <a:pt x="215" y="83"/>
                </a:lnTo>
                <a:lnTo>
                  <a:pt x="214" y="85"/>
                </a:lnTo>
                <a:lnTo>
                  <a:pt x="214" y="87"/>
                </a:lnTo>
                <a:lnTo>
                  <a:pt x="217" y="89"/>
                </a:lnTo>
                <a:lnTo>
                  <a:pt x="219" y="91"/>
                </a:lnTo>
                <a:lnTo>
                  <a:pt x="221" y="91"/>
                </a:lnTo>
                <a:lnTo>
                  <a:pt x="223" y="89"/>
                </a:lnTo>
                <a:lnTo>
                  <a:pt x="231" y="83"/>
                </a:lnTo>
                <a:lnTo>
                  <a:pt x="231" y="85"/>
                </a:lnTo>
                <a:lnTo>
                  <a:pt x="231" y="87"/>
                </a:lnTo>
                <a:lnTo>
                  <a:pt x="233" y="89"/>
                </a:lnTo>
                <a:lnTo>
                  <a:pt x="237" y="91"/>
                </a:lnTo>
                <a:lnTo>
                  <a:pt x="239" y="99"/>
                </a:lnTo>
                <a:lnTo>
                  <a:pt x="239" y="104"/>
                </a:lnTo>
                <a:lnTo>
                  <a:pt x="241" y="106"/>
                </a:lnTo>
                <a:lnTo>
                  <a:pt x="241" y="104"/>
                </a:lnTo>
                <a:lnTo>
                  <a:pt x="245" y="100"/>
                </a:lnTo>
                <a:lnTo>
                  <a:pt x="251" y="95"/>
                </a:lnTo>
                <a:lnTo>
                  <a:pt x="253" y="93"/>
                </a:lnTo>
                <a:lnTo>
                  <a:pt x="255" y="87"/>
                </a:lnTo>
                <a:lnTo>
                  <a:pt x="257" y="89"/>
                </a:lnTo>
                <a:lnTo>
                  <a:pt x="259" y="89"/>
                </a:lnTo>
                <a:lnTo>
                  <a:pt x="259" y="85"/>
                </a:lnTo>
                <a:lnTo>
                  <a:pt x="257" y="83"/>
                </a:lnTo>
                <a:lnTo>
                  <a:pt x="253" y="83"/>
                </a:lnTo>
                <a:lnTo>
                  <a:pt x="255" y="83"/>
                </a:lnTo>
                <a:lnTo>
                  <a:pt x="257" y="83"/>
                </a:lnTo>
                <a:lnTo>
                  <a:pt x="260" y="82"/>
                </a:lnTo>
                <a:lnTo>
                  <a:pt x="260" y="78"/>
                </a:lnTo>
                <a:lnTo>
                  <a:pt x="262" y="74"/>
                </a:lnTo>
                <a:lnTo>
                  <a:pt x="264" y="76"/>
                </a:lnTo>
                <a:lnTo>
                  <a:pt x="266" y="76"/>
                </a:lnTo>
                <a:lnTo>
                  <a:pt x="268" y="74"/>
                </a:lnTo>
                <a:lnTo>
                  <a:pt x="270" y="72"/>
                </a:lnTo>
                <a:lnTo>
                  <a:pt x="272" y="72"/>
                </a:lnTo>
                <a:lnTo>
                  <a:pt x="272" y="74"/>
                </a:lnTo>
                <a:lnTo>
                  <a:pt x="276" y="70"/>
                </a:lnTo>
                <a:lnTo>
                  <a:pt x="280" y="66"/>
                </a:lnTo>
                <a:lnTo>
                  <a:pt x="280" y="68"/>
                </a:lnTo>
                <a:lnTo>
                  <a:pt x="282" y="68"/>
                </a:lnTo>
                <a:lnTo>
                  <a:pt x="284" y="68"/>
                </a:lnTo>
                <a:lnTo>
                  <a:pt x="286" y="66"/>
                </a:lnTo>
                <a:lnTo>
                  <a:pt x="290" y="66"/>
                </a:lnTo>
                <a:lnTo>
                  <a:pt x="292" y="65"/>
                </a:lnTo>
                <a:lnTo>
                  <a:pt x="294" y="63"/>
                </a:lnTo>
                <a:lnTo>
                  <a:pt x="294" y="61"/>
                </a:lnTo>
                <a:lnTo>
                  <a:pt x="307" y="61"/>
                </a:lnTo>
                <a:lnTo>
                  <a:pt x="315" y="59"/>
                </a:lnTo>
                <a:lnTo>
                  <a:pt x="317" y="59"/>
                </a:lnTo>
                <a:lnTo>
                  <a:pt x="321" y="57"/>
                </a:lnTo>
                <a:lnTo>
                  <a:pt x="327" y="55"/>
                </a:lnTo>
                <a:lnTo>
                  <a:pt x="331" y="53"/>
                </a:lnTo>
                <a:lnTo>
                  <a:pt x="337" y="51"/>
                </a:lnTo>
                <a:lnTo>
                  <a:pt x="343" y="49"/>
                </a:lnTo>
                <a:lnTo>
                  <a:pt x="343" y="46"/>
                </a:lnTo>
                <a:lnTo>
                  <a:pt x="345" y="46"/>
                </a:lnTo>
                <a:lnTo>
                  <a:pt x="347" y="46"/>
                </a:lnTo>
                <a:lnTo>
                  <a:pt x="349" y="47"/>
                </a:lnTo>
                <a:lnTo>
                  <a:pt x="351" y="46"/>
                </a:lnTo>
                <a:lnTo>
                  <a:pt x="351" y="44"/>
                </a:lnTo>
                <a:lnTo>
                  <a:pt x="354" y="44"/>
                </a:lnTo>
                <a:lnTo>
                  <a:pt x="358" y="46"/>
                </a:lnTo>
                <a:lnTo>
                  <a:pt x="360" y="46"/>
                </a:lnTo>
                <a:lnTo>
                  <a:pt x="360" y="49"/>
                </a:lnTo>
                <a:lnTo>
                  <a:pt x="362" y="51"/>
                </a:lnTo>
                <a:lnTo>
                  <a:pt x="364" y="51"/>
                </a:lnTo>
                <a:lnTo>
                  <a:pt x="362" y="53"/>
                </a:lnTo>
                <a:lnTo>
                  <a:pt x="360" y="55"/>
                </a:lnTo>
                <a:lnTo>
                  <a:pt x="360" y="65"/>
                </a:lnTo>
                <a:lnTo>
                  <a:pt x="360" y="68"/>
                </a:lnTo>
                <a:lnTo>
                  <a:pt x="364" y="70"/>
                </a:lnTo>
                <a:lnTo>
                  <a:pt x="366" y="68"/>
                </a:lnTo>
                <a:lnTo>
                  <a:pt x="368" y="68"/>
                </a:lnTo>
                <a:lnTo>
                  <a:pt x="368" y="72"/>
                </a:lnTo>
                <a:lnTo>
                  <a:pt x="368" y="74"/>
                </a:lnTo>
                <a:lnTo>
                  <a:pt x="370" y="74"/>
                </a:lnTo>
                <a:lnTo>
                  <a:pt x="372" y="72"/>
                </a:lnTo>
                <a:lnTo>
                  <a:pt x="374" y="70"/>
                </a:lnTo>
                <a:lnTo>
                  <a:pt x="378" y="74"/>
                </a:lnTo>
                <a:lnTo>
                  <a:pt x="382" y="76"/>
                </a:lnTo>
                <a:lnTo>
                  <a:pt x="384" y="78"/>
                </a:lnTo>
                <a:lnTo>
                  <a:pt x="386" y="82"/>
                </a:lnTo>
                <a:lnTo>
                  <a:pt x="390" y="80"/>
                </a:lnTo>
                <a:lnTo>
                  <a:pt x="392" y="78"/>
                </a:lnTo>
                <a:lnTo>
                  <a:pt x="396" y="74"/>
                </a:lnTo>
                <a:lnTo>
                  <a:pt x="399" y="74"/>
                </a:lnTo>
                <a:lnTo>
                  <a:pt x="405" y="74"/>
                </a:lnTo>
                <a:lnTo>
                  <a:pt x="409" y="74"/>
                </a:lnTo>
                <a:lnTo>
                  <a:pt x="415" y="76"/>
                </a:lnTo>
                <a:lnTo>
                  <a:pt x="421" y="80"/>
                </a:lnTo>
                <a:lnTo>
                  <a:pt x="425" y="83"/>
                </a:lnTo>
                <a:lnTo>
                  <a:pt x="429" y="89"/>
                </a:lnTo>
                <a:lnTo>
                  <a:pt x="439" y="99"/>
                </a:lnTo>
                <a:lnTo>
                  <a:pt x="443" y="104"/>
                </a:lnTo>
                <a:lnTo>
                  <a:pt x="448" y="108"/>
                </a:lnTo>
                <a:lnTo>
                  <a:pt x="450" y="112"/>
                </a:lnTo>
                <a:lnTo>
                  <a:pt x="452" y="117"/>
                </a:lnTo>
                <a:lnTo>
                  <a:pt x="450" y="119"/>
                </a:lnTo>
                <a:lnTo>
                  <a:pt x="450" y="121"/>
                </a:lnTo>
                <a:lnTo>
                  <a:pt x="448" y="123"/>
                </a:lnTo>
                <a:lnTo>
                  <a:pt x="446" y="123"/>
                </a:lnTo>
                <a:lnTo>
                  <a:pt x="443" y="125"/>
                </a:lnTo>
                <a:lnTo>
                  <a:pt x="429" y="127"/>
                </a:lnTo>
                <a:lnTo>
                  <a:pt x="421" y="127"/>
                </a:lnTo>
                <a:lnTo>
                  <a:pt x="413" y="127"/>
                </a:lnTo>
                <a:lnTo>
                  <a:pt x="407" y="125"/>
                </a:lnTo>
                <a:lnTo>
                  <a:pt x="403" y="123"/>
                </a:lnTo>
                <a:lnTo>
                  <a:pt x="401" y="123"/>
                </a:lnTo>
                <a:lnTo>
                  <a:pt x="399" y="121"/>
                </a:lnTo>
                <a:lnTo>
                  <a:pt x="398" y="117"/>
                </a:lnTo>
                <a:lnTo>
                  <a:pt x="398" y="116"/>
                </a:lnTo>
                <a:lnTo>
                  <a:pt x="396" y="116"/>
                </a:lnTo>
                <a:lnTo>
                  <a:pt x="394" y="116"/>
                </a:lnTo>
                <a:lnTo>
                  <a:pt x="390" y="117"/>
                </a:lnTo>
                <a:lnTo>
                  <a:pt x="390" y="123"/>
                </a:lnTo>
                <a:lnTo>
                  <a:pt x="392" y="131"/>
                </a:lnTo>
                <a:lnTo>
                  <a:pt x="388" y="131"/>
                </a:lnTo>
                <a:lnTo>
                  <a:pt x="386" y="133"/>
                </a:lnTo>
                <a:lnTo>
                  <a:pt x="384" y="136"/>
                </a:lnTo>
                <a:lnTo>
                  <a:pt x="384" y="138"/>
                </a:lnTo>
                <a:lnTo>
                  <a:pt x="382" y="138"/>
                </a:lnTo>
                <a:lnTo>
                  <a:pt x="382" y="136"/>
                </a:lnTo>
                <a:lnTo>
                  <a:pt x="380" y="134"/>
                </a:lnTo>
                <a:lnTo>
                  <a:pt x="378" y="133"/>
                </a:lnTo>
                <a:lnTo>
                  <a:pt x="376" y="134"/>
                </a:lnTo>
                <a:lnTo>
                  <a:pt x="376" y="136"/>
                </a:lnTo>
                <a:lnTo>
                  <a:pt x="374" y="133"/>
                </a:lnTo>
                <a:lnTo>
                  <a:pt x="370" y="131"/>
                </a:lnTo>
                <a:lnTo>
                  <a:pt x="364" y="123"/>
                </a:lnTo>
                <a:lnTo>
                  <a:pt x="362" y="123"/>
                </a:lnTo>
                <a:lnTo>
                  <a:pt x="358" y="123"/>
                </a:lnTo>
                <a:lnTo>
                  <a:pt x="356" y="119"/>
                </a:lnTo>
                <a:lnTo>
                  <a:pt x="354" y="116"/>
                </a:lnTo>
                <a:lnTo>
                  <a:pt x="353" y="117"/>
                </a:lnTo>
                <a:lnTo>
                  <a:pt x="353" y="119"/>
                </a:lnTo>
                <a:lnTo>
                  <a:pt x="349" y="116"/>
                </a:lnTo>
                <a:lnTo>
                  <a:pt x="345" y="116"/>
                </a:lnTo>
                <a:lnTo>
                  <a:pt x="345" y="117"/>
                </a:lnTo>
                <a:lnTo>
                  <a:pt x="343" y="123"/>
                </a:lnTo>
                <a:lnTo>
                  <a:pt x="343" y="125"/>
                </a:lnTo>
                <a:lnTo>
                  <a:pt x="341" y="127"/>
                </a:lnTo>
                <a:lnTo>
                  <a:pt x="343" y="129"/>
                </a:lnTo>
                <a:lnTo>
                  <a:pt x="343" y="131"/>
                </a:lnTo>
                <a:lnTo>
                  <a:pt x="339" y="131"/>
                </a:lnTo>
                <a:lnTo>
                  <a:pt x="337" y="133"/>
                </a:lnTo>
                <a:lnTo>
                  <a:pt x="337" y="134"/>
                </a:lnTo>
                <a:lnTo>
                  <a:pt x="339" y="136"/>
                </a:lnTo>
                <a:lnTo>
                  <a:pt x="337" y="138"/>
                </a:lnTo>
                <a:lnTo>
                  <a:pt x="335" y="140"/>
                </a:lnTo>
                <a:lnTo>
                  <a:pt x="331" y="140"/>
                </a:lnTo>
                <a:lnTo>
                  <a:pt x="323" y="140"/>
                </a:lnTo>
                <a:lnTo>
                  <a:pt x="317" y="140"/>
                </a:lnTo>
                <a:lnTo>
                  <a:pt x="313" y="142"/>
                </a:lnTo>
                <a:lnTo>
                  <a:pt x="311" y="144"/>
                </a:lnTo>
                <a:lnTo>
                  <a:pt x="306" y="138"/>
                </a:lnTo>
                <a:lnTo>
                  <a:pt x="304" y="142"/>
                </a:lnTo>
                <a:lnTo>
                  <a:pt x="302" y="144"/>
                </a:lnTo>
                <a:lnTo>
                  <a:pt x="296" y="148"/>
                </a:lnTo>
                <a:lnTo>
                  <a:pt x="290" y="151"/>
                </a:lnTo>
                <a:lnTo>
                  <a:pt x="286" y="157"/>
                </a:lnTo>
                <a:lnTo>
                  <a:pt x="284" y="155"/>
                </a:lnTo>
                <a:lnTo>
                  <a:pt x="282" y="155"/>
                </a:lnTo>
                <a:lnTo>
                  <a:pt x="278" y="159"/>
                </a:lnTo>
                <a:lnTo>
                  <a:pt x="276" y="161"/>
                </a:lnTo>
                <a:lnTo>
                  <a:pt x="274" y="163"/>
                </a:lnTo>
                <a:lnTo>
                  <a:pt x="272" y="165"/>
                </a:lnTo>
                <a:lnTo>
                  <a:pt x="268" y="176"/>
                </a:lnTo>
                <a:lnTo>
                  <a:pt x="264" y="180"/>
                </a:lnTo>
                <a:lnTo>
                  <a:pt x="260" y="184"/>
                </a:lnTo>
                <a:lnTo>
                  <a:pt x="259" y="182"/>
                </a:lnTo>
                <a:lnTo>
                  <a:pt x="259" y="180"/>
                </a:lnTo>
                <a:lnTo>
                  <a:pt x="257" y="178"/>
                </a:lnTo>
                <a:lnTo>
                  <a:pt x="255" y="180"/>
                </a:lnTo>
                <a:lnTo>
                  <a:pt x="255" y="182"/>
                </a:lnTo>
                <a:lnTo>
                  <a:pt x="253" y="180"/>
                </a:lnTo>
                <a:lnTo>
                  <a:pt x="253" y="176"/>
                </a:lnTo>
                <a:lnTo>
                  <a:pt x="255" y="170"/>
                </a:lnTo>
                <a:lnTo>
                  <a:pt x="255" y="167"/>
                </a:lnTo>
                <a:lnTo>
                  <a:pt x="253" y="165"/>
                </a:lnTo>
                <a:lnTo>
                  <a:pt x="251" y="165"/>
                </a:lnTo>
                <a:lnTo>
                  <a:pt x="247" y="167"/>
                </a:lnTo>
                <a:lnTo>
                  <a:pt x="245" y="168"/>
                </a:lnTo>
                <a:lnTo>
                  <a:pt x="241" y="170"/>
                </a:lnTo>
                <a:lnTo>
                  <a:pt x="237" y="170"/>
                </a:lnTo>
                <a:lnTo>
                  <a:pt x="239" y="168"/>
                </a:lnTo>
                <a:lnTo>
                  <a:pt x="239" y="167"/>
                </a:lnTo>
                <a:lnTo>
                  <a:pt x="235" y="163"/>
                </a:lnTo>
                <a:lnTo>
                  <a:pt x="233" y="165"/>
                </a:lnTo>
                <a:lnTo>
                  <a:pt x="231" y="165"/>
                </a:lnTo>
                <a:lnTo>
                  <a:pt x="231" y="167"/>
                </a:lnTo>
                <a:lnTo>
                  <a:pt x="231" y="180"/>
                </a:lnTo>
                <a:lnTo>
                  <a:pt x="231" y="186"/>
                </a:lnTo>
                <a:lnTo>
                  <a:pt x="229" y="191"/>
                </a:lnTo>
                <a:lnTo>
                  <a:pt x="225" y="195"/>
                </a:lnTo>
                <a:lnTo>
                  <a:pt x="223" y="199"/>
                </a:lnTo>
                <a:lnTo>
                  <a:pt x="217" y="208"/>
                </a:lnTo>
                <a:lnTo>
                  <a:pt x="208" y="227"/>
                </a:lnTo>
                <a:lnTo>
                  <a:pt x="202" y="242"/>
                </a:lnTo>
                <a:lnTo>
                  <a:pt x="196" y="259"/>
                </a:lnTo>
                <a:lnTo>
                  <a:pt x="0" y="117"/>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18" name="Freeform 5">
            <a:extLst>
              <a:ext uri="{FF2B5EF4-FFF2-40B4-BE49-F238E27FC236}">
                <a16:creationId xmlns:a16="http://schemas.microsoft.com/office/drawing/2014/main" id="{18B8DE56-69BA-641E-012F-21D991AAEDF5}"/>
              </a:ext>
            </a:extLst>
          </p:cNvPr>
          <p:cNvSpPr>
            <a:spLocks/>
          </p:cNvSpPr>
          <p:nvPr/>
        </p:nvSpPr>
        <p:spPr bwMode="auto">
          <a:xfrm>
            <a:off x="4391807" y="1376935"/>
            <a:ext cx="678711" cy="449792"/>
          </a:xfrm>
          <a:custGeom>
            <a:avLst/>
            <a:gdLst>
              <a:gd name="T0" fmla="*/ 2147483647 w 546"/>
              <a:gd name="T1" fmla="*/ 0 h 340"/>
              <a:gd name="T2" fmla="*/ 0 w 546"/>
              <a:gd name="T3" fmla="*/ 2147483647 h 340"/>
              <a:gd name="T4" fmla="*/ 2147483647 w 546"/>
              <a:gd name="T5" fmla="*/ 2147483647 h 340"/>
              <a:gd name="T6" fmla="*/ 2147483647 w 546"/>
              <a:gd name="T7" fmla="*/ 2147483647 h 340"/>
              <a:gd name="T8" fmla="*/ 2147483647 w 546"/>
              <a:gd name="T9" fmla="*/ 2147483647 h 340"/>
              <a:gd name="T10" fmla="*/ 2147483647 w 546"/>
              <a:gd name="T11" fmla="*/ 2147483647 h 340"/>
              <a:gd name="T12" fmla="*/ 2147483647 w 546"/>
              <a:gd name="T13" fmla="*/ 2147483647 h 340"/>
              <a:gd name="T14" fmla="*/ 2147483647 w 546"/>
              <a:gd name="T15" fmla="*/ 2147483647 h 340"/>
              <a:gd name="T16" fmla="*/ 2147483647 w 546"/>
              <a:gd name="T17" fmla="*/ 2147483647 h 340"/>
              <a:gd name="T18" fmla="*/ 2147483647 w 546"/>
              <a:gd name="T19" fmla="*/ 2147483647 h 340"/>
              <a:gd name="T20" fmla="*/ 2147483647 w 546"/>
              <a:gd name="T21" fmla="*/ 2147483647 h 340"/>
              <a:gd name="T22" fmla="*/ 2147483647 w 546"/>
              <a:gd name="T23" fmla="*/ 2147483647 h 340"/>
              <a:gd name="T24" fmla="*/ 2147483647 w 546"/>
              <a:gd name="T25" fmla="*/ 2147483647 h 340"/>
              <a:gd name="T26" fmla="*/ 2147483647 w 546"/>
              <a:gd name="T27" fmla="*/ 2147483647 h 340"/>
              <a:gd name="T28" fmla="*/ 2147483647 w 546"/>
              <a:gd name="T29" fmla="*/ 2147483647 h 340"/>
              <a:gd name="T30" fmla="*/ 2147483647 w 546"/>
              <a:gd name="T31" fmla="*/ 2147483647 h 340"/>
              <a:gd name="T32" fmla="*/ 2147483647 w 546"/>
              <a:gd name="T33" fmla="*/ 2147483647 h 340"/>
              <a:gd name="T34" fmla="*/ 2147483647 w 546"/>
              <a:gd name="T35" fmla="*/ 2147483647 h 340"/>
              <a:gd name="T36" fmla="*/ 2147483647 w 546"/>
              <a:gd name="T37" fmla="*/ 2147483647 h 340"/>
              <a:gd name="T38" fmla="*/ 2147483647 w 546"/>
              <a:gd name="T39" fmla="*/ 2147483647 h 340"/>
              <a:gd name="T40" fmla="*/ 2147483647 w 546"/>
              <a:gd name="T41" fmla="*/ 2147483647 h 340"/>
              <a:gd name="T42" fmla="*/ 2147483647 w 546"/>
              <a:gd name="T43" fmla="*/ 2147483647 h 340"/>
              <a:gd name="T44" fmla="*/ 2147483647 w 546"/>
              <a:gd name="T45" fmla="*/ 2147483647 h 340"/>
              <a:gd name="T46" fmla="*/ 2147483647 w 546"/>
              <a:gd name="T47" fmla="*/ 2147483647 h 340"/>
              <a:gd name="T48" fmla="*/ 2147483647 w 546"/>
              <a:gd name="T49" fmla="*/ 2147483647 h 340"/>
              <a:gd name="T50" fmla="*/ 2147483647 w 546"/>
              <a:gd name="T51" fmla="*/ 2147483647 h 340"/>
              <a:gd name="T52" fmla="*/ 2147483647 w 546"/>
              <a:gd name="T53" fmla="*/ 2147483647 h 340"/>
              <a:gd name="T54" fmla="*/ 2147483647 w 546"/>
              <a:gd name="T55" fmla="*/ 2147483647 h 340"/>
              <a:gd name="T56" fmla="*/ 2147483647 w 546"/>
              <a:gd name="T57" fmla="*/ 2147483647 h 340"/>
              <a:gd name="T58" fmla="*/ 2147483647 w 546"/>
              <a:gd name="T59" fmla="*/ 2147483647 h 340"/>
              <a:gd name="T60" fmla="*/ 2147483647 w 546"/>
              <a:gd name="T61" fmla="*/ 2147483647 h 340"/>
              <a:gd name="T62" fmla="*/ 2147483647 w 546"/>
              <a:gd name="T63" fmla="*/ 2147483647 h 340"/>
              <a:gd name="T64" fmla="*/ 2147483647 w 546"/>
              <a:gd name="T65" fmla="*/ 2147483647 h 340"/>
              <a:gd name="T66" fmla="*/ 2147483647 w 546"/>
              <a:gd name="T67" fmla="*/ 2147483647 h 340"/>
              <a:gd name="T68" fmla="*/ 2147483647 w 546"/>
              <a:gd name="T69" fmla="*/ 2147483647 h 340"/>
              <a:gd name="T70" fmla="*/ 2147483647 w 546"/>
              <a:gd name="T71" fmla="*/ 2147483647 h 340"/>
              <a:gd name="T72" fmla="*/ 2147483647 w 546"/>
              <a:gd name="T73" fmla="*/ 2147483647 h 340"/>
              <a:gd name="T74" fmla="*/ 2147483647 w 546"/>
              <a:gd name="T75" fmla="*/ 2147483647 h 340"/>
              <a:gd name="T76" fmla="*/ 2147483647 w 546"/>
              <a:gd name="T77" fmla="*/ 2147483647 h 340"/>
              <a:gd name="T78" fmla="*/ 2147483647 w 546"/>
              <a:gd name="T79" fmla="*/ 2147483647 h 340"/>
              <a:gd name="T80" fmla="*/ 2147483647 w 546"/>
              <a:gd name="T81" fmla="*/ 2147483647 h 340"/>
              <a:gd name="T82" fmla="*/ 2147483647 w 546"/>
              <a:gd name="T83" fmla="*/ 2147483647 h 340"/>
              <a:gd name="T84" fmla="*/ 2147483647 w 546"/>
              <a:gd name="T85" fmla="*/ 2147483647 h 340"/>
              <a:gd name="T86" fmla="*/ 2147483647 w 546"/>
              <a:gd name="T87" fmla="*/ 2147483647 h 340"/>
              <a:gd name="T88" fmla="*/ 2147483647 w 546"/>
              <a:gd name="T89" fmla="*/ 2147483647 h 340"/>
              <a:gd name="T90" fmla="*/ 2147483647 w 546"/>
              <a:gd name="T91" fmla="*/ 0 h 3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46" h="340">
                <a:moveTo>
                  <a:pt x="23" y="0"/>
                </a:moveTo>
                <a:lnTo>
                  <a:pt x="0" y="316"/>
                </a:lnTo>
                <a:lnTo>
                  <a:pt x="94" y="323"/>
                </a:lnTo>
                <a:lnTo>
                  <a:pt x="180" y="329"/>
                </a:lnTo>
                <a:lnTo>
                  <a:pt x="262" y="333"/>
                </a:lnTo>
                <a:lnTo>
                  <a:pt x="335" y="337"/>
                </a:lnTo>
                <a:lnTo>
                  <a:pt x="458" y="340"/>
                </a:lnTo>
                <a:lnTo>
                  <a:pt x="546" y="340"/>
                </a:lnTo>
                <a:lnTo>
                  <a:pt x="544" y="318"/>
                </a:lnTo>
                <a:lnTo>
                  <a:pt x="542" y="308"/>
                </a:lnTo>
                <a:lnTo>
                  <a:pt x="542" y="302"/>
                </a:lnTo>
                <a:lnTo>
                  <a:pt x="538" y="293"/>
                </a:lnTo>
                <a:lnTo>
                  <a:pt x="534" y="285"/>
                </a:lnTo>
                <a:lnTo>
                  <a:pt x="532" y="282"/>
                </a:lnTo>
                <a:lnTo>
                  <a:pt x="528" y="276"/>
                </a:lnTo>
                <a:lnTo>
                  <a:pt x="526" y="267"/>
                </a:lnTo>
                <a:lnTo>
                  <a:pt x="526" y="253"/>
                </a:lnTo>
                <a:lnTo>
                  <a:pt x="524" y="231"/>
                </a:lnTo>
                <a:lnTo>
                  <a:pt x="524" y="212"/>
                </a:lnTo>
                <a:lnTo>
                  <a:pt x="524" y="197"/>
                </a:lnTo>
                <a:lnTo>
                  <a:pt x="522" y="181"/>
                </a:lnTo>
                <a:lnTo>
                  <a:pt x="522" y="170"/>
                </a:lnTo>
                <a:lnTo>
                  <a:pt x="519" y="159"/>
                </a:lnTo>
                <a:lnTo>
                  <a:pt x="515" y="147"/>
                </a:lnTo>
                <a:lnTo>
                  <a:pt x="509" y="136"/>
                </a:lnTo>
                <a:lnTo>
                  <a:pt x="509" y="130"/>
                </a:lnTo>
                <a:lnTo>
                  <a:pt x="511" y="127"/>
                </a:lnTo>
                <a:lnTo>
                  <a:pt x="509" y="123"/>
                </a:lnTo>
                <a:lnTo>
                  <a:pt x="509" y="121"/>
                </a:lnTo>
                <a:lnTo>
                  <a:pt x="507" y="117"/>
                </a:lnTo>
                <a:lnTo>
                  <a:pt x="505" y="110"/>
                </a:lnTo>
                <a:lnTo>
                  <a:pt x="503" y="98"/>
                </a:lnTo>
                <a:lnTo>
                  <a:pt x="501" y="79"/>
                </a:lnTo>
                <a:lnTo>
                  <a:pt x="505" y="68"/>
                </a:lnTo>
                <a:lnTo>
                  <a:pt x="505" y="64"/>
                </a:lnTo>
                <a:lnTo>
                  <a:pt x="505" y="59"/>
                </a:lnTo>
                <a:lnTo>
                  <a:pt x="505" y="51"/>
                </a:lnTo>
                <a:lnTo>
                  <a:pt x="503" y="43"/>
                </a:lnTo>
                <a:lnTo>
                  <a:pt x="497" y="32"/>
                </a:lnTo>
                <a:lnTo>
                  <a:pt x="497" y="30"/>
                </a:lnTo>
                <a:lnTo>
                  <a:pt x="497" y="28"/>
                </a:lnTo>
                <a:lnTo>
                  <a:pt x="499" y="25"/>
                </a:lnTo>
                <a:lnTo>
                  <a:pt x="362" y="21"/>
                </a:lnTo>
                <a:lnTo>
                  <a:pt x="254" y="17"/>
                </a:lnTo>
                <a:lnTo>
                  <a:pt x="151" y="11"/>
                </a:lnTo>
                <a:lnTo>
                  <a:pt x="23" y="0"/>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19" name="Freeform 6">
            <a:extLst>
              <a:ext uri="{FF2B5EF4-FFF2-40B4-BE49-F238E27FC236}">
                <a16:creationId xmlns:a16="http://schemas.microsoft.com/office/drawing/2014/main" id="{5C12B732-9C3D-E4EA-C75D-9CF5AFE71EC1}"/>
              </a:ext>
            </a:extLst>
          </p:cNvPr>
          <p:cNvSpPr>
            <a:spLocks/>
          </p:cNvSpPr>
          <p:nvPr/>
        </p:nvSpPr>
        <p:spPr bwMode="auto">
          <a:xfrm>
            <a:off x="4356838" y="1795312"/>
            <a:ext cx="724805" cy="501197"/>
          </a:xfrm>
          <a:custGeom>
            <a:avLst/>
            <a:gdLst>
              <a:gd name="T0" fmla="*/ 576 w 582"/>
              <a:gd name="T1" fmla="*/ 281 h 378"/>
              <a:gd name="T2" fmla="*/ 578 w 582"/>
              <a:gd name="T3" fmla="*/ 287 h 378"/>
              <a:gd name="T4" fmla="*/ 572 w 582"/>
              <a:gd name="T5" fmla="*/ 298 h 378"/>
              <a:gd name="T6" fmla="*/ 570 w 582"/>
              <a:gd name="T7" fmla="*/ 304 h 378"/>
              <a:gd name="T8" fmla="*/ 576 w 582"/>
              <a:gd name="T9" fmla="*/ 312 h 378"/>
              <a:gd name="T10" fmla="*/ 580 w 582"/>
              <a:gd name="T11" fmla="*/ 317 h 378"/>
              <a:gd name="T12" fmla="*/ 574 w 582"/>
              <a:gd name="T13" fmla="*/ 336 h 378"/>
              <a:gd name="T14" fmla="*/ 570 w 582"/>
              <a:gd name="T15" fmla="*/ 355 h 378"/>
              <a:gd name="T16" fmla="*/ 572 w 582"/>
              <a:gd name="T17" fmla="*/ 376 h 378"/>
              <a:gd name="T18" fmla="*/ 568 w 582"/>
              <a:gd name="T19" fmla="*/ 378 h 378"/>
              <a:gd name="T20" fmla="*/ 554 w 582"/>
              <a:gd name="T21" fmla="*/ 366 h 378"/>
              <a:gd name="T22" fmla="*/ 545 w 582"/>
              <a:gd name="T23" fmla="*/ 361 h 378"/>
              <a:gd name="T24" fmla="*/ 535 w 582"/>
              <a:gd name="T25" fmla="*/ 359 h 378"/>
              <a:gd name="T26" fmla="*/ 527 w 582"/>
              <a:gd name="T27" fmla="*/ 353 h 378"/>
              <a:gd name="T28" fmla="*/ 521 w 582"/>
              <a:gd name="T29" fmla="*/ 348 h 378"/>
              <a:gd name="T30" fmla="*/ 513 w 582"/>
              <a:gd name="T31" fmla="*/ 344 h 378"/>
              <a:gd name="T32" fmla="*/ 502 w 582"/>
              <a:gd name="T33" fmla="*/ 346 h 378"/>
              <a:gd name="T34" fmla="*/ 484 w 582"/>
              <a:gd name="T35" fmla="*/ 349 h 378"/>
              <a:gd name="T36" fmla="*/ 457 w 582"/>
              <a:gd name="T37" fmla="*/ 351 h 378"/>
              <a:gd name="T38" fmla="*/ 445 w 582"/>
              <a:gd name="T39" fmla="*/ 348 h 378"/>
              <a:gd name="T40" fmla="*/ 433 w 582"/>
              <a:gd name="T41" fmla="*/ 338 h 378"/>
              <a:gd name="T42" fmla="*/ 423 w 582"/>
              <a:gd name="T43" fmla="*/ 331 h 378"/>
              <a:gd name="T44" fmla="*/ 415 w 582"/>
              <a:gd name="T45" fmla="*/ 329 h 378"/>
              <a:gd name="T46" fmla="*/ 343 w 582"/>
              <a:gd name="T47" fmla="*/ 327 h 378"/>
              <a:gd name="T48" fmla="*/ 128 w 582"/>
              <a:gd name="T49" fmla="*/ 315 h 378"/>
              <a:gd name="T50" fmla="*/ 18 w 582"/>
              <a:gd name="T51" fmla="*/ 107 h 378"/>
              <a:gd name="T52" fmla="*/ 28 w 582"/>
              <a:gd name="T53" fmla="*/ 0 h 378"/>
              <a:gd name="T54" fmla="*/ 208 w 582"/>
              <a:gd name="T55" fmla="*/ 13 h 378"/>
              <a:gd name="T56" fmla="*/ 363 w 582"/>
              <a:gd name="T57" fmla="*/ 21 h 378"/>
              <a:gd name="T58" fmla="*/ 574 w 582"/>
              <a:gd name="T59" fmla="*/ 24 h 378"/>
              <a:gd name="T60" fmla="*/ 570 w 582"/>
              <a:gd name="T61" fmla="*/ 39 h 378"/>
              <a:gd name="T62" fmla="*/ 564 w 582"/>
              <a:gd name="T63" fmla="*/ 47 h 378"/>
              <a:gd name="T64" fmla="*/ 558 w 582"/>
              <a:gd name="T65" fmla="*/ 55 h 378"/>
              <a:gd name="T66" fmla="*/ 556 w 582"/>
              <a:gd name="T67" fmla="*/ 66 h 378"/>
              <a:gd name="T68" fmla="*/ 558 w 582"/>
              <a:gd name="T69" fmla="*/ 72 h 378"/>
              <a:gd name="T70" fmla="*/ 564 w 582"/>
              <a:gd name="T71" fmla="*/ 75 h 378"/>
              <a:gd name="T72" fmla="*/ 574 w 582"/>
              <a:gd name="T73" fmla="*/ 79 h 378"/>
              <a:gd name="T74" fmla="*/ 580 w 582"/>
              <a:gd name="T75" fmla="*/ 85 h 378"/>
              <a:gd name="T76" fmla="*/ 582 w 582"/>
              <a:gd name="T77" fmla="*/ 27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378">
                <a:moveTo>
                  <a:pt x="582" y="279"/>
                </a:moveTo>
                <a:lnTo>
                  <a:pt x="576" y="281"/>
                </a:lnTo>
                <a:lnTo>
                  <a:pt x="578" y="283"/>
                </a:lnTo>
                <a:lnTo>
                  <a:pt x="578" y="287"/>
                </a:lnTo>
                <a:lnTo>
                  <a:pt x="576" y="291"/>
                </a:lnTo>
                <a:lnTo>
                  <a:pt x="572" y="298"/>
                </a:lnTo>
                <a:lnTo>
                  <a:pt x="570" y="300"/>
                </a:lnTo>
                <a:lnTo>
                  <a:pt x="570" y="304"/>
                </a:lnTo>
                <a:lnTo>
                  <a:pt x="572" y="308"/>
                </a:lnTo>
                <a:lnTo>
                  <a:pt x="576" y="312"/>
                </a:lnTo>
                <a:lnTo>
                  <a:pt x="580" y="314"/>
                </a:lnTo>
                <a:lnTo>
                  <a:pt x="580" y="317"/>
                </a:lnTo>
                <a:lnTo>
                  <a:pt x="576" y="329"/>
                </a:lnTo>
                <a:lnTo>
                  <a:pt x="574" y="336"/>
                </a:lnTo>
                <a:lnTo>
                  <a:pt x="570" y="346"/>
                </a:lnTo>
                <a:lnTo>
                  <a:pt x="570" y="355"/>
                </a:lnTo>
                <a:lnTo>
                  <a:pt x="572" y="366"/>
                </a:lnTo>
                <a:lnTo>
                  <a:pt x="572" y="376"/>
                </a:lnTo>
                <a:lnTo>
                  <a:pt x="572" y="378"/>
                </a:lnTo>
                <a:lnTo>
                  <a:pt x="568" y="378"/>
                </a:lnTo>
                <a:lnTo>
                  <a:pt x="564" y="374"/>
                </a:lnTo>
                <a:lnTo>
                  <a:pt x="554" y="366"/>
                </a:lnTo>
                <a:lnTo>
                  <a:pt x="550" y="363"/>
                </a:lnTo>
                <a:lnTo>
                  <a:pt x="545" y="361"/>
                </a:lnTo>
                <a:lnTo>
                  <a:pt x="537" y="359"/>
                </a:lnTo>
                <a:lnTo>
                  <a:pt x="535" y="359"/>
                </a:lnTo>
                <a:lnTo>
                  <a:pt x="533" y="357"/>
                </a:lnTo>
                <a:lnTo>
                  <a:pt x="527" y="353"/>
                </a:lnTo>
                <a:lnTo>
                  <a:pt x="523" y="349"/>
                </a:lnTo>
                <a:lnTo>
                  <a:pt x="521" y="348"/>
                </a:lnTo>
                <a:lnTo>
                  <a:pt x="519" y="346"/>
                </a:lnTo>
                <a:lnTo>
                  <a:pt x="513" y="344"/>
                </a:lnTo>
                <a:lnTo>
                  <a:pt x="505" y="344"/>
                </a:lnTo>
                <a:lnTo>
                  <a:pt x="502" y="346"/>
                </a:lnTo>
                <a:lnTo>
                  <a:pt x="498" y="348"/>
                </a:lnTo>
                <a:lnTo>
                  <a:pt x="484" y="349"/>
                </a:lnTo>
                <a:lnTo>
                  <a:pt x="474" y="351"/>
                </a:lnTo>
                <a:lnTo>
                  <a:pt x="457" y="351"/>
                </a:lnTo>
                <a:lnTo>
                  <a:pt x="451" y="349"/>
                </a:lnTo>
                <a:lnTo>
                  <a:pt x="445" y="348"/>
                </a:lnTo>
                <a:lnTo>
                  <a:pt x="439" y="344"/>
                </a:lnTo>
                <a:lnTo>
                  <a:pt x="433" y="338"/>
                </a:lnTo>
                <a:lnTo>
                  <a:pt x="427" y="332"/>
                </a:lnTo>
                <a:lnTo>
                  <a:pt x="423" y="331"/>
                </a:lnTo>
                <a:lnTo>
                  <a:pt x="419" y="331"/>
                </a:lnTo>
                <a:lnTo>
                  <a:pt x="415" y="329"/>
                </a:lnTo>
                <a:lnTo>
                  <a:pt x="410" y="329"/>
                </a:lnTo>
                <a:lnTo>
                  <a:pt x="343" y="327"/>
                </a:lnTo>
                <a:lnTo>
                  <a:pt x="245" y="321"/>
                </a:lnTo>
                <a:lnTo>
                  <a:pt x="128" y="315"/>
                </a:lnTo>
                <a:lnTo>
                  <a:pt x="0" y="306"/>
                </a:lnTo>
                <a:lnTo>
                  <a:pt x="18" y="107"/>
                </a:lnTo>
                <a:lnTo>
                  <a:pt x="24" y="45"/>
                </a:lnTo>
                <a:lnTo>
                  <a:pt x="28" y="0"/>
                </a:lnTo>
                <a:lnTo>
                  <a:pt x="122" y="7"/>
                </a:lnTo>
                <a:lnTo>
                  <a:pt x="208" y="13"/>
                </a:lnTo>
                <a:lnTo>
                  <a:pt x="290" y="17"/>
                </a:lnTo>
                <a:lnTo>
                  <a:pt x="363" y="21"/>
                </a:lnTo>
                <a:lnTo>
                  <a:pt x="486" y="24"/>
                </a:lnTo>
                <a:lnTo>
                  <a:pt x="574" y="24"/>
                </a:lnTo>
                <a:lnTo>
                  <a:pt x="572" y="32"/>
                </a:lnTo>
                <a:lnTo>
                  <a:pt x="570" y="39"/>
                </a:lnTo>
                <a:lnTo>
                  <a:pt x="568" y="43"/>
                </a:lnTo>
                <a:lnTo>
                  <a:pt x="564" y="47"/>
                </a:lnTo>
                <a:lnTo>
                  <a:pt x="560" y="51"/>
                </a:lnTo>
                <a:lnTo>
                  <a:pt x="558" y="55"/>
                </a:lnTo>
                <a:lnTo>
                  <a:pt x="556" y="60"/>
                </a:lnTo>
                <a:lnTo>
                  <a:pt x="556" y="66"/>
                </a:lnTo>
                <a:lnTo>
                  <a:pt x="556" y="70"/>
                </a:lnTo>
                <a:lnTo>
                  <a:pt x="558" y="72"/>
                </a:lnTo>
                <a:lnTo>
                  <a:pt x="560" y="73"/>
                </a:lnTo>
                <a:lnTo>
                  <a:pt x="564" y="75"/>
                </a:lnTo>
                <a:lnTo>
                  <a:pt x="568" y="77"/>
                </a:lnTo>
                <a:lnTo>
                  <a:pt x="574" y="79"/>
                </a:lnTo>
                <a:lnTo>
                  <a:pt x="578" y="81"/>
                </a:lnTo>
                <a:lnTo>
                  <a:pt x="580" y="85"/>
                </a:lnTo>
                <a:lnTo>
                  <a:pt x="582" y="92"/>
                </a:lnTo>
                <a:lnTo>
                  <a:pt x="582" y="279"/>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0" name="Freeform 7">
            <a:extLst>
              <a:ext uri="{FF2B5EF4-FFF2-40B4-BE49-F238E27FC236}">
                <a16:creationId xmlns:a16="http://schemas.microsoft.com/office/drawing/2014/main" id="{54E58E5B-1BD7-F9ED-2422-60F93B27A604}"/>
              </a:ext>
            </a:extLst>
          </p:cNvPr>
          <p:cNvSpPr>
            <a:spLocks/>
          </p:cNvSpPr>
          <p:nvPr/>
        </p:nvSpPr>
        <p:spPr bwMode="auto">
          <a:xfrm>
            <a:off x="3668592" y="1832438"/>
            <a:ext cx="712089" cy="636849"/>
          </a:xfrm>
          <a:custGeom>
            <a:avLst/>
            <a:gdLst>
              <a:gd name="T0" fmla="*/ 2147483647 w 574"/>
              <a:gd name="T1" fmla="*/ 2147483647 h 482"/>
              <a:gd name="T2" fmla="*/ 2147483647 w 574"/>
              <a:gd name="T3" fmla="*/ 2147483647 h 482"/>
              <a:gd name="T4" fmla="*/ 2147483647 w 574"/>
              <a:gd name="T5" fmla="*/ 2147483647 h 482"/>
              <a:gd name="T6" fmla="*/ 2147483647 w 574"/>
              <a:gd name="T7" fmla="*/ 2147483647 h 482"/>
              <a:gd name="T8" fmla="*/ 2147483647 w 574"/>
              <a:gd name="T9" fmla="*/ 2147483647 h 482"/>
              <a:gd name="T10" fmla="*/ 2147483647 w 574"/>
              <a:gd name="T11" fmla="*/ 2147483647 h 482"/>
              <a:gd name="T12" fmla="*/ 2147483647 w 574"/>
              <a:gd name="T13" fmla="*/ 2147483647 h 482"/>
              <a:gd name="T14" fmla="*/ 0 w 574"/>
              <a:gd name="T15" fmla="*/ 2147483647 h 482"/>
              <a:gd name="T16" fmla="*/ 2147483647 w 574"/>
              <a:gd name="T17" fmla="*/ 0 h 482"/>
              <a:gd name="T18" fmla="*/ 2147483647 w 574"/>
              <a:gd name="T19" fmla="*/ 2147483647 h 482"/>
              <a:gd name="T20" fmla="*/ 2147483647 w 574"/>
              <a:gd name="T21" fmla="*/ 2147483647 h 482"/>
              <a:gd name="T22" fmla="*/ 2147483647 w 574"/>
              <a:gd name="T23" fmla="*/ 2147483647 h 482"/>
              <a:gd name="T24" fmla="*/ 2147483647 w 574"/>
              <a:gd name="T25" fmla="*/ 2147483647 h 482"/>
              <a:gd name="T26" fmla="*/ 2147483647 w 574"/>
              <a:gd name="T27" fmla="*/ 2147483647 h 482"/>
              <a:gd name="T28" fmla="*/ 2147483647 w 574"/>
              <a:gd name="T29" fmla="*/ 2147483647 h 482"/>
              <a:gd name="T30" fmla="*/ 2147483647 w 574"/>
              <a:gd name="T31" fmla="*/ 2147483647 h 482"/>
              <a:gd name="T32" fmla="*/ 2147483647 w 574"/>
              <a:gd name="T33" fmla="*/ 2147483647 h 482"/>
              <a:gd name="T34" fmla="*/ 2147483647 w 574"/>
              <a:gd name="T35" fmla="*/ 2147483647 h 4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74" h="482">
                <a:moveTo>
                  <a:pt x="539" y="482"/>
                </a:moveTo>
                <a:lnTo>
                  <a:pt x="492" y="478"/>
                </a:lnTo>
                <a:lnTo>
                  <a:pt x="433" y="473"/>
                </a:lnTo>
                <a:lnTo>
                  <a:pt x="292" y="456"/>
                </a:lnTo>
                <a:lnTo>
                  <a:pt x="216" y="446"/>
                </a:lnTo>
                <a:lnTo>
                  <a:pt x="139" y="435"/>
                </a:lnTo>
                <a:lnTo>
                  <a:pt x="67" y="424"/>
                </a:lnTo>
                <a:lnTo>
                  <a:pt x="0" y="410"/>
                </a:lnTo>
                <a:lnTo>
                  <a:pt x="61" y="0"/>
                </a:lnTo>
                <a:lnTo>
                  <a:pt x="126" y="11"/>
                </a:lnTo>
                <a:lnTo>
                  <a:pt x="257" y="32"/>
                </a:lnTo>
                <a:lnTo>
                  <a:pt x="335" y="45"/>
                </a:lnTo>
                <a:lnTo>
                  <a:pt x="417" y="55"/>
                </a:lnTo>
                <a:lnTo>
                  <a:pt x="498" y="64"/>
                </a:lnTo>
                <a:lnTo>
                  <a:pt x="537" y="68"/>
                </a:lnTo>
                <a:lnTo>
                  <a:pt x="574" y="72"/>
                </a:lnTo>
                <a:lnTo>
                  <a:pt x="556" y="278"/>
                </a:lnTo>
                <a:lnTo>
                  <a:pt x="539" y="482"/>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1" name="Freeform 8">
            <a:extLst>
              <a:ext uri="{FF2B5EF4-FFF2-40B4-BE49-F238E27FC236}">
                <a16:creationId xmlns:a16="http://schemas.microsoft.com/office/drawing/2014/main" id="{9BB98860-970A-8BD5-A866-CB8E768038A0}"/>
              </a:ext>
            </a:extLst>
          </p:cNvPr>
          <p:cNvSpPr>
            <a:spLocks/>
          </p:cNvSpPr>
          <p:nvPr/>
        </p:nvSpPr>
        <p:spPr bwMode="auto">
          <a:xfrm>
            <a:off x="3128167" y="1202730"/>
            <a:ext cx="607183" cy="1049515"/>
          </a:xfrm>
          <a:custGeom>
            <a:avLst/>
            <a:gdLst>
              <a:gd name="T0" fmla="*/ 2147483647 w 491"/>
              <a:gd name="T1" fmla="*/ 2147483647 h 794"/>
              <a:gd name="T2" fmla="*/ 2147483647 w 491"/>
              <a:gd name="T3" fmla="*/ 2147483647 h 794"/>
              <a:gd name="T4" fmla="*/ 2147483647 w 491"/>
              <a:gd name="T5" fmla="*/ 2147483647 h 794"/>
              <a:gd name="T6" fmla="*/ 2147483647 w 491"/>
              <a:gd name="T7" fmla="*/ 2147483647 h 794"/>
              <a:gd name="T8" fmla="*/ 2147483647 w 491"/>
              <a:gd name="T9" fmla="*/ 2147483647 h 794"/>
              <a:gd name="T10" fmla="*/ 2147483647 w 491"/>
              <a:gd name="T11" fmla="*/ 2147483647 h 794"/>
              <a:gd name="T12" fmla="*/ 2147483647 w 491"/>
              <a:gd name="T13" fmla="*/ 2147483647 h 794"/>
              <a:gd name="T14" fmla="*/ 2147483647 w 491"/>
              <a:gd name="T15" fmla="*/ 2147483647 h 794"/>
              <a:gd name="T16" fmla="*/ 2147483647 w 491"/>
              <a:gd name="T17" fmla="*/ 2147483647 h 794"/>
              <a:gd name="T18" fmla="*/ 2147483647 w 491"/>
              <a:gd name="T19" fmla="*/ 2147483647 h 794"/>
              <a:gd name="T20" fmla="*/ 2147483647 w 491"/>
              <a:gd name="T21" fmla="*/ 2147483647 h 794"/>
              <a:gd name="T22" fmla="*/ 2147483647 w 491"/>
              <a:gd name="T23" fmla="*/ 2147483647 h 794"/>
              <a:gd name="T24" fmla="*/ 2147483647 w 491"/>
              <a:gd name="T25" fmla="*/ 2147483647 h 794"/>
              <a:gd name="T26" fmla="*/ 2147483647 w 491"/>
              <a:gd name="T27" fmla="*/ 2147483647 h 794"/>
              <a:gd name="T28" fmla="*/ 2147483647 w 491"/>
              <a:gd name="T29" fmla="*/ 2147483647 h 794"/>
              <a:gd name="T30" fmla="*/ 2147483647 w 491"/>
              <a:gd name="T31" fmla="*/ 2147483647 h 794"/>
              <a:gd name="T32" fmla="*/ 2147483647 w 491"/>
              <a:gd name="T33" fmla="*/ 2147483647 h 794"/>
              <a:gd name="T34" fmla="*/ 2147483647 w 491"/>
              <a:gd name="T35" fmla="*/ 2147483647 h 794"/>
              <a:gd name="T36" fmla="*/ 2147483647 w 491"/>
              <a:gd name="T37" fmla="*/ 2147483647 h 794"/>
              <a:gd name="T38" fmla="*/ 2147483647 w 491"/>
              <a:gd name="T39" fmla="*/ 2147483647 h 794"/>
              <a:gd name="T40" fmla="*/ 2147483647 w 491"/>
              <a:gd name="T41" fmla="*/ 2147483647 h 794"/>
              <a:gd name="T42" fmla="*/ 2147483647 w 491"/>
              <a:gd name="T43" fmla="*/ 2147483647 h 794"/>
              <a:gd name="T44" fmla="*/ 2147483647 w 491"/>
              <a:gd name="T45" fmla="*/ 2147483647 h 794"/>
              <a:gd name="T46" fmla="*/ 2147483647 w 491"/>
              <a:gd name="T47" fmla="*/ 2147483647 h 794"/>
              <a:gd name="T48" fmla="*/ 2147483647 w 491"/>
              <a:gd name="T49" fmla="*/ 2147483647 h 794"/>
              <a:gd name="T50" fmla="*/ 2147483647 w 491"/>
              <a:gd name="T51" fmla="*/ 2147483647 h 794"/>
              <a:gd name="T52" fmla="*/ 2147483647 w 491"/>
              <a:gd name="T53" fmla="*/ 2147483647 h 794"/>
              <a:gd name="T54" fmla="*/ 2147483647 w 491"/>
              <a:gd name="T55" fmla="*/ 2147483647 h 794"/>
              <a:gd name="T56" fmla="*/ 2147483647 w 491"/>
              <a:gd name="T57" fmla="*/ 2147483647 h 794"/>
              <a:gd name="T58" fmla="*/ 2147483647 w 491"/>
              <a:gd name="T59" fmla="*/ 2147483647 h 794"/>
              <a:gd name="T60" fmla="*/ 2147483647 w 491"/>
              <a:gd name="T61" fmla="*/ 2147483647 h 794"/>
              <a:gd name="T62" fmla="*/ 2147483647 w 491"/>
              <a:gd name="T63" fmla="*/ 2147483647 h 794"/>
              <a:gd name="T64" fmla="*/ 2147483647 w 491"/>
              <a:gd name="T65" fmla="*/ 2147483647 h 794"/>
              <a:gd name="T66" fmla="*/ 2147483647 w 491"/>
              <a:gd name="T67" fmla="*/ 2147483647 h 794"/>
              <a:gd name="T68" fmla="*/ 2147483647 w 491"/>
              <a:gd name="T69" fmla="*/ 2147483647 h 794"/>
              <a:gd name="T70" fmla="*/ 2147483647 w 491"/>
              <a:gd name="T71" fmla="*/ 2147483647 h 794"/>
              <a:gd name="T72" fmla="*/ 2147483647 w 491"/>
              <a:gd name="T73" fmla="*/ 2147483647 h 794"/>
              <a:gd name="T74" fmla="*/ 2147483647 w 491"/>
              <a:gd name="T75" fmla="*/ 2147483647 h 794"/>
              <a:gd name="T76" fmla="*/ 2147483647 w 491"/>
              <a:gd name="T77" fmla="*/ 2147483647 h 794"/>
              <a:gd name="T78" fmla="*/ 2147483647 w 491"/>
              <a:gd name="T79" fmla="*/ 2147483647 h 794"/>
              <a:gd name="T80" fmla="*/ 2147483647 w 491"/>
              <a:gd name="T81" fmla="*/ 2147483647 h 794"/>
              <a:gd name="T82" fmla="*/ 2147483647 w 491"/>
              <a:gd name="T83" fmla="*/ 2147483647 h 794"/>
              <a:gd name="T84" fmla="*/ 2147483647 w 491"/>
              <a:gd name="T85" fmla="*/ 2147483647 h 794"/>
              <a:gd name="T86" fmla="*/ 2147483647 w 491"/>
              <a:gd name="T87" fmla="*/ 2147483647 h 794"/>
              <a:gd name="T88" fmla="*/ 2147483647 w 491"/>
              <a:gd name="T89" fmla="*/ 2147483647 h 794"/>
              <a:gd name="T90" fmla="*/ 2147483647 w 491"/>
              <a:gd name="T91" fmla="*/ 2147483647 h 794"/>
              <a:gd name="T92" fmla="*/ 2147483647 w 491"/>
              <a:gd name="T93" fmla="*/ 2147483647 h 794"/>
              <a:gd name="T94" fmla="*/ 2147483647 w 491"/>
              <a:gd name="T95" fmla="*/ 2147483647 h 794"/>
              <a:gd name="T96" fmla="*/ 2147483647 w 491"/>
              <a:gd name="T97" fmla="*/ 2147483647 h 794"/>
              <a:gd name="T98" fmla="*/ 2147483647 w 491"/>
              <a:gd name="T99" fmla="*/ 2147483647 h 794"/>
              <a:gd name="T100" fmla="*/ 2147483647 w 491"/>
              <a:gd name="T101" fmla="*/ 2147483647 h 794"/>
              <a:gd name="T102" fmla="*/ 2147483647 w 491"/>
              <a:gd name="T103" fmla="*/ 2147483647 h 7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1" h="794">
                <a:moveTo>
                  <a:pt x="450" y="794"/>
                </a:moveTo>
                <a:lnTo>
                  <a:pt x="491" y="520"/>
                </a:lnTo>
                <a:lnTo>
                  <a:pt x="485" y="520"/>
                </a:lnTo>
                <a:lnTo>
                  <a:pt x="479" y="516"/>
                </a:lnTo>
                <a:lnTo>
                  <a:pt x="477" y="512"/>
                </a:lnTo>
                <a:lnTo>
                  <a:pt x="476" y="512"/>
                </a:lnTo>
                <a:lnTo>
                  <a:pt x="474" y="512"/>
                </a:lnTo>
                <a:lnTo>
                  <a:pt x="470" y="514"/>
                </a:lnTo>
                <a:lnTo>
                  <a:pt x="466" y="518"/>
                </a:lnTo>
                <a:lnTo>
                  <a:pt x="464" y="524"/>
                </a:lnTo>
                <a:lnTo>
                  <a:pt x="462" y="526"/>
                </a:lnTo>
                <a:lnTo>
                  <a:pt x="462" y="527"/>
                </a:lnTo>
                <a:lnTo>
                  <a:pt x="460" y="529"/>
                </a:lnTo>
                <a:lnTo>
                  <a:pt x="456" y="527"/>
                </a:lnTo>
                <a:lnTo>
                  <a:pt x="454" y="526"/>
                </a:lnTo>
                <a:lnTo>
                  <a:pt x="446" y="520"/>
                </a:lnTo>
                <a:lnTo>
                  <a:pt x="444" y="520"/>
                </a:lnTo>
                <a:lnTo>
                  <a:pt x="442" y="520"/>
                </a:lnTo>
                <a:lnTo>
                  <a:pt x="440" y="520"/>
                </a:lnTo>
                <a:lnTo>
                  <a:pt x="436" y="520"/>
                </a:lnTo>
                <a:lnTo>
                  <a:pt x="427" y="520"/>
                </a:lnTo>
                <a:lnTo>
                  <a:pt x="415" y="518"/>
                </a:lnTo>
                <a:lnTo>
                  <a:pt x="409" y="518"/>
                </a:lnTo>
                <a:lnTo>
                  <a:pt x="405" y="520"/>
                </a:lnTo>
                <a:lnTo>
                  <a:pt x="395" y="522"/>
                </a:lnTo>
                <a:lnTo>
                  <a:pt x="384" y="520"/>
                </a:lnTo>
                <a:lnTo>
                  <a:pt x="378" y="520"/>
                </a:lnTo>
                <a:lnTo>
                  <a:pt x="372" y="520"/>
                </a:lnTo>
                <a:lnTo>
                  <a:pt x="368" y="522"/>
                </a:lnTo>
                <a:lnTo>
                  <a:pt x="364" y="524"/>
                </a:lnTo>
                <a:lnTo>
                  <a:pt x="360" y="529"/>
                </a:lnTo>
                <a:lnTo>
                  <a:pt x="356" y="527"/>
                </a:lnTo>
                <a:lnTo>
                  <a:pt x="354" y="524"/>
                </a:lnTo>
                <a:lnTo>
                  <a:pt x="350" y="522"/>
                </a:lnTo>
                <a:lnTo>
                  <a:pt x="350" y="518"/>
                </a:lnTo>
                <a:lnTo>
                  <a:pt x="348" y="510"/>
                </a:lnTo>
                <a:lnTo>
                  <a:pt x="346" y="501"/>
                </a:lnTo>
                <a:lnTo>
                  <a:pt x="346" y="493"/>
                </a:lnTo>
                <a:lnTo>
                  <a:pt x="344" y="486"/>
                </a:lnTo>
                <a:lnTo>
                  <a:pt x="344" y="482"/>
                </a:lnTo>
                <a:lnTo>
                  <a:pt x="342" y="480"/>
                </a:lnTo>
                <a:lnTo>
                  <a:pt x="338" y="478"/>
                </a:lnTo>
                <a:lnTo>
                  <a:pt x="337" y="476"/>
                </a:lnTo>
                <a:lnTo>
                  <a:pt x="331" y="475"/>
                </a:lnTo>
                <a:lnTo>
                  <a:pt x="327" y="473"/>
                </a:lnTo>
                <a:lnTo>
                  <a:pt x="323" y="473"/>
                </a:lnTo>
                <a:lnTo>
                  <a:pt x="319" y="475"/>
                </a:lnTo>
                <a:lnTo>
                  <a:pt x="319" y="459"/>
                </a:lnTo>
                <a:lnTo>
                  <a:pt x="317" y="446"/>
                </a:lnTo>
                <a:lnTo>
                  <a:pt x="313" y="425"/>
                </a:lnTo>
                <a:lnTo>
                  <a:pt x="307" y="412"/>
                </a:lnTo>
                <a:lnTo>
                  <a:pt x="305" y="405"/>
                </a:lnTo>
                <a:lnTo>
                  <a:pt x="305" y="397"/>
                </a:lnTo>
                <a:lnTo>
                  <a:pt x="305" y="393"/>
                </a:lnTo>
                <a:lnTo>
                  <a:pt x="305" y="389"/>
                </a:lnTo>
                <a:lnTo>
                  <a:pt x="303" y="384"/>
                </a:lnTo>
                <a:lnTo>
                  <a:pt x="301" y="382"/>
                </a:lnTo>
                <a:lnTo>
                  <a:pt x="299" y="378"/>
                </a:lnTo>
                <a:lnTo>
                  <a:pt x="295" y="378"/>
                </a:lnTo>
                <a:lnTo>
                  <a:pt x="292" y="380"/>
                </a:lnTo>
                <a:lnTo>
                  <a:pt x="286" y="384"/>
                </a:lnTo>
                <a:lnTo>
                  <a:pt x="282" y="388"/>
                </a:lnTo>
                <a:lnTo>
                  <a:pt x="276" y="389"/>
                </a:lnTo>
                <a:lnTo>
                  <a:pt x="272" y="389"/>
                </a:lnTo>
                <a:lnTo>
                  <a:pt x="270" y="388"/>
                </a:lnTo>
                <a:lnTo>
                  <a:pt x="264" y="386"/>
                </a:lnTo>
                <a:lnTo>
                  <a:pt x="258" y="382"/>
                </a:lnTo>
                <a:lnTo>
                  <a:pt x="256" y="380"/>
                </a:lnTo>
                <a:lnTo>
                  <a:pt x="256" y="376"/>
                </a:lnTo>
                <a:lnTo>
                  <a:pt x="256" y="372"/>
                </a:lnTo>
                <a:lnTo>
                  <a:pt x="256" y="369"/>
                </a:lnTo>
                <a:lnTo>
                  <a:pt x="258" y="367"/>
                </a:lnTo>
                <a:lnTo>
                  <a:pt x="266" y="363"/>
                </a:lnTo>
                <a:lnTo>
                  <a:pt x="272" y="357"/>
                </a:lnTo>
                <a:lnTo>
                  <a:pt x="274" y="355"/>
                </a:lnTo>
                <a:lnTo>
                  <a:pt x="276" y="354"/>
                </a:lnTo>
                <a:lnTo>
                  <a:pt x="276" y="352"/>
                </a:lnTo>
                <a:lnTo>
                  <a:pt x="272" y="352"/>
                </a:lnTo>
                <a:lnTo>
                  <a:pt x="270" y="344"/>
                </a:lnTo>
                <a:lnTo>
                  <a:pt x="270" y="331"/>
                </a:lnTo>
                <a:lnTo>
                  <a:pt x="274" y="314"/>
                </a:lnTo>
                <a:lnTo>
                  <a:pt x="276" y="306"/>
                </a:lnTo>
                <a:lnTo>
                  <a:pt x="280" y="299"/>
                </a:lnTo>
                <a:lnTo>
                  <a:pt x="288" y="287"/>
                </a:lnTo>
                <a:lnTo>
                  <a:pt x="295" y="278"/>
                </a:lnTo>
                <a:lnTo>
                  <a:pt x="297" y="276"/>
                </a:lnTo>
                <a:lnTo>
                  <a:pt x="297" y="272"/>
                </a:lnTo>
                <a:lnTo>
                  <a:pt x="293" y="270"/>
                </a:lnTo>
                <a:lnTo>
                  <a:pt x="288" y="270"/>
                </a:lnTo>
                <a:lnTo>
                  <a:pt x="284" y="270"/>
                </a:lnTo>
                <a:lnTo>
                  <a:pt x="282" y="268"/>
                </a:lnTo>
                <a:lnTo>
                  <a:pt x="276" y="263"/>
                </a:lnTo>
                <a:lnTo>
                  <a:pt x="270" y="255"/>
                </a:lnTo>
                <a:lnTo>
                  <a:pt x="266" y="253"/>
                </a:lnTo>
                <a:lnTo>
                  <a:pt x="262" y="251"/>
                </a:lnTo>
                <a:lnTo>
                  <a:pt x="258" y="231"/>
                </a:lnTo>
                <a:lnTo>
                  <a:pt x="254" y="216"/>
                </a:lnTo>
                <a:lnTo>
                  <a:pt x="246" y="204"/>
                </a:lnTo>
                <a:lnTo>
                  <a:pt x="241" y="197"/>
                </a:lnTo>
                <a:lnTo>
                  <a:pt x="229" y="183"/>
                </a:lnTo>
                <a:lnTo>
                  <a:pt x="225" y="178"/>
                </a:lnTo>
                <a:lnTo>
                  <a:pt x="223" y="170"/>
                </a:lnTo>
                <a:lnTo>
                  <a:pt x="223" y="159"/>
                </a:lnTo>
                <a:lnTo>
                  <a:pt x="221" y="151"/>
                </a:lnTo>
                <a:lnTo>
                  <a:pt x="219" y="146"/>
                </a:lnTo>
                <a:lnTo>
                  <a:pt x="217" y="140"/>
                </a:lnTo>
                <a:lnTo>
                  <a:pt x="213" y="132"/>
                </a:lnTo>
                <a:lnTo>
                  <a:pt x="211" y="127"/>
                </a:lnTo>
                <a:lnTo>
                  <a:pt x="209" y="121"/>
                </a:lnTo>
                <a:lnTo>
                  <a:pt x="213" y="96"/>
                </a:lnTo>
                <a:lnTo>
                  <a:pt x="221" y="60"/>
                </a:lnTo>
                <a:lnTo>
                  <a:pt x="231" y="13"/>
                </a:lnTo>
                <a:lnTo>
                  <a:pt x="213" y="9"/>
                </a:lnTo>
                <a:lnTo>
                  <a:pt x="198" y="6"/>
                </a:lnTo>
                <a:lnTo>
                  <a:pt x="168" y="0"/>
                </a:lnTo>
                <a:lnTo>
                  <a:pt x="98" y="295"/>
                </a:lnTo>
                <a:lnTo>
                  <a:pt x="106" y="308"/>
                </a:lnTo>
                <a:lnTo>
                  <a:pt x="109" y="316"/>
                </a:lnTo>
                <a:lnTo>
                  <a:pt x="115" y="321"/>
                </a:lnTo>
                <a:lnTo>
                  <a:pt x="117" y="325"/>
                </a:lnTo>
                <a:lnTo>
                  <a:pt x="119" y="331"/>
                </a:lnTo>
                <a:lnTo>
                  <a:pt x="119" y="336"/>
                </a:lnTo>
                <a:lnTo>
                  <a:pt x="119" y="340"/>
                </a:lnTo>
                <a:lnTo>
                  <a:pt x="119" y="344"/>
                </a:lnTo>
                <a:lnTo>
                  <a:pt x="117" y="350"/>
                </a:lnTo>
                <a:lnTo>
                  <a:pt x="113" y="357"/>
                </a:lnTo>
                <a:lnTo>
                  <a:pt x="107" y="365"/>
                </a:lnTo>
                <a:lnTo>
                  <a:pt x="96" y="380"/>
                </a:lnTo>
                <a:lnTo>
                  <a:pt x="92" y="388"/>
                </a:lnTo>
                <a:lnTo>
                  <a:pt x="90" y="395"/>
                </a:lnTo>
                <a:lnTo>
                  <a:pt x="76" y="406"/>
                </a:lnTo>
                <a:lnTo>
                  <a:pt x="66" y="418"/>
                </a:lnTo>
                <a:lnTo>
                  <a:pt x="55" y="435"/>
                </a:lnTo>
                <a:lnTo>
                  <a:pt x="47" y="446"/>
                </a:lnTo>
                <a:lnTo>
                  <a:pt x="43" y="452"/>
                </a:lnTo>
                <a:lnTo>
                  <a:pt x="41" y="454"/>
                </a:lnTo>
                <a:lnTo>
                  <a:pt x="39" y="456"/>
                </a:lnTo>
                <a:lnTo>
                  <a:pt x="37" y="457"/>
                </a:lnTo>
                <a:lnTo>
                  <a:pt x="37" y="461"/>
                </a:lnTo>
                <a:lnTo>
                  <a:pt x="37" y="463"/>
                </a:lnTo>
                <a:lnTo>
                  <a:pt x="39" y="465"/>
                </a:lnTo>
                <a:lnTo>
                  <a:pt x="41" y="471"/>
                </a:lnTo>
                <a:lnTo>
                  <a:pt x="47" y="475"/>
                </a:lnTo>
                <a:lnTo>
                  <a:pt x="55" y="480"/>
                </a:lnTo>
                <a:lnTo>
                  <a:pt x="57" y="484"/>
                </a:lnTo>
                <a:lnTo>
                  <a:pt x="57" y="490"/>
                </a:lnTo>
                <a:lnTo>
                  <a:pt x="55" y="492"/>
                </a:lnTo>
                <a:lnTo>
                  <a:pt x="55" y="493"/>
                </a:lnTo>
                <a:lnTo>
                  <a:pt x="53" y="499"/>
                </a:lnTo>
                <a:lnTo>
                  <a:pt x="51" y="503"/>
                </a:lnTo>
                <a:lnTo>
                  <a:pt x="47" y="505"/>
                </a:lnTo>
                <a:lnTo>
                  <a:pt x="41" y="512"/>
                </a:lnTo>
                <a:lnTo>
                  <a:pt x="39" y="514"/>
                </a:lnTo>
                <a:lnTo>
                  <a:pt x="37" y="518"/>
                </a:lnTo>
                <a:lnTo>
                  <a:pt x="29" y="550"/>
                </a:lnTo>
                <a:lnTo>
                  <a:pt x="17" y="611"/>
                </a:lnTo>
                <a:lnTo>
                  <a:pt x="0" y="696"/>
                </a:lnTo>
                <a:lnTo>
                  <a:pt x="450" y="794"/>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2" name="Freeform 9">
            <a:extLst>
              <a:ext uri="{FF2B5EF4-FFF2-40B4-BE49-F238E27FC236}">
                <a16:creationId xmlns:a16="http://schemas.microsoft.com/office/drawing/2014/main" id="{5EB1B334-20CF-B3E5-50EC-991D8FA355AE}"/>
              </a:ext>
            </a:extLst>
          </p:cNvPr>
          <p:cNvSpPr>
            <a:spLocks/>
          </p:cNvSpPr>
          <p:nvPr/>
        </p:nvSpPr>
        <p:spPr bwMode="auto">
          <a:xfrm>
            <a:off x="5146813" y="2549250"/>
            <a:ext cx="677121" cy="619714"/>
          </a:xfrm>
          <a:custGeom>
            <a:avLst/>
            <a:gdLst>
              <a:gd name="T0" fmla="*/ 2147483647 w 546"/>
              <a:gd name="T1" fmla="*/ 2147483647 h 469"/>
              <a:gd name="T2" fmla="*/ 2147483647 w 546"/>
              <a:gd name="T3" fmla="*/ 2147483647 h 469"/>
              <a:gd name="T4" fmla="*/ 2147483647 w 546"/>
              <a:gd name="T5" fmla="*/ 2147483647 h 469"/>
              <a:gd name="T6" fmla="*/ 0 w 546"/>
              <a:gd name="T7" fmla="*/ 2147483647 h 469"/>
              <a:gd name="T8" fmla="*/ 2147483647 w 546"/>
              <a:gd name="T9" fmla="*/ 2147483647 h 469"/>
              <a:gd name="T10" fmla="*/ 2147483647 w 546"/>
              <a:gd name="T11" fmla="*/ 0 h 469"/>
              <a:gd name="T12" fmla="*/ 2147483647 w 546"/>
              <a:gd name="T13" fmla="*/ 2147483647 h 469"/>
              <a:gd name="T14" fmla="*/ 2147483647 w 546"/>
              <a:gd name="T15" fmla="*/ 2147483647 h 469"/>
              <a:gd name="T16" fmla="*/ 2147483647 w 546"/>
              <a:gd name="T17" fmla="*/ 2147483647 h 469"/>
              <a:gd name="T18" fmla="*/ 2147483647 w 546"/>
              <a:gd name="T19" fmla="*/ 2147483647 h 469"/>
              <a:gd name="T20" fmla="*/ 2147483647 w 546"/>
              <a:gd name="T21" fmla="*/ 2147483647 h 469"/>
              <a:gd name="T22" fmla="*/ 2147483647 w 546"/>
              <a:gd name="T23" fmla="*/ 2147483647 h 469"/>
              <a:gd name="T24" fmla="*/ 2147483647 w 546"/>
              <a:gd name="T25" fmla="*/ 2147483647 h 469"/>
              <a:gd name="T26" fmla="*/ 2147483647 w 546"/>
              <a:gd name="T27" fmla="*/ 2147483647 h 469"/>
              <a:gd name="T28" fmla="*/ 2147483647 w 546"/>
              <a:gd name="T29" fmla="*/ 2147483647 h 469"/>
              <a:gd name="T30" fmla="*/ 2147483647 w 546"/>
              <a:gd name="T31" fmla="*/ 2147483647 h 469"/>
              <a:gd name="T32" fmla="*/ 2147483647 w 546"/>
              <a:gd name="T33" fmla="*/ 2147483647 h 469"/>
              <a:gd name="T34" fmla="*/ 2147483647 w 546"/>
              <a:gd name="T35" fmla="*/ 2147483647 h 469"/>
              <a:gd name="T36" fmla="*/ 2147483647 w 546"/>
              <a:gd name="T37" fmla="*/ 2147483647 h 469"/>
              <a:gd name="T38" fmla="*/ 2147483647 w 546"/>
              <a:gd name="T39" fmla="*/ 2147483647 h 469"/>
              <a:gd name="T40" fmla="*/ 2147483647 w 546"/>
              <a:gd name="T41" fmla="*/ 2147483647 h 469"/>
              <a:gd name="T42" fmla="*/ 2147483647 w 546"/>
              <a:gd name="T43" fmla="*/ 2147483647 h 469"/>
              <a:gd name="T44" fmla="*/ 2147483647 w 546"/>
              <a:gd name="T45" fmla="*/ 2147483647 h 469"/>
              <a:gd name="T46" fmla="*/ 2147483647 w 546"/>
              <a:gd name="T47" fmla="*/ 2147483647 h 469"/>
              <a:gd name="T48" fmla="*/ 2147483647 w 546"/>
              <a:gd name="T49" fmla="*/ 2147483647 h 469"/>
              <a:gd name="T50" fmla="*/ 2147483647 w 546"/>
              <a:gd name="T51" fmla="*/ 2147483647 h 469"/>
              <a:gd name="T52" fmla="*/ 2147483647 w 546"/>
              <a:gd name="T53" fmla="*/ 2147483647 h 469"/>
              <a:gd name="T54" fmla="*/ 2147483647 w 546"/>
              <a:gd name="T55" fmla="*/ 2147483647 h 469"/>
              <a:gd name="T56" fmla="*/ 2147483647 w 546"/>
              <a:gd name="T57" fmla="*/ 2147483647 h 469"/>
              <a:gd name="T58" fmla="*/ 2147483647 w 546"/>
              <a:gd name="T59" fmla="*/ 2147483647 h 469"/>
              <a:gd name="T60" fmla="*/ 2147483647 w 546"/>
              <a:gd name="T61" fmla="*/ 2147483647 h 469"/>
              <a:gd name="T62" fmla="*/ 2147483647 w 546"/>
              <a:gd name="T63" fmla="*/ 2147483647 h 469"/>
              <a:gd name="T64" fmla="*/ 2147483647 w 546"/>
              <a:gd name="T65" fmla="*/ 2147483647 h 469"/>
              <a:gd name="T66" fmla="*/ 2147483647 w 546"/>
              <a:gd name="T67" fmla="*/ 2147483647 h 469"/>
              <a:gd name="T68" fmla="*/ 2147483647 w 546"/>
              <a:gd name="T69" fmla="*/ 2147483647 h 469"/>
              <a:gd name="T70" fmla="*/ 2147483647 w 546"/>
              <a:gd name="T71" fmla="*/ 2147483647 h 469"/>
              <a:gd name="T72" fmla="*/ 2147483647 w 546"/>
              <a:gd name="T73" fmla="*/ 2147483647 h 469"/>
              <a:gd name="T74" fmla="*/ 2147483647 w 546"/>
              <a:gd name="T75" fmla="*/ 2147483647 h 469"/>
              <a:gd name="T76" fmla="*/ 2147483647 w 546"/>
              <a:gd name="T77" fmla="*/ 2147483647 h 469"/>
              <a:gd name="T78" fmla="*/ 2147483647 w 546"/>
              <a:gd name="T79" fmla="*/ 2147483647 h 469"/>
              <a:gd name="T80" fmla="*/ 2147483647 w 546"/>
              <a:gd name="T81" fmla="*/ 2147483647 h 469"/>
              <a:gd name="T82" fmla="*/ 2147483647 w 546"/>
              <a:gd name="T83" fmla="*/ 2147483647 h 469"/>
              <a:gd name="T84" fmla="*/ 2147483647 w 546"/>
              <a:gd name="T85" fmla="*/ 2147483647 h 469"/>
              <a:gd name="T86" fmla="*/ 2147483647 w 546"/>
              <a:gd name="T87" fmla="*/ 2147483647 h 469"/>
              <a:gd name="T88" fmla="*/ 2147483647 w 546"/>
              <a:gd name="T89" fmla="*/ 2147483647 h 469"/>
              <a:gd name="T90" fmla="*/ 2147483647 w 546"/>
              <a:gd name="T91" fmla="*/ 2147483647 h 469"/>
              <a:gd name="T92" fmla="*/ 2147483647 w 546"/>
              <a:gd name="T93" fmla="*/ 2147483647 h 469"/>
              <a:gd name="T94" fmla="*/ 2147483647 w 546"/>
              <a:gd name="T95" fmla="*/ 2147483647 h 469"/>
              <a:gd name="T96" fmla="*/ 2147483647 w 546"/>
              <a:gd name="T97" fmla="*/ 2147483647 h 469"/>
              <a:gd name="T98" fmla="*/ 2147483647 w 546"/>
              <a:gd name="T99" fmla="*/ 2147483647 h 469"/>
              <a:gd name="T100" fmla="*/ 2147483647 w 546"/>
              <a:gd name="T101" fmla="*/ 2147483647 h 469"/>
              <a:gd name="T102" fmla="*/ 2147483647 w 546"/>
              <a:gd name="T103" fmla="*/ 2147483647 h 469"/>
              <a:gd name="T104" fmla="*/ 2147483647 w 546"/>
              <a:gd name="T105" fmla="*/ 2147483647 h 469"/>
              <a:gd name="T106" fmla="*/ 2147483647 w 546"/>
              <a:gd name="T107" fmla="*/ 2147483647 h 469"/>
              <a:gd name="T108" fmla="*/ 2147483647 w 546"/>
              <a:gd name="T109" fmla="*/ 2147483647 h 469"/>
              <a:gd name="T110" fmla="*/ 2147483647 w 546"/>
              <a:gd name="T111" fmla="*/ 2147483647 h 4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6" h="469">
                <a:moveTo>
                  <a:pt x="19" y="51"/>
                </a:moveTo>
                <a:lnTo>
                  <a:pt x="17" y="49"/>
                </a:lnTo>
                <a:lnTo>
                  <a:pt x="17" y="47"/>
                </a:lnTo>
                <a:lnTo>
                  <a:pt x="11" y="41"/>
                </a:lnTo>
                <a:lnTo>
                  <a:pt x="9" y="38"/>
                </a:lnTo>
                <a:lnTo>
                  <a:pt x="6" y="36"/>
                </a:lnTo>
                <a:lnTo>
                  <a:pt x="6" y="32"/>
                </a:lnTo>
                <a:lnTo>
                  <a:pt x="6" y="26"/>
                </a:lnTo>
                <a:lnTo>
                  <a:pt x="6" y="21"/>
                </a:lnTo>
                <a:lnTo>
                  <a:pt x="4" y="17"/>
                </a:lnTo>
                <a:lnTo>
                  <a:pt x="2" y="13"/>
                </a:lnTo>
                <a:lnTo>
                  <a:pt x="0" y="9"/>
                </a:lnTo>
                <a:lnTo>
                  <a:pt x="56" y="9"/>
                </a:lnTo>
                <a:lnTo>
                  <a:pt x="111" y="9"/>
                </a:lnTo>
                <a:lnTo>
                  <a:pt x="162" y="7"/>
                </a:lnTo>
                <a:lnTo>
                  <a:pt x="209" y="5"/>
                </a:lnTo>
                <a:lnTo>
                  <a:pt x="284" y="2"/>
                </a:lnTo>
                <a:lnTo>
                  <a:pt x="321" y="0"/>
                </a:lnTo>
                <a:lnTo>
                  <a:pt x="321" y="4"/>
                </a:lnTo>
                <a:lnTo>
                  <a:pt x="323" y="5"/>
                </a:lnTo>
                <a:lnTo>
                  <a:pt x="329" y="13"/>
                </a:lnTo>
                <a:lnTo>
                  <a:pt x="334" y="19"/>
                </a:lnTo>
                <a:lnTo>
                  <a:pt x="336" y="21"/>
                </a:lnTo>
                <a:lnTo>
                  <a:pt x="338" y="24"/>
                </a:lnTo>
                <a:lnTo>
                  <a:pt x="336" y="32"/>
                </a:lnTo>
                <a:lnTo>
                  <a:pt x="336" y="39"/>
                </a:lnTo>
                <a:lnTo>
                  <a:pt x="338" y="53"/>
                </a:lnTo>
                <a:lnTo>
                  <a:pt x="340" y="64"/>
                </a:lnTo>
                <a:lnTo>
                  <a:pt x="344" y="75"/>
                </a:lnTo>
                <a:lnTo>
                  <a:pt x="350" y="85"/>
                </a:lnTo>
                <a:lnTo>
                  <a:pt x="354" y="92"/>
                </a:lnTo>
                <a:lnTo>
                  <a:pt x="362" y="100"/>
                </a:lnTo>
                <a:lnTo>
                  <a:pt x="368" y="108"/>
                </a:lnTo>
                <a:lnTo>
                  <a:pt x="381" y="119"/>
                </a:lnTo>
                <a:lnTo>
                  <a:pt x="393" y="128"/>
                </a:lnTo>
                <a:lnTo>
                  <a:pt x="401" y="138"/>
                </a:lnTo>
                <a:lnTo>
                  <a:pt x="403" y="143"/>
                </a:lnTo>
                <a:lnTo>
                  <a:pt x="405" y="149"/>
                </a:lnTo>
                <a:lnTo>
                  <a:pt x="405" y="157"/>
                </a:lnTo>
                <a:lnTo>
                  <a:pt x="405" y="162"/>
                </a:lnTo>
                <a:lnTo>
                  <a:pt x="405" y="166"/>
                </a:lnTo>
                <a:lnTo>
                  <a:pt x="407" y="170"/>
                </a:lnTo>
                <a:lnTo>
                  <a:pt x="409" y="172"/>
                </a:lnTo>
                <a:lnTo>
                  <a:pt x="411" y="174"/>
                </a:lnTo>
                <a:lnTo>
                  <a:pt x="415" y="172"/>
                </a:lnTo>
                <a:lnTo>
                  <a:pt x="421" y="170"/>
                </a:lnTo>
                <a:lnTo>
                  <a:pt x="424" y="168"/>
                </a:lnTo>
                <a:lnTo>
                  <a:pt x="430" y="166"/>
                </a:lnTo>
                <a:lnTo>
                  <a:pt x="434" y="164"/>
                </a:lnTo>
                <a:lnTo>
                  <a:pt x="438" y="164"/>
                </a:lnTo>
                <a:lnTo>
                  <a:pt x="442" y="166"/>
                </a:lnTo>
                <a:lnTo>
                  <a:pt x="446" y="170"/>
                </a:lnTo>
                <a:lnTo>
                  <a:pt x="450" y="176"/>
                </a:lnTo>
                <a:lnTo>
                  <a:pt x="452" y="181"/>
                </a:lnTo>
                <a:lnTo>
                  <a:pt x="454" y="193"/>
                </a:lnTo>
                <a:lnTo>
                  <a:pt x="452" y="200"/>
                </a:lnTo>
                <a:lnTo>
                  <a:pt x="450" y="208"/>
                </a:lnTo>
                <a:lnTo>
                  <a:pt x="446" y="211"/>
                </a:lnTo>
                <a:lnTo>
                  <a:pt x="442" y="217"/>
                </a:lnTo>
                <a:lnTo>
                  <a:pt x="440" y="221"/>
                </a:lnTo>
                <a:lnTo>
                  <a:pt x="438" y="227"/>
                </a:lnTo>
                <a:lnTo>
                  <a:pt x="438" y="234"/>
                </a:lnTo>
                <a:lnTo>
                  <a:pt x="440" y="240"/>
                </a:lnTo>
                <a:lnTo>
                  <a:pt x="442" y="246"/>
                </a:lnTo>
                <a:lnTo>
                  <a:pt x="448" y="253"/>
                </a:lnTo>
                <a:lnTo>
                  <a:pt x="458" y="259"/>
                </a:lnTo>
                <a:lnTo>
                  <a:pt x="466" y="263"/>
                </a:lnTo>
                <a:lnTo>
                  <a:pt x="483" y="270"/>
                </a:lnTo>
                <a:lnTo>
                  <a:pt x="489" y="274"/>
                </a:lnTo>
                <a:lnTo>
                  <a:pt x="491" y="276"/>
                </a:lnTo>
                <a:lnTo>
                  <a:pt x="493" y="278"/>
                </a:lnTo>
                <a:lnTo>
                  <a:pt x="495" y="283"/>
                </a:lnTo>
                <a:lnTo>
                  <a:pt x="499" y="287"/>
                </a:lnTo>
                <a:lnTo>
                  <a:pt x="507" y="295"/>
                </a:lnTo>
                <a:lnTo>
                  <a:pt x="511" y="298"/>
                </a:lnTo>
                <a:lnTo>
                  <a:pt x="513" y="302"/>
                </a:lnTo>
                <a:lnTo>
                  <a:pt x="515" y="306"/>
                </a:lnTo>
                <a:lnTo>
                  <a:pt x="515" y="314"/>
                </a:lnTo>
                <a:lnTo>
                  <a:pt x="515" y="321"/>
                </a:lnTo>
                <a:lnTo>
                  <a:pt x="515" y="327"/>
                </a:lnTo>
                <a:lnTo>
                  <a:pt x="513" y="329"/>
                </a:lnTo>
                <a:lnTo>
                  <a:pt x="513" y="331"/>
                </a:lnTo>
                <a:lnTo>
                  <a:pt x="509" y="331"/>
                </a:lnTo>
                <a:lnTo>
                  <a:pt x="509" y="332"/>
                </a:lnTo>
                <a:lnTo>
                  <a:pt x="509" y="334"/>
                </a:lnTo>
                <a:lnTo>
                  <a:pt x="511" y="340"/>
                </a:lnTo>
                <a:lnTo>
                  <a:pt x="515" y="344"/>
                </a:lnTo>
                <a:lnTo>
                  <a:pt x="524" y="355"/>
                </a:lnTo>
                <a:lnTo>
                  <a:pt x="528" y="359"/>
                </a:lnTo>
                <a:lnTo>
                  <a:pt x="532" y="363"/>
                </a:lnTo>
                <a:lnTo>
                  <a:pt x="534" y="363"/>
                </a:lnTo>
                <a:lnTo>
                  <a:pt x="536" y="361"/>
                </a:lnTo>
                <a:lnTo>
                  <a:pt x="538" y="357"/>
                </a:lnTo>
                <a:lnTo>
                  <a:pt x="536" y="353"/>
                </a:lnTo>
                <a:lnTo>
                  <a:pt x="538" y="353"/>
                </a:lnTo>
                <a:lnTo>
                  <a:pt x="544" y="365"/>
                </a:lnTo>
                <a:lnTo>
                  <a:pt x="542" y="366"/>
                </a:lnTo>
                <a:lnTo>
                  <a:pt x="542" y="370"/>
                </a:lnTo>
                <a:lnTo>
                  <a:pt x="544" y="376"/>
                </a:lnTo>
                <a:lnTo>
                  <a:pt x="546" y="389"/>
                </a:lnTo>
                <a:lnTo>
                  <a:pt x="546" y="395"/>
                </a:lnTo>
                <a:lnTo>
                  <a:pt x="546" y="397"/>
                </a:lnTo>
                <a:lnTo>
                  <a:pt x="544" y="399"/>
                </a:lnTo>
                <a:lnTo>
                  <a:pt x="540" y="401"/>
                </a:lnTo>
                <a:lnTo>
                  <a:pt x="536" y="402"/>
                </a:lnTo>
                <a:lnTo>
                  <a:pt x="532" y="402"/>
                </a:lnTo>
                <a:lnTo>
                  <a:pt x="526" y="401"/>
                </a:lnTo>
                <a:lnTo>
                  <a:pt x="524" y="404"/>
                </a:lnTo>
                <a:lnTo>
                  <a:pt x="522" y="406"/>
                </a:lnTo>
                <a:lnTo>
                  <a:pt x="518" y="406"/>
                </a:lnTo>
                <a:lnTo>
                  <a:pt x="513" y="406"/>
                </a:lnTo>
                <a:lnTo>
                  <a:pt x="509" y="406"/>
                </a:lnTo>
                <a:lnTo>
                  <a:pt x="513" y="412"/>
                </a:lnTo>
                <a:lnTo>
                  <a:pt x="515" y="414"/>
                </a:lnTo>
                <a:lnTo>
                  <a:pt x="516" y="418"/>
                </a:lnTo>
                <a:lnTo>
                  <a:pt x="516" y="421"/>
                </a:lnTo>
                <a:lnTo>
                  <a:pt x="513" y="425"/>
                </a:lnTo>
                <a:lnTo>
                  <a:pt x="511" y="429"/>
                </a:lnTo>
                <a:lnTo>
                  <a:pt x="511" y="431"/>
                </a:lnTo>
                <a:lnTo>
                  <a:pt x="509" y="436"/>
                </a:lnTo>
                <a:lnTo>
                  <a:pt x="511" y="450"/>
                </a:lnTo>
                <a:lnTo>
                  <a:pt x="513" y="459"/>
                </a:lnTo>
                <a:lnTo>
                  <a:pt x="511" y="465"/>
                </a:lnTo>
                <a:lnTo>
                  <a:pt x="509" y="467"/>
                </a:lnTo>
                <a:lnTo>
                  <a:pt x="507" y="469"/>
                </a:lnTo>
                <a:lnTo>
                  <a:pt x="448" y="469"/>
                </a:lnTo>
                <a:lnTo>
                  <a:pt x="464" y="452"/>
                </a:lnTo>
                <a:lnTo>
                  <a:pt x="468" y="448"/>
                </a:lnTo>
                <a:lnTo>
                  <a:pt x="471" y="442"/>
                </a:lnTo>
                <a:lnTo>
                  <a:pt x="473" y="438"/>
                </a:lnTo>
                <a:lnTo>
                  <a:pt x="473" y="436"/>
                </a:lnTo>
                <a:lnTo>
                  <a:pt x="473" y="435"/>
                </a:lnTo>
                <a:lnTo>
                  <a:pt x="470" y="435"/>
                </a:lnTo>
                <a:lnTo>
                  <a:pt x="468" y="431"/>
                </a:lnTo>
                <a:lnTo>
                  <a:pt x="466" y="431"/>
                </a:lnTo>
                <a:lnTo>
                  <a:pt x="466" y="427"/>
                </a:lnTo>
                <a:lnTo>
                  <a:pt x="468" y="423"/>
                </a:lnTo>
                <a:lnTo>
                  <a:pt x="468" y="419"/>
                </a:lnTo>
                <a:lnTo>
                  <a:pt x="94" y="421"/>
                </a:lnTo>
                <a:lnTo>
                  <a:pt x="92" y="172"/>
                </a:lnTo>
                <a:lnTo>
                  <a:pt x="92" y="168"/>
                </a:lnTo>
                <a:lnTo>
                  <a:pt x="90" y="164"/>
                </a:lnTo>
                <a:lnTo>
                  <a:pt x="88" y="159"/>
                </a:lnTo>
                <a:lnTo>
                  <a:pt x="86" y="155"/>
                </a:lnTo>
                <a:lnTo>
                  <a:pt x="82" y="151"/>
                </a:lnTo>
                <a:lnTo>
                  <a:pt x="74" y="143"/>
                </a:lnTo>
                <a:lnTo>
                  <a:pt x="70" y="142"/>
                </a:lnTo>
                <a:lnTo>
                  <a:pt x="70" y="138"/>
                </a:lnTo>
                <a:lnTo>
                  <a:pt x="68" y="132"/>
                </a:lnTo>
                <a:lnTo>
                  <a:pt x="66" y="128"/>
                </a:lnTo>
                <a:lnTo>
                  <a:pt x="60" y="123"/>
                </a:lnTo>
                <a:lnTo>
                  <a:pt x="54" y="117"/>
                </a:lnTo>
                <a:lnTo>
                  <a:pt x="54" y="113"/>
                </a:lnTo>
                <a:lnTo>
                  <a:pt x="56" y="111"/>
                </a:lnTo>
                <a:lnTo>
                  <a:pt x="60" y="106"/>
                </a:lnTo>
                <a:lnTo>
                  <a:pt x="62" y="100"/>
                </a:lnTo>
                <a:lnTo>
                  <a:pt x="62" y="94"/>
                </a:lnTo>
                <a:lnTo>
                  <a:pt x="62" y="90"/>
                </a:lnTo>
                <a:lnTo>
                  <a:pt x="60" y="87"/>
                </a:lnTo>
                <a:lnTo>
                  <a:pt x="58" y="85"/>
                </a:lnTo>
                <a:lnTo>
                  <a:pt x="54" y="83"/>
                </a:lnTo>
                <a:lnTo>
                  <a:pt x="47" y="83"/>
                </a:lnTo>
                <a:lnTo>
                  <a:pt x="43" y="83"/>
                </a:lnTo>
                <a:lnTo>
                  <a:pt x="39" y="81"/>
                </a:lnTo>
                <a:lnTo>
                  <a:pt x="35" y="73"/>
                </a:lnTo>
                <a:lnTo>
                  <a:pt x="31" y="66"/>
                </a:lnTo>
                <a:lnTo>
                  <a:pt x="27" y="64"/>
                </a:lnTo>
                <a:lnTo>
                  <a:pt x="25" y="62"/>
                </a:lnTo>
                <a:lnTo>
                  <a:pt x="19" y="51"/>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3" name="Freeform 10">
            <a:extLst>
              <a:ext uri="{FF2B5EF4-FFF2-40B4-BE49-F238E27FC236}">
                <a16:creationId xmlns:a16="http://schemas.microsoft.com/office/drawing/2014/main" id="{6FC60EDC-445D-1024-3DDB-E2C0CB44DE7E}"/>
              </a:ext>
            </a:extLst>
          </p:cNvPr>
          <p:cNvSpPr>
            <a:spLocks/>
          </p:cNvSpPr>
          <p:nvPr/>
        </p:nvSpPr>
        <p:spPr bwMode="auto">
          <a:xfrm>
            <a:off x="5064160" y="2156575"/>
            <a:ext cx="623078" cy="428374"/>
          </a:xfrm>
          <a:custGeom>
            <a:avLst/>
            <a:gdLst>
              <a:gd name="T0" fmla="*/ 394 w 501"/>
              <a:gd name="T1" fmla="*/ 310 h 325"/>
              <a:gd name="T2" fmla="*/ 386 w 501"/>
              <a:gd name="T3" fmla="*/ 297 h 325"/>
              <a:gd name="T4" fmla="*/ 176 w 501"/>
              <a:gd name="T5" fmla="*/ 306 h 325"/>
              <a:gd name="T6" fmla="*/ 61 w 501"/>
              <a:gd name="T7" fmla="*/ 304 h 325"/>
              <a:gd name="T8" fmla="*/ 55 w 501"/>
              <a:gd name="T9" fmla="*/ 293 h 325"/>
              <a:gd name="T10" fmla="*/ 57 w 501"/>
              <a:gd name="T11" fmla="*/ 272 h 325"/>
              <a:gd name="T12" fmla="*/ 51 w 501"/>
              <a:gd name="T13" fmla="*/ 263 h 325"/>
              <a:gd name="T14" fmla="*/ 55 w 501"/>
              <a:gd name="T15" fmla="*/ 248 h 325"/>
              <a:gd name="T16" fmla="*/ 49 w 501"/>
              <a:gd name="T17" fmla="*/ 238 h 325"/>
              <a:gd name="T18" fmla="*/ 43 w 501"/>
              <a:gd name="T19" fmla="*/ 219 h 325"/>
              <a:gd name="T20" fmla="*/ 35 w 501"/>
              <a:gd name="T21" fmla="*/ 208 h 325"/>
              <a:gd name="T22" fmla="*/ 35 w 501"/>
              <a:gd name="T23" fmla="*/ 181 h 325"/>
              <a:gd name="T24" fmla="*/ 22 w 501"/>
              <a:gd name="T25" fmla="*/ 153 h 325"/>
              <a:gd name="T26" fmla="*/ 14 w 501"/>
              <a:gd name="T27" fmla="*/ 138 h 325"/>
              <a:gd name="T28" fmla="*/ 0 w 501"/>
              <a:gd name="T29" fmla="*/ 106 h 325"/>
              <a:gd name="T30" fmla="*/ 2 w 501"/>
              <a:gd name="T31" fmla="*/ 94 h 325"/>
              <a:gd name="T32" fmla="*/ 4 w 501"/>
              <a:gd name="T33" fmla="*/ 64 h 325"/>
              <a:gd name="T34" fmla="*/ 10 w 501"/>
              <a:gd name="T35" fmla="*/ 42 h 325"/>
              <a:gd name="T36" fmla="*/ 4 w 501"/>
              <a:gd name="T37" fmla="*/ 38 h 325"/>
              <a:gd name="T38" fmla="*/ 0 w 501"/>
              <a:gd name="T39" fmla="*/ 28 h 325"/>
              <a:gd name="T40" fmla="*/ 8 w 501"/>
              <a:gd name="T41" fmla="*/ 15 h 325"/>
              <a:gd name="T42" fmla="*/ 137 w 501"/>
              <a:gd name="T43" fmla="*/ 7 h 325"/>
              <a:gd name="T44" fmla="*/ 407 w 501"/>
              <a:gd name="T45" fmla="*/ 2 h 325"/>
              <a:gd name="T46" fmla="*/ 409 w 501"/>
              <a:gd name="T47" fmla="*/ 7 h 325"/>
              <a:gd name="T48" fmla="*/ 417 w 501"/>
              <a:gd name="T49" fmla="*/ 17 h 325"/>
              <a:gd name="T50" fmla="*/ 417 w 501"/>
              <a:gd name="T51" fmla="*/ 26 h 325"/>
              <a:gd name="T52" fmla="*/ 415 w 501"/>
              <a:gd name="T53" fmla="*/ 59 h 325"/>
              <a:gd name="T54" fmla="*/ 433 w 501"/>
              <a:gd name="T55" fmla="*/ 81 h 325"/>
              <a:gd name="T56" fmla="*/ 452 w 501"/>
              <a:gd name="T57" fmla="*/ 91 h 325"/>
              <a:gd name="T58" fmla="*/ 456 w 501"/>
              <a:gd name="T59" fmla="*/ 96 h 325"/>
              <a:gd name="T60" fmla="*/ 462 w 501"/>
              <a:gd name="T61" fmla="*/ 108 h 325"/>
              <a:gd name="T62" fmla="*/ 472 w 501"/>
              <a:gd name="T63" fmla="*/ 115 h 325"/>
              <a:gd name="T64" fmla="*/ 480 w 501"/>
              <a:gd name="T65" fmla="*/ 127 h 325"/>
              <a:gd name="T66" fmla="*/ 501 w 501"/>
              <a:gd name="T67" fmla="*/ 144 h 325"/>
              <a:gd name="T68" fmla="*/ 497 w 501"/>
              <a:gd name="T69" fmla="*/ 163 h 325"/>
              <a:gd name="T70" fmla="*/ 486 w 501"/>
              <a:gd name="T71" fmla="*/ 189 h 325"/>
              <a:gd name="T72" fmla="*/ 480 w 501"/>
              <a:gd name="T73" fmla="*/ 197 h 325"/>
              <a:gd name="T74" fmla="*/ 456 w 501"/>
              <a:gd name="T75" fmla="*/ 204 h 325"/>
              <a:gd name="T76" fmla="*/ 435 w 501"/>
              <a:gd name="T77" fmla="*/ 217 h 325"/>
              <a:gd name="T78" fmla="*/ 433 w 501"/>
              <a:gd name="T79" fmla="*/ 236 h 325"/>
              <a:gd name="T80" fmla="*/ 441 w 501"/>
              <a:gd name="T81" fmla="*/ 261 h 325"/>
              <a:gd name="T82" fmla="*/ 433 w 501"/>
              <a:gd name="T83" fmla="*/ 268 h 325"/>
              <a:gd name="T84" fmla="*/ 433 w 501"/>
              <a:gd name="T85" fmla="*/ 278 h 325"/>
              <a:gd name="T86" fmla="*/ 423 w 501"/>
              <a:gd name="T87" fmla="*/ 291 h 325"/>
              <a:gd name="T88" fmla="*/ 413 w 501"/>
              <a:gd name="T89" fmla="*/ 297 h 325"/>
              <a:gd name="T90" fmla="*/ 407 w 501"/>
              <a:gd name="T91" fmla="*/ 306 h 325"/>
              <a:gd name="T92" fmla="*/ 411 w 501"/>
              <a:gd name="T93" fmla="*/ 318 h 325"/>
              <a:gd name="T94" fmla="*/ 405 w 501"/>
              <a:gd name="T95" fmla="*/ 32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1" h="325">
                <a:moveTo>
                  <a:pt x="403" y="321"/>
                </a:moveTo>
                <a:lnTo>
                  <a:pt x="399" y="316"/>
                </a:lnTo>
                <a:lnTo>
                  <a:pt x="394" y="310"/>
                </a:lnTo>
                <a:lnTo>
                  <a:pt x="388" y="302"/>
                </a:lnTo>
                <a:lnTo>
                  <a:pt x="386" y="301"/>
                </a:lnTo>
                <a:lnTo>
                  <a:pt x="386" y="297"/>
                </a:lnTo>
                <a:lnTo>
                  <a:pt x="349" y="299"/>
                </a:lnTo>
                <a:lnTo>
                  <a:pt x="274" y="302"/>
                </a:lnTo>
                <a:lnTo>
                  <a:pt x="176" y="306"/>
                </a:lnTo>
                <a:lnTo>
                  <a:pt x="121" y="306"/>
                </a:lnTo>
                <a:lnTo>
                  <a:pt x="65" y="306"/>
                </a:lnTo>
                <a:lnTo>
                  <a:pt x="61" y="304"/>
                </a:lnTo>
                <a:lnTo>
                  <a:pt x="57" y="301"/>
                </a:lnTo>
                <a:lnTo>
                  <a:pt x="55" y="295"/>
                </a:lnTo>
                <a:lnTo>
                  <a:pt x="55" y="293"/>
                </a:lnTo>
                <a:lnTo>
                  <a:pt x="57" y="291"/>
                </a:lnTo>
                <a:lnTo>
                  <a:pt x="57" y="280"/>
                </a:lnTo>
                <a:lnTo>
                  <a:pt x="57" y="272"/>
                </a:lnTo>
                <a:lnTo>
                  <a:pt x="55" y="268"/>
                </a:lnTo>
                <a:lnTo>
                  <a:pt x="53" y="265"/>
                </a:lnTo>
                <a:lnTo>
                  <a:pt x="51" y="263"/>
                </a:lnTo>
                <a:lnTo>
                  <a:pt x="51" y="259"/>
                </a:lnTo>
                <a:lnTo>
                  <a:pt x="51" y="255"/>
                </a:lnTo>
                <a:lnTo>
                  <a:pt x="55" y="248"/>
                </a:lnTo>
                <a:lnTo>
                  <a:pt x="51" y="246"/>
                </a:lnTo>
                <a:lnTo>
                  <a:pt x="49" y="242"/>
                </a:lnTo>
                <a:lnTo>
                  <a:pt x="49" y="238"/>
                </a:lnTo>
                <a:lnTo>
                  <a:pt x="49" y="234"/>
                </a:lnTo>
                <a:lnTo>
                  <a:pt x="47" y="225"/>
                </a:lnTo>
                <a:lnTo>
                  <a:pt x="43" y="219"/>
                </a:lnTo>
                <a:lnTo>
                  <a:pt x="41" y="215"/>
                </a:lnTo>
                <a:lnTo>
                  <a:pt x="37" y="210"/>
                </a:lnTo>
                <a:lnTo>
                  <a:pt x="35" y="208"/>
                </a:lnTo>
                <a:lnTo>
                  <a:pt x="35" y="204"/>
                </a:lnTo>
                <a:lnTo>
                  <a:pt x="35" y="189"/>
                </a:lnTo>
                <a:lnTo>
                  <a:pt x="35" y="181"/>
                </a:lnTo>
                <a:lnTo>
                  <a:pt x="33" y="172"/>
                </a:lnTo>
                <a:lnTo>
                  <a:pt x="29" y="164"/>
                </a:lnTo>
                <a:lnTo>
                  <a:pt x="22" y="153"/>
                </a:lnTo>
                <a:lnTo>
                  <a:pt x="20" y="149"/>
                </a:lnTo>
                <a:lnTo>
                  <a:pt x="18" y="146"/>
                </a:lnTo>
                <a:lnTo>
                  <a:pt x="14" y="138"/>
                </a:lnTo>
                <a:lnTo>
                  <a:pt x="10" y="127"/>
                </a:lnTo>
                <a:lnTo>
                  <a:pt x="6" y="117"/>
                </a:lnTo>
                <a:lnTo>
                  <a:pt x="0" y="106"/>
                </a:lnTo>
                <a:lnTo>
                  <a:pt x="2" y="106"/>
                </a:lnTo>
                <a:lnTo>
                  <a:pt x="2" y="102"/>
                </a:lnTo>
                <a:lnTo>
                  <a:pt x="2" y="94"/>
                </a:lnTo>
                <a:lnTo>
                  <a:pt x="0" y="83"/>
                </a:lnTo>
                <a:lnTo>
                  <a:pt x="0" y="74"/>
                </a:lnTo>
                <a:lnTo>
                  <a:pt x="4" y="64"/>
                </a:lnTo>
                <a:lnTo>
                  <a:pt x="6" y="57"/>
                </a:lnTo>
                <a:lnTo>
                  <a:pt x="10" y="45"/>
                </a:lnTo>
                <a:lnTo>
                  <a:pt x="10" y="42"/>
                </a:lnTo>
                <a:lnTo>
                  <a:pt x="8" y="40"/>
                </a:lnTo>
                <a:lnTo>
                  <a:pt x="6" y="40"/>
                </a:lnTo>
                <a:lnTo>
                  <a:pt x="4" y="38"/>
                </a:lnTo>
                <a:lnTo>
                  <a:pt x="2" y="36"/>
                </a:lnTo>
                <a:lnTo>
                  <a:pt x="0" y="32"/>
                </a:lnTo>
                <a:lnTo>
                  <a:pt x="0" y="28"/>
                </a:lnTo>
                <a:lnTo>
                  <a:pt x="2" y="26"/>
                </a:lnTo>
                <a:lnTo>
                  <a:pt x="6" y="19"/>
                </a:lnTo>
                <a:lnTo>
                  <a:pt x="8" y="15"/>
                </a:lnTo>
                <a:lnTo>
                  <a:pt x="6" y="9"/>
                </a:lnTo>
                <a:lnTo>
                  <a:pt x="12" y="7"/>
                </a:lnTo>
                <a:lnTo>
                  <a:pt x="137" y="7"/>
                </a:lnTo>
                <a:lnTo>
                  <a:pt x="258" y="4"/>
                </a:lnTo>
                <a:lnTo>
                  <a:pt x="405" y="0"/>
                </a:lnTo>
                <a:lnTo>
                  <a:pt x="407" y="2"/>
                </a:lnTo>
                <a:lnTo>
                  <a:pt x="409" y="4"/>
                </a:lnTo>
                <a:lnTo>
                  <a:pt x="409" y="6"/>
                </a:lnTo>
                <a:lnTo>
                  <a:pt x="409" y="7"/>
                </a:lnTo>
                <a:lnTo>
                  <a:pt x="411" y="11"/>
                </a:lnTo>
                <a:lnTo>
                  <a:pt x="413" y="13"/>
                </a:lnTo>
                <a:lnTo>
                  <a:pt x="417" y="17"/>
                </a:lnTo>
                <a:lnTo>
                  <a:pt x="419" y="19"/>
                </a:lnTo>
                <a:lnTo>
                  <a:pt x="419" y="23"/>
                </a:lnTo>
                <a:lnTo>
                  <a:pt x="417" y="26"/>
                </a:lnTo>
                <a:lnTo>
                  <a:pt x="415" y="38"/>
                </a:lnTo>
                <a:lnTo>
                  <a:pt x="413" y="45"/>
                </a:lnTo>
                <a:lnTo>
                  <a:pt x="415" y="59"/>
                </a:lnTo>
                <a:lnTo>
                  <a:pt x="421" y="68"/>
                </a:lnTo>
                <a:lnTo>
                  <a:pt x="427" y="76"/>
                </a:lnTo>
                <a:lnTo>
                  <a:pt x="433" y="81"/>
                </a:lnTo>
                <a:lnTo>
                  <a:pt x="439" y="85"/>
                </a:lnTo>
                <a:lnTo>
                  <a:pt x="450" y="91"/>
                </a:lnTo>
                <a:lnTo>
                  <a:pt x="452" y="91"/>
                </a:lnTo>
                <a:lnTo>
                  <a:pt x="454" y="93"/>
                </a:lnTo>
                <a:lnTo>
                  <a:pt x="456" y="94"/>
                </a:lnTo>
                <a:lnTo>
                  <a:pt x="456" y="96"/>
                </a:lnTo>
                <a:lnTo>
                  <a:pt x="456" y="102"/>
                </a:lnTo>
                <a:lnTo>
                  <a:pt x="458" y="104"/>
                </a:lnTo>
                <a:lnTo>
                  <a:pt x="462" y="108"/>
                </a:lnTo>
                <a:lnTo>
                  <a:pt x="464" y="110"/>
                </a:lnTo>
                <a:lnTo>
                  <a:pt x="470" y="113"/>
                </a:lnTo>
                <a:lnTo>
                  <a:pt x="472" y="115"/>
                </a:lnTo>
                <a:lnTo>
                  <a:pt x="472" y="117"/>
                </a:lnTo>
                <a:lnTo>
                  <a:pt x="476" y="123"/>
                </a:lnTo>
                <a:lnTo>
                  <a:pt x="480" y="127"/>
                </a:lnTo>
                <a:lnTo>
                  <a:pt x="491" y="134"/>
                </a:lnTo>
                <a:lnTo>
                  <a:pt x="497" y="138"/>
                </a:lnTo>
                <a:lnTo>
                  <a:pt x="501" y="144"/>
                </a:lnTo>
                <a:lnTo>
                  <a:pt x="501" y="151"/>
                </a:lnTo>
                <a:lnTo>
                  <a:pt x="499" y="157"/>
                </a:lnTo>
                <a:lnTo>
                  <a:pt x="497" y="163"/>
                </a:lnTo>
                <a:lnTo>
                  <a:pt x="491" y="170"/>
                </a:lnTo>
                <a:lnTo>
                  <a:pt x="489" y="178"/>
                </a:lnTo>
                <a:lnTo>
                  <a:pt x="486" y="189"/>
                </a:lnTo>
                <a:lnTo>
                  <a:pt x="484" y="195"/>
                </a:lnTo>
                <a:lnTo>
                  <a:pt x="482" y="197"/>
                </a:lnTo>
                <a:lnTo>
                  <a:pt x="480" y="197"/>
                </a:lnTo>
                <a:lnTo>
                  <a:pt x="476" y="198"/>
                </a:lnTo>
                <a:lnTo>
                  <a:pt x="470" y="200"/>
                </a:lnTo>
                <a:lnTo>
                  <a:pt x="456" y="204"/>
                </a:lnTo>
                <a:lnTo>
                  <a:pt x="446" y="208"/>
                </a:lnTo>
                <a:lnTo>
                  <a:pt x="439" y="212"/>
                </a:lnTo>
                <a:lnTo>
                  <a:pt x="435" y="217"/>
                </a:lnTo>
                <a:lnTo>
                  <a:pt x="431" y="221"/>
                </a:lnTo>
                <a:lnTo>
                  <a:pt x="431" y="227"/>
                </a:lnTo>
                <a:lnTo>
                  <a:pt x="433" y="236"/>
                </a:lnTo>
                <a:lnTo>
                  <a:pt x="441" y="253"/>
                </a:lnTo>
                <a:lnTo>
                  <a:pt x="441" y="257"/>
                </a:lnTo>
                <a:lnTo>
                  <a:pt x="441" y="261"/>
                </a:lnTo>
                <a:lnTo>
                  <a:pt x="439" y="265"/>
                </a:lnTo>
                <a:lnTo>
                  <a:pt x="435" y="266"/>
                </a:lnTo>
                <a:lnTo>
                  <a:pt x="433" y="268"/>
                </a:lnTo>
                <a:lnTo>
                  <a:pt x="431" y="270"/>
                </a:lnTo>
                <a:lnTo>
                  <a:pt x="433" y="276"/>
                </a:lnTo>
                <a:lnTo>
                  <a:pt x="433" y="278"/>
                </a:lnTo>
                <a:lnTo>
                  <a:pt x="431" y="282"/>
                </a:lnTo>
                <a:lnTo>
                  <a:pt x="429" y="287"/>
                </a:lnTo>
                <a:lnTo>
                  <a:pt x="423" y="291"/>
                </a:lnTo>
                <a:lnTo>
                  <a:pt x="419" y="293"/>
                </a:lnTo>
                <a:lnTo>
                  <a:pt x="415" y="295"/>
                </a:lnTo>
                <a:lnTo>
                  <a:pt x="413" y="297"/>
                </a:lnTo>
                <a:lnTo>
                  <a:pt x="411" y="299"/>
                </a:lnTo>
                <a:lnTo>
                  <a:pt x="407" y="302"/>
                </a:lnTo>
                <a:lnTo>
                  <a:pt x="407" y="306"/>
                </a:lnTo>
                <a:lnTo>
                  <a:pt x="409" y="312"/>
                </a:lnTo>
                <a:lnTo>
                  <a:pt x="411" y="316"/>
                </a:lnTo>
                <a:lnTo>
                  <a:pt x="411" y="318"/>
                </a:lnTo>
                <a:lnTo>
                  <a:pt x="409" y="323"/>
                </a:lnTo>
                <a:lnTo>
                  <a:pt x="407" y="325"/>
                </a:lnTo>
                <a:lnTo>
                  <a:pt x="405" y="323"/>
                </a:lnTo>
                <a:lnTo>
                  <a:pt x="403" y="321"/>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4" name="Freeform 11">
            <a:extLst>
              <a:ext uri="{FF2B5EF4-FFF2-40B4-BE49-F238E27FC236}">
                <a16:creationId xmlns:a16="http://schemas.microsoft.com/office/drawing/2014/main" id="{9D8DB282-A01D-21DF-9364-FD4C07644EAE}"/>
              </a:ext>
            </a:extLst>
          </p:cNvPr>
          <p:cNvSpPr>
            <a:spLocks/>
          </p:cNvSpPr>
          <p:nvPr/>
        </p:nvSpPr>
        <p:spPr bwMode="auto">
          <a:xfrm>
            <a:off x="5056212" y="2162286"/>
            <a:ext cx="624668" cy="428374"/>
          </a:xfrm>
          <a:custGeom>
            <a:avLst/>
            <a:gdLst>
              <a:gd name="T0" fmla="*/ 2147483647 w 503"/>
              <a:gd name="T1" fmla="*/ 2147483647 h 325"/>
              <a:gd name="T2" fmla="*/ 2147483647 w 503"/>
              <a:gd name="T3" fmla="*/ 2147483647 h 325"/>
              <a:gd name="T4" fmla="*/ 2147483647 w 503"/>
              <a:gd name="T5" fmla="*/ 2147483647 h 325"/>
              <a:gd name="T6" fmla="*/ 2147483647 w 503"/>
              <a:gd name="T7" fmla="*/ 2147483647 h 325"/>
              <a:gd name="T8" fmla="*/ 2147483647 w 503"/>
              <a:gd name="T9" fmla="*/ 2147483647 h 325"/>
              <a:gd name="T10" fmla="*/ 2147483647 w 503"/>
              <a:gd name="T11" fmla="*/ 2147483647 h 325"/>
              <a:gd name="T12" fmla="*/ 2147483647 w 503"/>
              <a:gd name="T13" fmla="*/ 2147483647 h 325"/>
              <a:gd name="T14" fmla="*/ 2147483647 w 503"/>
              <a:gd name="T15" fmla="*/ 2147483647 h 325"/>
              <a:gd name="T16" fmla="*/ 2147483647 w 503"/>
              <a:gd name="T17" fmla="*/ 2147483647 h 325"/>
              <a:gd name="T18" fmla="*/ 2147483647 w 503"/>
              <a:gd name="T19" fmla="*/ 2147483647 h 325"/>
              <a:gd name="T20" fmla="*/ 2147483647 w 503"/>
              <a:gd name="T21" fmla="*/ 2147483647 h 325"/>
              <a:gd name="T22" fmla="*/ 2147483647 w 503"/>
              <a:gd name="T23" fmla="*/ 2147483647 h 325"/>
              <a:gd name="T24" fmla="*/ 2147483647 w 503"/>
              <a:gd name="T25" fmla="*/ 2147483647 h 325"/>
              <a:gd name="T26" fmla="*/ 2147483647 w 503"/>
              <a:gd name="T27" fmla="*/ 2147483647 h 325"/>
              <a:gd name="T28" fmla="*/ 2147483647 w 503"/>
              <a:gd name="T29" fmla="*/ 2147483647 h 325"/>
              <a:gd name="T30" fmla="*/ 0 w 503"/>
              <a:gd name="T31" fmla="*/ 2147483647 h 325"/>
              <a:gd name="T32" fmla="*/ 2147483647 w 503"/>
              <a:gd name="T33" fmla="*/ 2147483647 h 325"/>
              <a:gd name="T34" fmla="*/ 2147483647 w 503"/>
              <a:gd name="T35" fmla="*/ 2147483647 h 325"/>
              <a:gd name="T36" fmla="*/ 2147483647 w 503"/>
              <a:gd name="T37" fmla="*/ 0 h 325"/>
              <a:gd name="T38" fmla="*/ 2147483647 w 503"/>
              <a:gd name="T39" fmla="*/ 2147483647 h 325"/>
              <a:gd name="T40" fmla="*/ 2147483647 w 503"/>
              <a:gd name="T41" fmla="*/ 2147483647 h 325"/>
              <a:gd name="T42" fmla="*/ 2147483647 w 503"/>
              <a:gd name="T43" fmla="*/ 2147483647 h 325"/>
              <a:gd name="T44" fmla="*/ 2147483647 w 503"/>
              <a:gd name="T45" fmla="*/ 2147483647 h 325"/>
              <a:gd name="T46" fmla="*/ 2147483647 w 503"/>
              <a:gd name="T47" fmla="*/ 2147483647 h 325"/>
              <a:gd name="T48" fmla="*/ 2147483647 w 503"/>
              <a:gd name="T49" fmla="*/ 2147483647 h 325"/>
              <a:gd name="T50" fmla="*/ 2147483647 w 503"/>
              <a:gd name="T51" fmla="*/ 2147483647 h 325"/>
              <a:gd name="T52" fmla="*/ 2147483647 w 503"/>
              <a:gd name="T53" fmla="*/ 2147483647 h 325"/>
              <a:gd name="T54" fmla="*/ 2147483647 w 503"/>
              <a:gd name="T55" fmla="*/ 2147483647 h 325"/>
              <a:gd name="T56" fmla="*/ 2147483647 w 503"/>
              <a:gd name="T57" fmla="*/ 2147483647 h 325"/>
              <a:gd name="T58" fmla="*/ 2147483647 w 503"/>
              <a:gd name="T59" fmla="*/ 2147483647 h 325"/>
              <a:gd name="T60" fmla="*/ 2147483647 w 503"/>
              <a:gd name="T61" fmla="*/ 2147483647 h 325"/>
              <a:gd name="T62" fmla="*/ 2147483647 w 503"/>
              <a:gd name="T63" fmla="*/ 2147483647 h 325"/>
              <a:gd name="T64" fmla="*/ 2147483647 w 503"/>
              <a:gd name="T65" fmla="*/ 2147483647 h 325"/>
              <a:gd name="T66" fmla="*/ 2147483647 w 503"/>
              <a:gd name="T67" fmla="*/ 2147483647 h 325"/>
              <a:gd name="T68" fmla="*/ 2147483647 w 503"/>
              <a:gd name="T69" fmla="*/ 2147483647 h 325"/>
              <a:gd name="T70" fmla="*/ 2147483647 w 503"/>
              <a:gd name="T71" fmla="*/ 2147483647 h 325"/>
              <a:gd name="T72" fmla="*/ 2147483647 w 503"/>
              <a:gd name="T73" fmla="*/ 2147483647 h 325"/>
              <a:gd name="T74" fmla="*/ 2147483647 w 503"/>
              <a:gd name="T75" fmla="*/ 2147483647 h 325"/>
              <a:gd name="T76" fmla="*/ 2147483647 w 503"/>
              <a:gd name="T77" fmla="*/ 2147483647 h 325"/>
              <a:gd name="T78" fmla="*/ 2147483647 w 503"/>
              <a:gd name="T79" fmla="*/ 2147483647 h 3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03" h="325">
                <a:moveTo>
                  <a:pt x="405" y="321"/>
                </a:moveTo>
                <a:lnTo>
                  <a:pt x="396" y="308"/>
                </a:lnTo>
                <a:lnTo>
                  <a:pt x="386" y="297"/>
                </a:lnTo>
                <a:lnTo>
                  <a:pt x="276" y="302"/>
                </a:lnTo>
                <a:lnTo>
                  <a:pt x="178" y="306"/>
                </a:lnTo>
                <a:lnTo>
                  <a:pt x="67" y="306"/>
                </a:lnTo>
                <a:lnTo>
                  <a:pt x="59" y="301"/>
                </a:lnTo>
                <a:lnTo>
                  <a:pt x="59" y="289"/>
                </a:lnTo>
                <a:lnTo>
                  <a:pt x="59" y="272"/>
                </a:lnTo>
                <a:lnTo>
                  <a:pt x="55" y="265"/>
                </a:lnTo>
                <a:lnTo>
                  <a:pt x="53" y="259"/>
                </a:lnTo>
                <a:lnTo>
                  <a:pt x="57" y="248"/>
                </a:lnTo>
                <a:lnTo>
                  <a:pt x="51" y="242"/>
                </a:lnTo>
                <a:lnTo>
                  <a:pt x="49" y="234"/>
                </a:lnTo>
                <a:lnTo>
                  <a:pt x="47" y="225"/>
                </a:lnTo>
                <a:lnTo>
                  <a:pt x="43" y="215"/>
                </a:lnTo>
                <a:lnTo>
                  <a:pt x="37" y="210"/>
                </a:lnTo>
                <a:lnTo>
                  <a:pt x="37" y="204"/>
                </a:lnTo>
                <a:lnTo>
                  <a:pt x="37" y="189"/>
                </a:lnTo>
                <a:lnTo>
                  <a:pt x="35" y="172"/>
                </a:lnTo>
                <a:lnTo>
                  <a:pt x="24" y="153"/>
                </a:lnTo>
                <a:lnTo>
                  <a:pt x="20" y="146"/>
                </a:lnTo>
                <a:lnTo>
                  <a:pt x="16" y="138"/>
                </a:lnTo>
                <a:lnTo>
                  <a:pt x="2" y="106"/>
                </a:lnTo>
                <a:lnTo>
                  <a:pt x="4" y="106"/>
                </a:lnTo>
                <a:lnTo>
                  <a:pt x="2" y="94"/>
                </a:lnTo>
                <a:lnTo>
                  <a:pt x="2" y="74"/>
                </a:lnTo>
                <a:lnTo>
                  <a:pt x="8" y="57"/>
                </a:lnTo>
                <a:lnTo>
                  <a:pt x="12" y="45"/>
                </a:lnTo>
                <a:lnTo>
                  <a:pt x="12" y="42"/>
                </a:lnTo>
                <a:lnTo>
                  <a:pt x="8" y="38"/>
                </a:lnTo>
                <a:lnTo>
                  <a:pt x="0" y="32"/>
                </a:lnTo>
                <a:lnTo>
                  <a:pt x="2" y="26"/>
                </a:lnTo>
                <a:lnTo>
                  <a:pt x="8" y="19"/>
                </a:lnTo>
                <a:lnTo>
                  <a:pt x="8" y="9"/>
                </a:lnTo>
                <a:lnTo>
                  <a:pt x="14" y="7"/>
                </a:lnTo>
                <a:lnTo>
                  <a:pt x="260" y="4"/>
                </a:lnTo>
                <a:lnTo>
                  <a:pt x="407" y="0"/>
                </a:lnTo>
                <a:lnTo>
                  <a:pt x="409" y="2"/>
                </a:lnTo>
                <a:lnTo>
                  <a:pt x="409" y="4"/>
                </a:lnTo>
                <a:lnTo>
                  <a:pt x="411" y="7"/>
                </a:lnTo>
                <a:lnTo>
                  <a:pt x="415" y="13"/>
                </a:lnTo>
                <a:lnTo>
                  <a:pt x="421" y="19"/>
                </a:lnTo>
                <a:lnTo>
                  <a:pt x="419" y="26"/>
                </a:lnTo>
                <a:lnTo>
                  <a:pt x="415" y="38"/>
                </a:lnTo>
                <a:lnTo>
                  <a:pt x="417" y="57"/>
                </a:lnTo>
                <a:lnTo>
                  <a:pt x="427" y="76"/>
                </a:lnTo>
                <a:lnTo>
                  <a:pt x="441" y="85"/>
                </a:lnTo>
                <a:lnTo>
                  <a:pt x="452" y="89"/>
                </a:lnTo>
                <a:lnTo>
                  <a:pt x="458" y="96"/>
                </a:lnTo>
                <a:lnTo>
                  <a:pt x="460" y="104"/>
                </a:lnTo>
                <a:lnTo>
                  <a:pt x="466" y="110"/>
                </a:lnTo>
                <a:lnTo>
                  <a:pt x="472" y="113"/>
                </a:lnTo>
                <a:lnTo>
                  <a:pt x="474" y="117"/>
                </a:lnTo>
                <a:lnTo>
                  <a:pt x="482" y="127"/>
                </a:lnTo>
                <a:lnTo>
                  <a:pt x="493" y="134"/>
                </a:lnTo>
                <a:lnTo>
                  <a:pt x="499" y="138"/>
                </a:lnTo>
                <a:lnTo>
                  <a:pt x="501" y="144"/>
                </a:lnTo>
                <a:lnTo>
                  <a:pt x="503" y="151"/>
                </a:lnTo>
                <a:lnTo>
                  <a:pt x="499" y="163"/>
                </a:lnTo>
                <a:lnTo>
                  <a:pt x="491" y="178"/>
                </a:lnTo>
                <a:lnTo>
                  <a:pt x="488" y="189"/>
                </a:lnTo>
                <a:lnTo>
                  <a:pt x="482" y="197"/>
                </a:lnTo>
                <a:lnTo>
                  <a:pt x="472" y="200"/>
                </a:lnTo>
                <a:lnTo>
                  <a:pt x="448" y="208"/>
                </a:lnTo>
                <a:lnTo>
                  <a:pt x="437" y="217"/>
                </a:lnTo>
                <a:lnTo>
                  <a:pt x="433" y="225"/>
                </a:lnTo>
                <a:lnTo>
                  <a:pt x="435" y="234"/>
                </a:lnTo>
                <a:lnTo>
                  <a:pt x="443" y="253"/>
                </a:lnTo>
                <a:lnTo>
                  <a:pt x="443" y="261"/>
                </a:lnTo>
                <a:lnTo>
                  <a:pt x="435" y="266"/>
                </a:lnTo>
                <a:lnTo>
                  <a:pt x="433" y="270"/>
                </a:lnTo>
                <a:lnTo>
                  <a:pt x="435" y="276"/>
                </a:lnTo>
                <a:lnTo>
                  <a:pt x="433" y="282"/>
                </a:lnTo>
                <a:lnTo>
                  <a:pt x="425" y="291"/>
                </a:lnTo>
                <a:lnTo>
                  <a:pt x="411" y="299"/>
                </a:lnTo>
                <a:lnTo>
                  <a:pt x="409" y="304"/>
                </a:lnTo>
                <a:lnTo>
                  <a:pt x="411" y="312"/>
                </a:lnTo>
                <a:lnTo>
                  <a:pt x="411" y="318"/>
                </a:lnTo>
                <a:lnTo>
                  <a:pt x="409" y="325"/>
                </a:lnTo>
                <a:lnTo>
                  <a:pt x="405" y="321"/>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5" name="Freeform 12">
            <a:extLst>
              <a:ext uri="{FF2B5EF4-FFF2-40B4-BE49-F238E27FC236}">
                <a16:creationId xmlns:a16="http://schemas.microsoft.com/office/drawing/2014/main" id="{C645421F-D88A-7B59-C276-6022E7A87109}"/>
              </a:ext>
            </a:extLst>
          </p:cNvPr>
          <p:cNvSpPr>
            <a:spLocks/>
          </p:cNvSpPr>
          <p:nvPr/>
        </p:nvSpPr>
        <p:spPr bwMode="auto">
          <a:xfrm>
            <a:off x="5010117" y="1382646"/>
            <a:ext cx="661226" cy="781067"/>
          </a:xfrm>
          <a:custGeom>
            <a:avLst/>
            <a:gdLst>
              <a:gd name="T0" fmla="*/ 2147483647 w 533"/>
              <a:gd name="T1" fmla="*/ 2147483647 h 591"/>
              <a:gd name="T2" fmla="*/ 2147483647 w 533"/>
              <a:gd name="T3" fmla="*/ 2147483647 h 591"/>
              <a:gd name="T4" fmla="*/ 2147483647 w 533"/>
              <a:gd name="T5" fmla="*/ 2147483647 h 591"/>
              <a:gd name="T6" fmla="*/ 2147483647 w 533"/>
              <a:gd name="T7" fmla="*/ 2147483647 h 591"/>
              <a:gd name="T8" fmla="*/ 2147483647 w 533"/>
              <a:gd name="T9" fmla="*/ 2147483647 h 591"/>
              <a:gd name="T10" fmla="*/ 2147483647 w 533"/>
              <a:gd name="T11" fmla="*/ 2147483647 h 591"/>
              <a:gd name="T12" fmla="*/ 2147483647 w 533"/>
              <a:gd name="T13" fmla="*/ 2147483647 h 591"/>
              <a:gd name="T14" fmla="*/ 2147483647 w 533"/>
              <a:gd name="T15" fmla="*/ 2147483647 h 591"/>
              <a:gd name="T16" fmla="*/ 2147483647 w 533"/>
              <a:gd name="T17" fmla="*/ 2147483647 h 591"/>
              <a:gd name="T18" fmla="*/ 2147483647 w 533"/>
              <a:gd name="T19" fmla="*/ 2147483647 h 591"/>
              <a:gd name="T20" fmla="*/ 2147483647 w 533"/>
              <a:gd name="T21" fmla="*/ 2147483647 h 591"/>
              <a:gd name="T22" fmla="*/ 2147483647 w 533"/>
              <a:gd name="T23" fmla="*/ 2147483647 h 591"/>
              <a:gd name="T24" fmla="*/ 2147483647 w 533"/>
              <a:gd name="T25" fmla="*/ 2147483647 h 591"/>
              <a:gd name="T26" fmla="*/ 2147483647 w 533"/>
              <a:gd name="T27" fmla="*/ 2147483647 h 591"/>
              <a:gd name="T28" fmla="*/ 2147483647 w 533"/>
              <a:gd name="T29" fmla="*/ 2147483647 h 591"/>
              <a:gd name="T30" fmla="*/ 2147483647 w 533"/>
              <a:gd name="T31" fmla="*/ 2147483647 h 591"/>
              <a:gd name="T32" fmla="*/ 2147483647 w 533"/>
              <a:gd name="T33" fmla="*/ 2147483647 h 591"/>
              <a:gd name="T34" fmla="*/ 2147483647 w 533"/>
              <a:gd name="T35" fmla="*/ 2147483647 h 591"/>
              <a:gd name="T36" fmla="*/ 2147483647 w 533"/>
              <a:gd name="T37" fmla="*/ 2147483647 h 591"/>
              <a:gd name="T38" fmla="*/ 2147483647 w 533"/>
              <a:gd name="T39" fmla="*/ 2147483647 h 591"/>
              <a:gd name="T40" fmla="*/ 2147483647 w 533"/>
              <a:gd name="T41" fmla="*/ 2147483647 h 591"/>
              <a:gd name="T42" fmla="*/ 2147483647 w 533"/>
              <a:gd name="T43" fmla="*/ 2147483647 h 591"/>
              <a:gd name="T44" fmla="*/ 2147483647 w 533"/>
              <a:gd name="T45" fmla="*/ 2147483647 h 591"/>
              <a:gd name="T46" fmla="*/ 2147483647 w 533"/>
              <a:gd name="T47" fmla="*/ 2147483647 h 591"/>
              <a:gd name="T48" fmla="*/ 2147483647 w 533"/>
              <a:gd name="T49" fmla="*/ 2147483647 h 591"/>
              <a:gd name="T50" fmla="*/ 2147483647 w 533"/>
              <a:gd name="T51" fmla="*/ 2147483647 h 591"/>
              <a:gd name="T52" fmla="*/ 2147483647 w 533"/>
              <a:gd name="T53" fmla="*/ 2147483647 h 591"/>
              <a:gd name="T54" fmla="*/ 2147483647 w 533"/>
              <a:gd name="T55" fmla="*/ 2147483647 h 591"/>
              <a:gd name="T56" fmla="*/ 2147483647 w 533"/>
              <a:gd name="T57" fmla="*/ 2147483647 h 591"/>
              <a:gd name="T58" fmla="*/ 2147483647 w 533"/>
              <a:gd name="T59" fmla="*/ 2147483647 h 591"/>
              <a:gd name="T60" fmla="*/ 2147483647 w 533"/>
              <a:gd name="T61" fmla="*/ 2147483647 h 591"/>
              <a:gd name="T62" fmla="*/ 2147483647 w 533"/>
              <a:gd name="T63" fmla="*/ 2147483647 h 591"/>
              <a:gd name="T64" fmla="*/ 2147483647 w 533"/>
              <a:gd name="T65" fmla="*/ 2147483647 h 591"/>
              <a:gd name="T66" fmla="*/ 2147483647 w 533"/>
              <a:gd name="T67" fmla="*/ 2147483647 h 591"/>
              <a:gd name="T68" fmla="*/ 2147483647 w 533"/>
              <a:gd name="T69" fmla="*/ 2147483647 h 591"/>
              <a:gd name="T70" fmla="*/ 2147483647 w 533"/>
              <a:gd name="T71" fmla="*/ 2147483647 h 591"/>
              <a:gd name="T72" fmla="*/ 2147483647 w 533"/>
              <a:gd name="T73" fmla="*/ 2147483647 h 591"/>
              <a:gd name="T74" fmla="*/ 2147483647 w 533"/>
              <a:gd name="T75" fmla="*/ 0 h 591"/>
              <a:gd name="T76" fmla="*/ 0 w 533"/>
              <a:gd name="T77" fmla="*/ 2147483647 h 591"/>
              <a:gd name="T78" fmla="*/ 2147483647 w 533"/>
              <a:gd name="T79" fmla="*/ 2147483647 h 591"/>
              <a:gd name="T80" fmla="*/ 2147483647 w 533"/>
              <a:gd name="T81" fmla="*/ 2147483647 h 591"/>
              <a:gd name="T82" fmla="*/ 2147483647 w 533"/>
              <a:gd name="T83" fmla="*/ 2147483647 h 591"/>
              <a:gd name="T84" fmla="*/ 2147483647 w 533"/>
              <a:gd name="T85" fmla="*/ 2147483647 h 591"/>
              <a:gd name="T86" fmla="*/ 2147483647 w 533"/>
              <a:gd name="T87" fmla="*/ 2147483647 h 591"/>
              <a:gd name="T88" fmla="*/ 2147483647 w 533"/>
              <a:gd name="T89" fmla="*/ 2147483647 h 591"/>
              <a:gd name="T90" fmla="*/ 2147483647 w 533"/>
              <a:gd name="T91" fmla="*/ 2147483647 h 591"/>
              <a:gd name="T92" fmla="*/ 2147483647 w 533"/>
              <a:gd name="T93" fmla="*/ 2147483647 h 591"/>
              <a:gd name="T94" fmla="*/ 2147483647 w 533"/>
              <a:gd name="T95" fmla="*/ 2147483647 h 591"/>
              <a:gd name="T96" fmla="*/ 2147483647 w 533"/>
              <a:gd name="T97" fmla="*/ 2147483647 h 591"/>
              <a:gd name="T98" fmla="*/ 2147483647 w 533"/>
              <a:gd name="T99" fmla="*/ 2147483647 h 591"/>
              <a:gd name="T100" fmla="*/ 2147483647 w 533"/>
              <a:gd name="T101" fmla="*/ 2147483647 h 5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3" h="591">
                <a:moveTo>
                  <a:pt x="57" y="591"/>
                </a:moveTo>
                <a:lnTo>
                  <a:pt x="182" y="591"/>
                </a:lnTo>
                <a:lnTo>
                  <a:pt x="303" y="588"/>
                </a:lnTo>
                <a:lnTo>
                  <a:pt x="450" y="584"/>
                </a:lnTo>
                <a:lnTo>
                  <a:pt x="448" y="573"/>
                </a:lnTo>
                <a:lnTo>
                  <a:pt x="448" y="561"/>
                </a:lnTo>
                <a:lnTo>
                  <a:pt x="444" y="554"/>
                </a:lnTo>
                <a:lnTo>
                  <a:pt x="442" y="546"/>
                </a:lnTo>
                <a:lnTo>
                  <a:pt x="439" y="540"/>
                </a:lnTo>
                <a:lnTo>
                  <a:pt x="435" y="537"/>
                </a:lnTo>
                <a:lnTo>
                  <a:pt x="429" y="533"/>
                </a:lnTo>
                <a:lnTo>
                  <a:pt x="425" y="531"/>
                </a:lnTo>
                <a:lnTo>
                  <a:pt x="415" y="525"/>
                </a:lnTo>
                <a:lnTo>
                  <a:pt x="407" y="522"/>
                </a:lnTo>
                <a:lnTo>
                  <a:pt x="403" y="518"/>
                </a:lnTo>
                <a:lnTo>
                  <a:pt x="401" y="516"/>
                </a:lnTo>
                <a:lnTo>
                  <a:pt x="399" y="512"/>
                </a:lnTo>
                <a:lnTo>
                  <a:pt x="399" y="506"/>
                </a:lnTo>
                <a:lnTo>
                  <a:pt x="397" y="503"/>
                </a:lnTo>
                <a:lnTo>
                  <a:pt x="397" y="501"/>
                </a:lnTo>
                <a:lnTo>
                  <a:pt x="394" y="497"/>
                </a:lnTo>
                <a:lnTo>
                  <a:pt x="390" y="493"/>
                </a:lnTo>
                <a:lnTo>
                  <a:pt x="382" y="489"/>
                </a:lnTo>
                <a:lnTo>
                  <a:pt x="370" y="484"/>
                </a:lnTo>
                <a:lnTo>
                  <a:pt x="349" y="474"/>
                </a:lnTo>
                <a:lnTo>
                  <a:pt x="339" y="469"/>
                </a:lnTo>
                <a:lnTo>
                  <a:pt x="337" y="465"/>
                </a:lnTo>
                <a:lnTo>
                  <a:pt x="335" y="461"/>
                </a:lnTo>
                <a:lnTo>
                  <a:pt x="329" y="459"/>
                </a:lnTo>
                <a:lnTo>
                  <a:pt x="327" y="455"/>
                </a:lnTo>
                <a:lnTo>
                  <a:pt x="327" y="452"/>
                </a:lnTo>
                <a:lnTo>
                  <a:pt x="329" y="448"/>
                </a:lnTo>
                <a:lnTo>
                  <a:pt x="327" y="438"/>
                </a:lnTo>
                <a:lnTo>
                  <a:pt x="327" y="427"/>
                </a:lnTo>
                <a:lnTo>
                  <a:pt x="327" y="410"/>
                </a:lnTo>
                <a:lnTo>
                  <a:pt x="331" y="395"/>
                </a:lnTo>
                <a:lnTo>
                  <a:pt x="333" y="391"/>
                </a:lnTo>
                <a:lnTo>
                  <a:pt x="333" y="389"/>
                </a:lnTo>
                <a:lnTo>
                  <a:pt x="335" y="387"/>
                </a:lnTo>
                <a:lnTo>
                  <a:pt x="337" y="387"/>
                </a:lnTo>
                <a:lnTo>
                  <a:pt x="337" y="385"/>
                </a:lnTo>
                <a:lnTo>
                  <a:pt x="335" y="384"/>
                </a:lnTo>
                <a:lnTo>
                  <a:pt x="327" y="376"/>
                </a:lnTo>
                <a:lnTo>
                  <a:pt x="321" y="372"/>
                </a:lnTo>
                <a:lnTo>
                  <a:pt x="317" y="368"/>
                </a:lnTo>
                <a:lnTo>
                  <a:pt x="315" y="365"/>
                </a:lnTo>
                <a:lnTo>
                  <a:pt x="317" y="363"/>
                </a:lnTo>
                <a:lnTo>
                  <a:pt x="317" y="359"/>
                </a:lnTo>
                <a:lnTo>
                  <a:pt x="325" y="350"/>
                </a:lnTo>
                <a:lnTo>
                  <a:pt x="333" y="338"/>
                </a:lnTo>
                <a:lnTo>
                  <a:pt x="343" y="329"/>
                </a:lnTo>
                <a:lnTo>
                  <a:pt x="354" y="319"/>
                </a:lnTo>
                <a:lnTo>
                  <a:pt x="354" y="263"/>
                </a:lnTo>
                <a:lnTo>
                  <a:pt x="360" y="255"/>
                </a:lnTo>
                <a:lnTo>
                  <a:pt x="368" y="246"/>
                </a:lnTo>
                <a:lnTo>
                  <a:pt x="376" y="238"/>
                </a:lnTo>
                <a:lnTo>
                  <a:pt x="382" y="234"/>
                </a:lnTo>
                <a:lnTo>
                  <a:pt x="388" y="232"/>
                </a:lnTo>
                <a:lnTo>
                  <a:pt x="390" y="229"/>
                </a:lnTo>
                <a:lnTo>
                  <a:pt x="394" y="223"/>
                </a:lnTo>
                <a:lnTo>
                  <a:pt x="397" y="219"/>
                </a:lnTo>
                <a:lnTo>
                  <a:pt x="399" y="219"/>
                </a:lnTo>
                <a:lnTo>
                  <a:pt x="405" y="213"/>
                </a:lnTo>
                <a:lnTo>
                  <a:pt x="411" y="208"/>
                </a:lnTo>
                <a:lnTo>
                  <a:pt x="429" y="189"/>
                </a:lnTo>
                <a:lnTo>
                  <a:pt x="439" y="176"/>
                </a:lnTo>
                <a:lnTo>
                  <a:pt x="452" y="164"/>
                </a:lnTo>
                <a:lnTo>
                  <a:pt x="468" y="151"/>
                </a:lnTo>
                <a:lnTo>
                  <a:pt x="486" y="136"/>
                </a:lnTo>
                <a:lnTo>
                  <a:pt x="495" y="132"/>
                </a:lnTo>
                <a:lnTo>
                  <a:pt x="503" y="126"/>
                </a:lnTo>
                <a:lnTo>
                  <a:pt x="517" y="117"/>
                </a:lnTo>
                <a:lnTo>
                  <a:pt x="527" y="111"/>
                </a:lnTo>
                <a:lnTo>
                  <a:pt x="531" y="109"/>
                </a:lnTo>
                <a:lnTo>
                  <a:pt x="533" y="109"/>
                </a:lnTo>
                <a:lnTo>
                  <a:pt x="523" y="108"/>
                </a:lnTo>
                <a:lnTo>
                  <a:pt x="519" y="108"/>
                </a:lnTo>
                <a:lnTo>
                  <a:pt x="515" y="108"/>
                </a:lnTo>
                <a:lnTo>
                  <a:pt x="511" y="106"/>
                </a:lnTo>
                <a:lnTo>
                  <a:pt x="507" y="104"/>
                </a:lnTo>
                <a:lnTo>
                  <a:pt x="499" y="102"/>
                </a:lnTo>
                <a:lnTo>
                  <a:pt x="489" y="102"/>
                </a:lnTo>
                <a:lnTo>
                  <a:pt x="480" y="102"/>
                </a:lnTo>
                <a:lnTo>
                  <a:pt x="472" y="102"/>
                </a:lnTo>
                <a:lnTo>
                  <a:pt x="462" y="102"/>
                </a:lnTo>
                <a:lnTo>
                  <a:pt x="454" y="98"/>
                </a:lnTo>
                <a:lnTo>
                  <a:pt x="446" y="94"/>
                </a:lnTo>
                <a:lnTo>
                  <a:pt x="444" y="92"/>
                </a:lnTo>
                <a:lnTo>
                  <a:pt x="441" y="92"/>
                </a:lnTo>
                <a:lnTo>
                  <a:pt x="437" y="94"/>
                </a:lnTo>
                <a:lnTo>
                  <a:pt x="427" y="102"/>
                </a:lnTo>
                <a:lnTo>
                  <a:pt x="419" y="108"/>
                </a:lnTo>
                <a:lnTo>
                  <a:pt x="415" y="108"/>
                </a:lnTo>
                <a:lnTo>
                  <a:pt x="411" y="109"/>
                </a:lnTo>
                <a:lnTo>
                  <a:pt x="401" y="108"/>
                </a:lnTo>
                <a:lnTo>
                  <a:pt x="397" y="106"/>
                </a:lnTo>
                <a:lnTo>
                  <a:pt x="392" y="100"/>
                </a:lnTo>
                <a:lnTo>
                  <a:pt x="376" y="91"/>
                </a:lnTo>
                <a:lnTo>
                  <a:pt x="370" y="87"/>
                </a:lnTo>
                <a:lnTo>
                  <a:pt x="364" y="83"/>
                </a:lnTo>
                <a:lnTo>
                  <a:pt x="358" y="81"/>
                </a:lnTo>
                <a:lnTo>
                  <a:pt x="354" y="81"/>
                </a:lnTo>
                <a:lnTo>
                  <a:pt x="352" y="83"/>
                </a:lnTo>
                <a:lnTo>
                  <a:pt x="350" y="85"/>
                </a:lnTo>
                <a:lnTo>
                  <a:pt x="349" y="92"/>
                </a:lnTo>
                <a:lnTo>
                  <a:pt x="343" y="92"/>
                </a:lnTo>
                <a:lnTo>
                  <a:pt x="339" y="91"/>
                </a:lnTo>
                <a:lnTo>
                  <a:pt x="337" y="89"/>
                </a:lnTo>
                <a:lnTo>
                  <a:pt x="333" y="85"/>
                </a:lnTo>
                <a:lnTo>
                  <a:pt x="331" y="83"/>
                </a:lnTo>
                <a:lnTo>
                  <a:pt x="327" y="81"/>
                </a:lnTo>
                <a:lnTo>
                  <a:pt x="323" y="79"/>
                </a:lnTo>
                <a:lnTo>
                  <a:pt x="317" y="77"/>
                </a:lnTo>
                <a:lnTo>
                  <a:pt x="305" y="77"/>
                </a:lnTo>
                <a:lnTo>
                  <a:pt x="300" y="75"/>
                </a:lnTo>
                <a:lnTo>
                  <a:pt x="298" y="75"/>
                </a:lnTo>
                <a:lnTo>
                  <a:pt x="296" y="74"/>
                </a:lnTo>
                <a:lnTo>
                  <a:pt x="296" y="72"/>
                </a:lnTo>
                <a:lnTo>
                  <a:pt x="294" y="68"/>
                </a:lnTo>
                <a:lnTo>
                  <a:pt x="292" y="64"/>
                </a:lnTo>
                <a:lnTo>
                  <a:pt x="286" y="62"/>
                </a:lnTo>
                <a:lnTo>
                  <a:pt x="278" y="62"/>
                </a:lnTo>
                <a:lnTo>
                  <a:pt x="270" y="64"/>
                </a:lnTo>
                <a:lnTo>
                  <a:pt x="253" y="68"/>
                </a:lnTo>
                <a:lnTo>
                  <a:pt x="247" y="70"/>
                </a:lnTo>
                <a:lnTo>
                  <a:pt x="243" y="70"/>
                </a:lnTo>
                <a:lnTo>
                  <a:pt x="239" y="70"/>
                </a:lnTo>
                <a:lnTo>
                  <a:pt x="237" y="68"/>
                </a:lnTo>
                <a:lnTo>
                  <a:pt x="231" y="60"/>
                </a:lnTo>
                <a:lnTo>
                  <a:pt x="229" y="56"/>
                </a:lnTo>
                <a:lnTo>
                  <a:pt x="225" y="55"/>
                </a:lnTo>
                <a:lnTo>
                  <a:pt x="221" y="55"/>
                </a:lnTo>
                <a:lnTo>
                  <a:pt x="217" y="56"/>
                </a:lnTo>
                <a:lnTo>
                  <a:pt x="213" y="56"/>
                </a:lnTo>
                <a:lnTo>
                  <a:pt x="211" y="56"/>
                </a:lnTo>
                <a:lnTo>
                  <a:pt x="208" y="53"/>
                </a:lnTo>
                <a:lnTo>
                  <a:pt x="204" y="51"/>
                </a:lnTo>
                <a:lnTo>
                  <a:pt x="198" y="49"/>
                </a:lnTo>
                <a:lnTo>
                  <a:pt x="192" y="49"/>
                </a:lnTo>
                <a:lnTo>
                  <a:pt x="184" y="49"/>
                </a:lnTo>
                <a:lnTo>
                  <a:pt x="180" y="49"/>
                </a:lnTo>
                <a:lnTo>
                  <a:pt x="178" y="47"/>
                </a:lnTo>
                <a:lnTo>
                  <a:pt x="176" y="41"/>
                </a:lnTo>
                <a:lnTo>
                  <a:pt x="174" y="34"/>
                </a:lnTo>
                <a:lnTo>
                  <a:pt x="174" y="24"/>
                </a:lnTo>
                <a:lnTo>
                  <a:pt x="172" y="15"/>
                </a:lnTo>
                <a:lnTo>
                  <a:pt x="170" y="11"/>
                </a:lnTo>
                <a:lnTo>
                  <a:pt x="168" y="7"/>
                </a:lnTo>
                <a:lnTo>
                  <a:pt x="166" y="4"/>
                </a:lnTo>
                <a:lnTo>
                  <a:pt x="164" y="2"/>
                </a:lnTo>
                <a:lnTo>
                  <a:pt x="161" y="0"/>
                </a:lnTo>
                <a:lnTo>
                  <a:pt x="157" y="0"/>
                </a:lnTo>
                <a:lnTo>
                  <a:pt x="157" y="21"/>
                </a:lnTo>
                <a:lnTo>
                  <a:pt x="71" y="21"/>
                </a:lnTo>
                <a:lnTo>
                  <a:pt x="2" y="21"/>
                </a:lnTo>
                <a:lnTo>
                  <a:pt x="0" y="22"/>
                </a:lnTo>
                <a:lnTo>
                  <a:pt x="0" y="24"/>
                </a:lnTo>
                <a:lnTo>
                  <a:pt x="0" y="28"/>
                </a:lnTo>
                <a:lnTo>
                  <a:pt x="6" y="39"/>
                </a:lnTo>
                <a:lnTo>
                  <a:pt x="8" y="47"/>
                </a:lnTo>
                <a:lnTo>
                  <a:pt x="8" y="55"/>
                </a:lnTo>
                <a:lnTo>
                  <a:pt x="8" y="64"/>
                </a:lnTo>
                <a:lnTo>
                  <a:pt x="4" y="75"/>
                </a:lnTo>
                <a:lnTo>
                  <a:pt x="6" y="94"/>
                </a:lnTo>
                <a:lnTo>
                  <a:pt x="8" y="106"/>
                </a:lnTo>
                <a:lnTo>
                  <a:pt x="10" y="113"/>
                </a:lnTo>
                <a:lnTo>
                  <a:pt x="12" y="117"/>
                </a:lnTo>
                <a:lnTo>
                  <a:pt x="12" y="119"/>
                </a:lnTo>
                <a:lnTo>
                  <a:pt x="14" y="123"/>
                </a:lnTo>
                <a:lnTo>
                  <a:pt x="12" y="132"/>
                </a:lnTo>
                <a:lnTo>
                  <a:pt x="18" y="143"/>
                </a:lnTo>
                <a:lnTo>
                  <a:pt x="22" y="155"/>
                </a:lnTo>
                <a:lnTo>
                  <a:pt x="25" y="166"/>
                </a:lnTo>
                <a:lnTo>
                  <a:pt x="25" y="177"/>
                </a:lnTo>
                <a:lnTo>
                  <a:pt x="27" y="208"/>
                </a:lnTo>
                <a:lnTo>
                  <a:pt x="27" y="227"/>
                </a:lnTo>
                <a:lnTo>
                  <a:pt x="29" y="249"/>
                </a:lnTo>
                <a:lnTo>
                  <a:pt x="29" y="263"/>
                </a:lnTo>
                <a:lnTo>
                  <a:pt x="31" y="272"/>
                </a:lnTo>
                <a:lnTo>
                  <a:pt x="35" y="278"/>
                </a:lnTo>
                <a:lnTo>
                  <a:pt x="37" y="281"/>
                </a:lnTo>
                <a:lnTo>
                  <a:pt x="41" y="289"/>
                </a:lnTo>
                <a:lnTo>
                  <a:pt x="43" y="293"/>
                </a:lnTo>
                <a:lnTo>
                  <a:pt x="45" y="298"/>
                </a:lnTo>
                <a:lnTo>
                  <a:pt x="45" y="304"/>
                </a:lnTo>
                <a:lnTo>
                  <a:pt x="47" y="314"/>
                </a:lnTo>
                <a:lnTo>
                  <a:pt x="49" y="336"/>
                </a:lnTo>
                <a:lnTo>
                  <a:pt x="47" y="344"/>
                </a:lnTo>
                <a:lnTo>
                  <a:pt x="45" y="351"/>
                </a:lnTo>
                <a:lnTo>
                  <a:pt x="43" y="355"/>
                </a:lnTo>
                <a:lnTo>
                  <a:pt x="39" y="359"/>
                </a:lnTo>
                <a:lnTo>
                  <a:pt x="35" y="363"/>
                </a:lnTo>
                <a:lnTo>
                  <a:pt x="33" y="367"/>
                </a:lnTo>
                <a:lnTo>
                  <a:pt x="31" y="372"/>
                </a:lnTo>
                <a:lnTo>
                  <a:pt x="31" y="378"/>
                </a:lnTo>
                <a:lnTo>
                  <a:pt x="31" y="382"/>
                </a:lnTo>
                <a:lnTo>
                  <a:pt x="33" y="384"/>
                </a:lnTo>
                <a:lnTo>
                  <a:pt x="35" y="385"/>
                </a:lnTo>
                <a:lnTo>
                  <a:pt x="39" y="387"/>
                </a:lnTo>
                <a:lnTo>
                  <a:pt x="43" y="389"/>
                </a:lnTo>
                <a:lnTo>
                  <a:pt x="49" y="391"/>
                </a:lnTo>
                <a:lnTo>
                  <a:pt x="53" y="393"/>
                </a:lnTo>
                <a:lnTo>
                  <a:pt x="55" y="397"/>
                </a:lnTo>
                <a:lnTo>
                  <a:pt x="57" y="404"/>
                </a:lnTo>
                <a:lnTo>
                  <a:pt x="57" y="591"/>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6" name="Freeform 13">
            <a:extLst>
              <a:ext uri="{FF2B5EF4-FFF2-40B4-BE49-F238E27FC236}">
                <a16:creationId xmlns:a16="http://schemas.microsoft.com/office/drawing/2014/main" id="{A0F41BFF-5046-1915-FDF4-1FFE06381A73}"/>
              </a:ext>
            </a:extLst>
          </p:cNvPr>
          <p:cNvSpPr>
            <a:spLocks/>
          </p:cNvSpPr>
          <p:nvPr/>
        </p:nvSpPr>
        <p:spPr bwMode="auto">
          <a:xfrm>
            <a:off x="5010117" y="1382646"/>
            <a:ext cx="661226" cy="781067"/>
          </a:xfrm>
          <a:custGeom>
            <a:avLst/>
            <a:gdLst>
              <a:gd name="T0" fmla="*/ 2147483647 w 533"/>
              <a:gd name="T1" fmla="*/ 2147483647 h 591"/>
              <a:gd name="T2" fmla="*/ 2147483647 w 533"/>
              <a:gd name="T3" fmla="*/ 2147483647 h 591"/>
              <a:gd name="T4" fmla="*/ 2147483647 w 533"/>
              <a:gd name="T5" fmla="*/ 2147483647 h 591"/>
              <a:gd name="T6" fmla="*/ 2147483647 w 533"/>
              <a:gd name="T7" fmla="*/ 2147483647 h 591"/>
              <a:gd name="T8" fmla="*/ 2147483647 w 533"/>
              <a:gd name="T9" fmla="*/ 2147483647 h 591"/>
              <a:gd name="T10" fmla="*/ 2147483647 w 533"/>
              <a:gd name="T11" fmla="*/ 2147483647 h 591"/>
              <a:gd name="T12" fmla="*/ 2147483647 w 533"/>
              <a:gd name="T13" fmla="*/ 2147483647 h 591"/>
              <a:gd name="T14" fmla="*/ 2147483647 w 533"/>
              <a:gd name="T15" fmla="*/ 2147483647 h 591"/>
              <a:gd name="T16" fmla="*/ 2147483647 w 533"/>
              <a:gd name="T17" fmla="*/ 2147483647 h 591"/>
              <a:gd name="T18" fmla="*/ 2147483647 w 533"/>
              <a:gd name="T19" fmla="*/ 2147483647 h 591"/>
              <a:gd name="T20" fmla="*/ 2147483647 w 533"/>
              <a:gd name="T21" fmla="*/ 2147483647 h 591"/>
              <a:gd name="T22" fmla="*/ 2147483647 w 533"/>
              <a:gd name="T23" fmla="*/ 2147483647 h 591"/>
              <a:gd name="T24" fmla="*/ 2147483647 w 533"/>
              <a:gd name="T25" fmla="*/ 2147483647 h 591"/>
              <a:gd name="T26" fmla="*/ 2147483647 w 533"/>
              <a:gd name="T27" fmla="*/ 2147483647 h 591"/>
              <a:gd name="T28" fmla="*/ 2147483647 w 533"/>
              <a:gd name="T29" fmla="*/ 2147483647 h 591"/>
              <a:gd name="T30" fmla="*/ 2147483647 w 533"/>
              <a:gd name="T31" fmla="*/ 2147483647 h 591"/>
              <a:gd name="T32" fmla="*/ 2147483647 w 533"/>
              <a:gd name="T33" fmla="*/ 2147483647 h 591"/>
              <a:gd name="T34" fmla="*/ 2147483647 w 533"/>
              <a:gd name="T35" fmla="*/ 2147483647 h 591"/>
              <a:gd name="T36" fmla="*/ 2147483647 w 533"/>
              <a:gd name="T37" fmla="*/ 2147483647 h 591"/>
              <a:gd name="T38" fmla="*/ 2147483647 w 533"/>
              <a:gd name="T39" fmla="*/ 2147483647 h 591"/>
              <a:gd name="T40" fmla="*/ 2147483647 w 533"/>
              <a:gd name="T41" fmla="*/ 2147483647 h 591"/>
              <a:gd name="T42" fmla="*/ 2147483647 w 533"/>
              <a:gd name="T43" fmla="*/ 2147483647 h 591"/>
              <a:gd name="T44" fmla="*/ 2147483647 w 533"/>
              <a:gd name="T45" fmla="*/ 2147483647 h 591"/>
              <a:gd name="T46" fmla="*/ 2147483647 w 533"/>
              <a:gd name="T47" fmla="*/ 2147483647 h 591"/>
              <a:gd name="T48" fmla="*/ 2147483647 w 533"/>
              <a:gd name="T49" fmla="*/ 2147483647 h 591"/>
              <a:gd name="T50" fmla="*/ 2147483647 w 533"/>
              <a:gd name="T51" fmla="*/ 2147483647 h 591"/>
              <a:gd name="T52" fmla="*/ 2147483647 w 533"/>
              <a:gd name="T53" fmla="*/ 2147483647 h 591"/>
              <a:gd name="T54" fmla="*/ 2147483647 w 533"/>
              <a:gd name="T55" fmla="*/ 2147483647 h 591"/>
              <a:gd name="T56" fmla="*/ 2147483647 w 533"/>
              <a:gd name="T57" fmla="*/ 2147483647 h 591"/>
              <a:gd name="T58" fmla="*/ 2147483647 w 533"/>
              <a:gd name="T59" fmla="*/ 2147483647 h 591"/>
              <a:gd name="T60" fmla="*/ 2147483647 w 533"/>
              <a:gd name="T61" fmla="*/ 2147483647 h 591"/>
              <a:gd name="T62" fmla="*/ 2147483647 w 533"/>
              <a:gd name="T63" fmla="*/ 2147483647 h 591"/>
              <a:gd name="T64" fmla="*/ 2147483647 w 533"/>
              <a:gd name="T65" fmla="*/ 2147483647 h 591"/>
              <a:gd name="T66" fmla="*/ 2147483647 w 533"/>
              <a:gd name="T67" fmla="*/ 2147483647 h 591"/>
              <a:gd name="T68" fmla="*/ 2147483647 w 533"/>
              <a:gd name="T69" fmla="*/ 2147483647 h 591"/>
              <a:gd name="T70" fmla="*/ 2147483647 w 533"/>
              <a:gd name="T71" fmla="*/ 2147483647 h 591"/>
              <a:gd name="T72" fmla="*/ 2147483647 w 533"/>
              <a:gd name="T73" fmla="*/ 2147483647 h 591"/>
              <a:gd name="T74" fmla="*/ 2147483647 w 533"/>
              <a:gd name="T75" fmla="*/ 2147483647 h 591"/>
              <a:gd name="T76" fmla="*/ 2147483647 w 533"/>
              <a:gd name="T77" fmla="*/ 2147483647 h 591"/>
              <a:gd name="T78" fmla="*/ 2147483647 w 533"/>
              <a:gd name="T79" fmla="*/ 2147483647 h 591"/>
              <a:gd name="T80" fmla="*/ 2147483647 w 533"/>
              <a:gd name="T81" fmla="*/ 2147483647 h 591"/>
              <a:gd name="T82" fmla="*/ 2147483647 w 533"/>
              <a:gd name="T83" fmla="*/ 2147483647 h 591"/>
              <a:gd name="T84" fmla="*/ 0 w 533"/>
              <a:gd name="T85" fmla="*/ 2147483647 h 591"/>
              <a:gd name="T86" fmla="*/ 2147483647 w 533"/>
              <a:gd name="T87" fmla="*/ 2147483647 h 591"/>
              <a:gd name="T88" fmla="*/ 2147483647 w 533"/>
              <a:gd name="T89" fmla="*/ 2147483647 h 591"/>
              <a:gd name="T90" fmla="*/ 2147483647 w 533"/>
              <a:gd name="T91" fmla="*/ 2147483647 h 591"/>
              <a:gd name="T92" fmla="*/ 2147483647 w 533"/>
              <a:gd name="T93" fmla="*/ 2147483647 h 591"/>
              <a:gd name="T94" fmla="*/ 2147483647 w 533"/>
              <a:gd name="T95" fmla="*/ 2147483647 h 591"/>
              <a:gd name="T96" fmla="*/ 2147483647 w 533"/>
              <a:gd name="T97" fmla="*/ 2147483647 h 591"/>
              <a:gd name="T98" fmla="*/ 2147483647 w 533"/>
              <a:gd name="T99" fmla="*/ 2147483647 h 591"/>
              <a:gd name="T100" fmla="*/ 2147483647 w 533"/>
              <a:gd name="T101" fmla="*/ 2147483647 h 591"/>
              <a:gd name="T102" fmla="*/ 2147483647 w 533"/>
              <a:gd name="T103" fmla="*/ 2147483647 h 591"/>
              <a:gd name="T104" fmla="*/ 2147483647 w 533"/>
              <a:gd name="T105" fmla="*/ 2147483647 h 591"/>
              <a:gd name="T106" fmla="*/ 2147483647 w 533"/>
              <a:gd name="T107" fmla="*/ 2147483647 h 591"/>
              <a:gd name="T108" fmla="*/ 2147483647 w 533"/>
              <a:gd name="T109" fmla="*/ 2147483647 h 5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3" h="591">
                <a:moveTo>
                  <a:pt x="57" y="591"/>
                </a:moveTo>
                <a:lnTo>
                  <a:pt x="303" y="588"/>
                </a:lnTo>
                <a:lnTo>
                  <a:pt x="450" y="584"/>
                </a:lnTo>
                <a:lnTo>
                  <a:pt x="446" y="561"/>
                </a:lnTo>
                <a:lnTo>
                  <a:pt x="442" y="546"/>
                </a:lnTo>
                <a:lnTo>
                  <a:pt x="433" y="537"/>
                </a:lnTo>
                <a:lnTo>
                  <a:pt x="425" y="529"/>
                </a:lnTo>
                <a:lnTo>
                  <a:pt x="407" y="522"/>
                </a:lnTo>
                <a:lnTo>
                  <a:pt x="401" y="516"/>
                </a:lnTo>
                <a:lnTo>
                  <a:pt x="397" y="506"/>
                </a:lnTo>
                <a:lnTo>
                  <a:pt x="395" y="499"/>
                </a:lnTo>
                <a:lnTo>
                  <a:pt x="390" y="493"/>
                </a:lnTo>
                <a:lnTo>
                  <a:pt x="370" y="484"/>
                </a:lnTo>
                <a:lnTo>
                  <a:pt x="347" y="472"/>
                </a:lnTo>
                <a:lnTo>
                  <a:pt x="335" y="461"/>
                </a:lnTo>
                <a:lnTo>
                  <a:pt x="327" y="455"/>
                </a:lnTo>
                <a:lnTo>
                  <a:pt x="327" y="452"/>
                </a:lnTo>
                <a:lnTo>
                  <a:pt x="329" y="448"/>
                </a:lnTo>
                <a:lnTo>
                  <a:pt x="327" y="408"/>
                </a:lnTo>
                <a:lnTo>
                  <a:pt x="331" y="395"/>
                </a:lnTo>
                <a:lnTo>
                  <a:pt x="335" y="387"/>
                </a:lnTo>
                <a:lnTo>
                  <a:pt x="337" y="385"/>
                </a:lnTo>
                <a:lnTo>
                  <a:pt x="335" y="384"/>
                </a:lnTo>
                <a:lnTo>
                  <a:pt x="325" y="376"/>
                </a:lnTo>
                <a:lnTo>
                  <a:pt x="317" y="368"/>
                </a:lnTo>
                <a:lnTo>
                  <a:pt x="315" y="365"/>
                </a:lnTo>
                <a:lnTo>
                  <a:pt x="317" y="359"/>
                </a:lnTo>
                <a:lnTo>
                  <a:pt x="333" y="338"/>
                </a:lnTo>
                <a:lnTo>
                  <a:pt x="354" y="319"/>
                </a:lnTo>
                <a:lnTo>
                  <a:pt x="354" y="263"/>
                </a:lnTo>
                <a:lnTo>
                  <a:pt x="382" y="234"/>
                </a:lnTo>
                <a:lnTo>
                  <a:pt x="390" y="229"/>
                </a:lnTo>
                <a:lnTo>
                  <a:pt x="394" y="223"/>
                </a:lnTo>
                <a:lnTo>
                  <a:pt x="399" y="217"/>
                </a:lnTo>
                <a:lnTo>
                  <a:pt x="411" y="208"/>
                </a:lnTo>
                <a:lnTo>
                  <a:pt x="429" y="187"/>
                </a:lnTo>
                <a:lnTo>
                  <a:pt x="452" y="162"/>
                </a:lnTo>
                <a:lnTo>
                  <a:pt x="466" y="149"/>
                </a:lnTo>
                <a:lnTo>
                  <a:pt x="486" y="136"/>
                </a:lnTo>
                <a:lnTo>
                  <a:pt x="517" y="117"/>
                </a:lnTo>
                <a:lnTo>
                  <a:pt x="527" y="111"/>
                </a:lnTo>
                <a:lnTo>
                  <a:pt x="533" y="109"/>
                </a:lnTo>
                <a:lnTo>
                  <a:pt x="515" y="108"/>
                </a:lnTo>
                <a:lnTo>
                  <a:pt x="499" y="102"/>
                </a:lnTo>
                <a:lnTo>
                  <a:pt x="480" y="102"/>
                </a:lnTo>
                <a:lnTo>
                  <a:pt x="462" y="102"/>
                </a:lnTo>
                <a:lnTo>
                  <a:pt x="452" y="98"/>
                </a:lnTo>
                <a:lnTo>
                  <a:pt x="446" y="94"/>
                </a:lnTo>
                <a:lnTo>
                  <a:pt x="441" y="92"/>
                </a:lnTo>
                <a:lnTo>
                  <a:pt x="437" y="92"/>
                </a:lnTo>
                <a:lnTo>
                  <a:pt x="425" y="102"/>
                </a:lnTo>
                <a:lnTo>
                  <a:pt x="411" y="109"/>
                </a:lnTo>
                <a:lnTo>
                  <a:pt x="390" y="100"/>
                </a:lnTo>
                <a:lnTo>
                  <a:pt x="364" y="83"/>
                </a:lnTo>
                <a:lnTo>
                  <a:pt x="354" y="81"/>
                </a:lnTo>
                <a:lnTo>
                  <a:pt x="350" y="85"/>
                </a:lnTo>
                <a:lnTo>
                  <a:pt x="349" y="92"/>
                </a:lnTo>
                <a:lnTo>
                  <a:pt x="339" y="91"/>
                </a:lnTo>
                <a:lnTo>
                  <a:pt x="333" y="85"/>
                </a:lnTo>
                <a:lnTo>
                  <a:pt x="327" y="79"/>
                </a:lnTo>
                <a:lnTo>
                  <a:pt x="317" y="77"/>
                </a:lnTo>
                <a:lnTo>
                  <a:pt x="300" y="75"/>
                </a:lnTo>
                <a:lnTo>
                  <a:pt x="296" y="74"/>
                </a:lnTo>
                <a:lnTo>
                  <a:pt x="294" y="68"/>
                </a:lnTo>
                <a:lnTo>
                  <a:pt x="292" y="62"/>
                </a:lnTo>
                <a:lnTo>
                  <a:pt x="286" y="62"/>
                </a:lnTo>
                <a:lnTo>
                  <a:pt x="270" y="62"/>
                </a:lnTo>
                <a:lnTo>
                  <a:pt x="253" y="68"/>
                </a:lnTo>
                <a:lnTo>
                  <a:pt x="241" y="70"/>
                </a:lnTo>
                <a:lnTo>
                  <a:pt x="237" y="68"/>
                </a:lnTo>
                <a:lnTo>
                  <a:pt x="231" y="60"/>
                </a:lnTo>
                <a:lnTo>
                  <a:pt x="225" y="55"/>
                </a:lnTo>
                <a:lnTo>
                  <a:pt x="217" y="56"/>
                </a:lnTo>
                <a:lnTo>
                  <a:pt x="211" y="56"/>
                </a:lnTo>
                <a:lnTo>
                  <a:pt x="206" y="53"/>
                </a:lnTo>
                <a:lnTo>
                  <a:pt x="198" y="49"/>
                </a:lnTo>
                <a:lnTo>
                  <a:pt x="182" y="49"/>
                </a:lnTo>
                <a:lnTo>
                  <a:pt x="178" y="47"/>
                </a:lnTo>
                <a:lnTo>
                  <a:pt x="176" y="41"/>
                </a:lnTo>
                <a:lnTo>
                  <a:pt x="172" y="24"/>
                </a:lnTo>
                <a:lnTo>
                  <a:pt x="168" y="7"/>
                </a:lnTo>
                <a:lnTo>
                  <a:pt x="164" y="2"/>
                </a:lnTo>
                <a:lnTo>
                  <a:pt x="155" y="0"/>
                </a:lnTo>
                <a:lnTo>
                  <a:pt x="157" y="21"/>
                </a:lnTo>
                <a:lnTo>
                  <a:pt x="2" y="19"/>
                </a:lnTo>
                <a:lnTo>
                  <a:pt x="0" y="28"/>
                </a:lnTo>
                <a:lnTo>
                  <a:pt x="4" y="39"/>
                </a:lnTo>
                <a:lnTo>
                  <a:pt x="8" y="55"/>
                </a:lnTo>
                <a:lnTo>
                  <a:pt x="8" y="64"/>
                </a:lnTo>
                <a:lnTo>
                  <a:pt x="4" y="75"/>
                </a:lnTo>
                <a:lnTo>
                  <a:pt x="6" y="106"/>
                </a:lnTo>
                <a:lnTo>
                  <a:pt x="10" y="117"/>
                </a:lnTo>
                <a:lnTo>
                  <a:pt x="14" y="123"/>
                </a:lnTo>
                <a:lnTo>
                  <a:pt x="10" y="132"/>
                </a:lnTo>
                <a:lnTo>
                  <a:pt x="22" y="155"/>
                </a:lnTo>
                <a:lnTo>
                  <a:pt x="25" y="177"/>
                </a:lnTo>
                <a:lnTo>
                  <a:pt x="29" y="249"/>
                </a:lnTo>
                <a:lnTo>
                  <a:pt x="31" y="272"/>
                </a:lnTo>
                <a:lnTo>
                  <a:pt x="37" y="281"/>
                </a:lnTo>
                <a:lnTo>
                  <a:pt x="45" y="298"/>
                </a:lnTo>
                <a:lnTo>
                  <a:pt x="47" y="336"/>
                </a:lnTo>
                <a:lnTo>
                  <a:pt x="45" y="351"/>
                </a:lnTo>
                <a:lnTo>
                  <a:pt x="39" y="359"/>
                </a:lnTo>
                <a:lnTo>
                  <a:pt x="33" y="367"/>
                </a:lnTo>
                <a:lnTo>
                  <a:pt x="31" y="378"/>
                </a:lnTo>
                <a:lnTo>
                  <a:pt x="35" y="385"/>
                </a:lnTo>
                <a:lnTo>
                  <a:pt x="43" y="389"/>
                </a:lnTo>
                <a:lnTo>
                  <a:pt x="53" y="393"/>
                </a:lnTo>
                <a:lnTo>
                  <a:pt x="55" y="404"/>
                </a:lnTo>
                <a:lnTo>
                  <a:pt x="57" y="591"/>
                </a:lnTo>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7" name="Freeform 14">
            <a:extLst>
              <a:ext uri="{FF2B5EF4-FFF2-40B4-BE49-F238E27FC236}">
                <a16:creationId xmlns:a16="http://schemas.microsoft.com/office/drawing/2014/main" id="{83E4D78E-9FDA-4AC3-0E49-E18F3359EB1C}"/>
              </a:ext>
            </a:extLst>
          </p:cNvPr>
          <p:cNvSpPr>
            <a:spLocks/>
          </p:cNvSpPr>
          <p:nvPr/>
        </p:nvSpPr>
        <p:spPr bwMode="auto">
          <a:xfrm>
            <a:off x="5401131" y="1672512"/>
            <a:ext cx="507045" cy="609719"/>
          </a:xfrm>
          <a:custGeom>
            <a:avLst/>
            <a:gdLst>
              <a:gd name="T0" fmla="*/ 2147483647 w 409"/>
              <a:gd name="T1" fmla="*/ 2147483647 h 461"/>
              <a:gd name="T2" fmla="*/ 2147483647 w 409"/>
              <a:gd name="T3" fmla="*/ 2147483647 h 461"/>
              <a:gd name="T4" fmla="*/ 2147483647 w 409"/>
              <a:gd name="T5" fmla="*/ 2147483647 h 461"/>
              <a:gd name="T6" fmla="*/ 2147483647 w 409"/>
              <a:gd name="T7" fmla="*/ 2147483647 h 461"/>
              <a:gd name="T8" fmla="*/ 2147483647 w 409"/>
              <a:gd name="T9" fmla="*/ 2147483647 h 461"/>
              <a:gd name="T10" fmla="*/ 2147483647 w 409"/>
              <a:gd name="T11" fmla="*/ 2147483647 h 461"/>
              <a:gd name="T12" fmla="*/ 2147483647 w 409"/>
              <a:gd name="T13" fmla="*/ 2147483647 h 461"/>
              <a:gd name="T14" fmla="*/ 2147483647 w 409"/>
              <a:gd name="T15" fmla="*/ 2147483647 h 461"/>
              <a:gd name="T16" fmla="*/ 2147483647 w 409"/>
              <a:gd name="T17" fmla="*/ 2147483647 h 461"/>
              <a:gd name="T18" fmla="*/ 2147483647 w 409"/>
              <a:gd name="T19" fmla="*/ 2147483647 h 461"/>
              <a:gd name="T20" fmla="*/ 2147483647 w 409"/>
              <a:gd name="T21" fmla="*/ 2147483647 h 461"/>
              <a:gd name="T22" fmla="*/ 2147483647 w 409"/>
              <a:gd name="T23" fmla="*/ 2147483647 h 461"/>
              <a:gd name="T24" fmla="*/ 2147483647 w 409"/>
              <a:gd name="T25" fmla="*/ 2147483647 h 461"/>
              <a:gd name="T26" fmla="*/ 2147483647 w 409"/>
              <a:gd name="T27" fmla="*/ 2147483647 h 461"/>
              <a:gd name="T28" fmla="*/ 2147483647 w 409"/>
              <a:gd name="T29" fmla="*/ 2147483647 h 461"/>
              <a:gd name="T30" fmla="*/ 0 w 409"/>
              <a:gd name="T31" fmla="*/ 2147483647 h 461"/>
              <a:gd name="T32" fmla="*/ 2147483647 w 409"/>
              <a:gd name="T33" fmla="*/ 2147483647 h 461"/>
              <a:gd name="T34" fmla="*/ 2147483647 w 409"/>
              <a:gd name="T35" fmla="*/ 2147483647 h 461"/>
              <a:gd name="T36" fmla="*/ 2147483647 w 409"/>
              <a:gd name="T37" fmla="*/ 2147483647 h 461"/>
              <a:gd name="T38" fmla="*/ 2147483647 w 409"/>
              <a:gd name="T39" fmla="*/ 2147483647 h 461"/>
              <a:gd name="T40" fmla="*/ 2147483647 w 409"/>
              <a:gd name="T41" fmla="*/ 2147483647 h 461"/>
              <a:gd name="T42" fmla="*/ 2147483647 w 409"/>
              <a:gd name="T43" fmla="*/ 2147483647 h 461"/>
              <a:gd name="T44" fmla="*/ 2147483647 w 409"/>
              <a:gd name="T45" fmla="*/ 2147483647 h 461"/>
              <a:gd name="T46" fmla="*/ 2147483647 w 409"/>
              <a:gd name="T47" fmla="*/ 2147483647 h 461"/>
              <a:gd name="T48" fmla="*/ 2147483647 w 409"/>
              <a:gd name="T49" fmla="*/ 2147483647 h 461"/>
              <a:gd name="T50" fmla="*/ 2147483647 w 409"/>
              <a:gd name="T51" fmla="*/ 2147483647 h 461"/>
              <a:gd name="T52" fmla="*/ 2147483647 w 409"/>
              <a:gd name="T53" fmla="*/ 2147483647 h 461"/>
              <a:gd name="T54" fmla="*/ 2147483647 w 409"/>
              <a:gd name="T55" fmla="*/ 2147483647 h 461"/>
              <a:gd name="T56" fmla="*/ 2147483647 w 409"/>
              <a:gd name="T57" fmla="*/ 2147483647 h 461"/>
              <a:gd name="T58" fmla="*/ 2147483647 w 409"/>
              <a:gd name="T59" fmla="*/ 2147483647 h 461"/>
              <a:gd name="T60" fmla="*/ 2147483647 w 409"/>
              <a:gd name="T61" fmla="*/ 2147483647 h 461"/>
              <a:gd name="T62" fmla="*/ 2147483647 w 409"/>
              <a:gd name="T63" fmla="*/ 2147483647 h 461"/>
              <a:gd name="T64" fmla="*/ 2147483647 w 409"/>
              <a:gd name="T65" fmla="*/ 2147483647 h 461"/>
              <a:gd name="T66" fmla="*/ 2147483647 w 409"/>
              <a:gd name="T67" fmla="*/ 2147483647 h 461"/>
              <a:gd name="T68" fmla="*/ 2147483647 w 409"/>
              <a:gd name="T69" fmla="*/ 2147483647 h 461"/>
              <a:gd name="T70" fmla="*/ 2147483647 w 409"/>
              <a:gd name="T71" fmla="*/ 2147483647 h 461"/>
              <a:gd name="T72" fmla="*/ 2147483647 w 409"/>
              <a:gd name="T73" fmla="*/ 2147483647 h 461"/>
              <a:gd name="T74" fmla="*/ 2147483647 w 409"/>
              <a:gd name="T75" fmla="*/ 2147483647 h 461"/>
              <a:gd name="T76" fmla="*/ 2147483647 w 409"/>
              <a:gd name="T77" fmla="*/ 2147483647 h 461"/>
              <a:gd name="T78" fmla="*/ 2147483647 w 409"/>
              <a:gd name="T79" fmla="*/ 2147483647 h 461"/>
              <a:gd name="T80" fmla="*/ 2147483647 w 409"/>
              <a:gd name="T81" fmla="*/ 2147483647 h 461"/>
              <a:gd name="T82" fmla="*/ 2147483647 w 409"/>
              <a:gd name="T83" fmla="*/ 2147483647 h 461"/>
              <a:gd name="T84" fmla="*/ 2147483647 w 409"/>
              <a:gd name="T85" fmla="*/ 2147483647 h 461"/>
              <a:gd name="T86" fmla="*/ 2147483647 w 409"/>
              <a:gd name="T87" fmla="*/ 2147483647 h 461"/>
              <a:gd name="T88" fmla="*/ 2147483647 w 409"/>
              <a:gd name="T89" fmla="*/ 2147483647 h 461"/>
              <a:gd name="T90" fmla="*/ 2147483647 w 409"/>
              <a:gd name="T91" fmla="*/ 2147483647 h 461"/>
              <a:gd name="T92" fmla="*/ 2147483647 w 409"/>
              <a:gd name="T93" fmla="*/ 2147483647 h 461"/>
              <a:gd name="T94" fmla="*/ 2147483647 w 409"/>
              <a:gd name="T95" fmla="*/ 2147483647 h 461"/>
              <a:gd name="T96" fmla="*/ 2147483647 w 409"/>
              <a:gd name="T97" fmla="*/ 2147483647 h 461"/>
              <a:gd name="T98" fmla="*/ 2147483647 w 409"/>
              <a:gd name="T99" fmla="*/ 2147483647 h 461"/>
              <a:gd name="T100" fmla="*/ 2147483647 w 409"/>
              <a:gd name="T101" fmla="*/ 2147483647 h 461"/>
              <a:gd name="T102" fmla="*/ 2147483647 w 409"/>
              <a:gd name="T103" fmla="*/ 2147483647 h 461"/>
              <a:gd name="T104" fmla="*/ 2147483647 w 409"/>
              <a:gd name="T105" fmla="*/ 2147483647 h 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9" h="461">
                <a:moveTo>
                  <a:pt x="186" y="461"/>
                </a:moveTo>
                <a:lnTo>
                  <a:pt x="184" y="458"/>
                </a:lnTo>
                <a:lnTo>
                  <a:pt x="180" y="456"/>
                </a:lnTo>
                <a:lnTo>
                  <a:pt x="169" y="450"/>
                </a:lnTo>
                <a:lnTo>
                  <a:pt x="163" y="446"/>
                </a:lnTo>
                <a:lnTo>
                  <a:pt x="157" y="441"/>
                </a:lnTo>
                <a:lnTo>
                  <a:pt x="151" y="433"/>
                </a:lnTo>
                <a:lnTo>
                  <a:pt x="147" y="429"/>
                </a:lnTo>
                <a:lnTo>
                  <a:pt x="145" y="424"/>
                </a:lnTo>
                <a:lnTo>
                  <a:pt x="143" y="410"/>
                </a:lnTo>
                <a:lnTo>
                  <a:pt x="145" y="403"/>
                </a:lnTo>
                <a:lnTo>
                  <a:pt x="145" y="395"/>
                </a:lnTo>
                <a:lnTo>
                  <a:pt x="147" y="391"/>
                </a:lnTo>
                <a:lnTo>
                  <a:pt x="149" y="388"/>
                </a:lnTo>
                <a:lnTo>
                  <a:pt x="149" y="384"/>
                </a:lnTo>
                <a:lnTo>
                  <a:pt x="147" y="382"/>
                </a:lnTo>
                <a:lnTo>
                  <a:pt x="143" y="378"/>
                </a:lnTo>
                <a:lnTo>
                  <a:pt x="139" y="372"/>
                </a:lnTo>
                <a:lnTo>
                  <a:pt x="139" y="369"/>
                </a:lnTo>
                <a:lnTo>
                  <a:pt x="137" y="367"/>
                </a:lnTo>
                <a:lnTo>
                  <a:pt x="137" y="365"/>
                </a:lnTo>
                <a:lnTo>
                  <a:pt x="135" y="365"/>
                </a:lnTo>
                <a:lnTo>
                  <a:pt x="133" y="354"/>
                </a:lnTo>
                <a:lnTo>
                  <a:pt x="133" y="342"/>
                </a:lnTo>
                <a:lnTo>
                  <a:pt x="129" y="335"/>
                </a:lnTo>
                <a:lnTo>
                  <a:pt x="127" y="327"/>
                </a:lnTo>
                <a:lnTo>
                  <a:pt x="124" y="321"/>
                </a:lnTo>
                <a:lnTo>
                  <a:pt x="120" y="318"/>
                </a:lnTo>
                <a:lnTo>
                  <a:pt x="114" y="314"/>
                </a:lnTo>
                <a:lnTo>
                  <a:pt x="110" y="312"/>
                </a:lnTo>
                <a:lnTo>
                  <a:pt x="100" y="306"/>
                </a:lnTo>
                <a:lnTo>
                  <a:pt x="92" y="303"/>
                </a:lnTo>
                <a:lnTo>
                  <a:pt x="88" y="299"/>
                </a:lnTo>
                <a:lnTo>
                  <a:pt x="86" y="297"/>
                </a:lnTo>
                <a:lnTo>
                  <a:pt x="84" y="293"/>
                </a:lnTo>
                <a:lnTo>
                  <a:pt x="84" y="287"/>
                </a:lnTo>
                <a:lnTo>
                  <a:pt x="82" y="284"/>
                </a:lnTo>
                <a:lnTo>
                  <a:pt x="82" y="282"/>
                </a:lnTo>
                <a:lnTo>
                  <a:pt x="79" y="278"/>
                </a:lnTo>
                <a:lnTo>
                  <a:pt x="75" y="274"/>
                </a:lnTo>
                <a:lnTo>
                  <a:pt x="67" y="270"/>
                </a:lnTo>
                <a:lnTo>
                  <a:pt x="55" y="265"/>
                </a:lnTo>
                <a:lnTo>
                  <a:pt x="34" y="255"/>
                </a:lnTo>
                <a:lnTo>
                  <a:pt x="24" y="250"/>
                </a:lnTo>
                <a:lnTo>
                  <a:pt x="22" y="246"/>
                </a:lnTo>
                <a:lnTo>
                  <a:pt x="20" y="242"/>
                </a:lnTo>
                <a:lnTo>
                  <a:pt x="14" y="240"/>
                </a:lnTo>
                <a:lnTo>
                  <a:pt x="12" y="236"/>
                </a:lnTo>
                <a:lnTo>
                  <a:pt x="12" y="233"/>
                </a:lnTo>
                <a:lnTo>
                  <a:pt x="14" y="229"/>
                </a:lnTo>
                <a:lnTo>
                  <a:pt x="12" y="219"/>
                </a:lnTo>
                <a:lnTo>
                  <a:pt x="12" y="208"/>
                </a:lnTo>
                <a:lnTo>
                  <a:pt x="12" y="191"/>
                </a:lnTo>
                <a:lnTo>
                  <a:pt x="16" y="176"/>
                </a:lnTo>
                <a:lnTo>
                  <a:pt x="18" y="172"/>
                </a:lnTo>
                <a:lnTo>
                  <a:pt x="18" y="170"/>
                </a:lnTo>
                <a:lnTo>
                  <a:pt x="20" y="168"/>
                </a:lnTo>
                <a:lnTo>
                  <a:pt x="22" y="168"/>
                </a:lnTo>
                <a:lnTo>
                  <a:pt x="22" y="166"/>
                </a:lnTo>
                <a:lnTo>
                  <a:pt x="20" y="165"/>
                </a:lnTo>
                <a:lnTo>
                  <a:pt x="12" y="157"/>
                </a:lnTo>
                <a:lnTo>
                  <a:pt x="6" y="153"/>
                </a:lnTo>
                <a:lnTo>
                  <a:pt x="2" y="149"/>
                </a:lnTo>
                <a:lnTo>
                  <a:pt x="0" y="146"/>
                </a:lnTo>
                <a:lnTo>
                  <a:pt x="2" y="144"/>
                </a:lnTo>
                <a:lnTo>
                  <a:pt x="2" y="140"/>
                </a:lnTo>
                <a:lnTo>
                  <a:pt x="10" y="131"/>
                </a:lnTo>
                <a:lnTo>
                  <a:pt x="18" y="119"/>
                </a:lnTo>
                <a:lnTo>
                  <a:pt x="28" y="110"/>
                </a:lnTo>
                <a:lnTo>
                  <a:pt x="39" y="100"/>
                </a:lnTo>
                <a:lnTo>
                  <a:pt x="39" y="44"/>
                </a:lnTo>
                <a:lnTo>
                  <a:pt x="39" y="42"/>
                </a:lnTo>
                <a:lnTo>
                  <a:pt x="41" y="44"/>
                </a:lnTo>
                <a:lnTo>
                  <a:pt x="43" y="42"/>
                </a:lnTo>
                <a:lnTo>
                  <a:pt x="45" y="42"/>
                </a:lnTo>
                <a:lnTo>
                  <a:pt x="47" y="40"/>
                </a:lnTo>
                <a:lnTo>
                  <a:pt x="49" y="38"/>
                </a:lnTo>
                <a:lnTo>
                  <a:pt x="53" y="38"/>
                </a:lnTo>
                <a:lnTo>
                  <a:pt x="63" y="36"/>
                </a:lnTo>
                <a:lnTo>
                  <a:pt x="73" y="34"/>
                </a:lnTo>
                <a:lnTo>
                  <a:pt x="82" y="30"/>
                </a:lnTo>
                <a:lnTo>
                  <a:pt x="92" y="27"/>
                </a:lnTo>
                <a:lnTo>
                  <a:pt x="110" y="19"/>
                </a:lnTo>
                <a:lnTo>
                  <a:pt x="118" y="15"/>
                </a:lnTo>
                <a:lnTo>
                  <a:pt x="126" y="13"/>
                </a:lnTo>
                <a:lnTo>
                  <a:pt x="131" y="11"/>
                </a:lnTo>
                <a:lnTo>
                  <a:pt x="137" y="10"/>
                </a:lnTo>
                <a:lnTo>
                  <a:pt x="143" y="4"/>
                </a:lnTo>
                <a:lnTo>
                  <a:pt x="149" y="0"/>
                </a:lnTo>
                <a:lnTo>
                  <a:pt x="151" y="0"/>
                </a:lnTo>
                <a:lnTo>
                  <a:pt x="153" y="2"/>
                </a:lnTo>
                <a:lnTo>
                  <a:pt x="155" y="4"/>
                </a:lnTo>
                <a:lnTo>
                  <a:pt x="155" y="6"/>
                </a:lnTo>
                <a:lnTo>
                  <a:pt x="153" y="10"/>
                </a:lnTo>
                <a:lnTo>
                  <a:pt x="151" y="11"/>
                </a:lnTo>
                <a:lnTo>
                  <a:pt x="141" y="25"/>
                </a:lnTo>
                <a:lnTo>
                  <a:pt x="141" y="27"/>
                </a:lnTo>
                <a:lnTo>
                  <a:pt x="143" y="28"/>
                </a:lnTo>
                <a:lnTo>
                  <a:pt x="145" y="30"/>
                </a:lnTo>
                <a:lnTo>
                  <a:pt x="145" y="32"/>
                </a:lnTo>
                <a:lnTo>
                  <a:pt x="141" y="42"/>
                </a:lnTo>
                <a:lnTo>
                  <a:pt x="143" y="45"/>
                </a:lnTo>
                <a:lnTo>
                  <a:pt x="143" y="47"/>
                </a:lnTo>
                <a:lnTo>
                  <a:pt x="145" y="47"/>
                </a:lnTo>
                <a:lnTo>
                  <a:pt x="147" y="45"/>
                </a:lnTo>
                <a:lnTo>
                  <a:pt x="149" y="44"/>
                </a:lnTo>
                <a:lnTo>
                  <a:pt x="151" y="40"/>
                </a:lnTo>
                <a:lnTo>
                  <a:pt x="153" y="36"/>
                </a:lnTo>
                <a:lnTo>
                  <a:pt x="157" y="36"/>
                </a:lnTo>
                <a:lnTo>
                  <a:pt x="161" y="38"/>
                </a:lnTo>
                <a:lnTo>
                  <a:pt x="165" y="42"/>
                </a:lnTo>
                <a:lnTo>
                  <a:pt x="167" y="44"/>
                </a:lnTo>
                <a:lnTo>
                  <a:pt x="171" y="45"/>
                </a:lnTo>
                <a:lnTo>
                  <a:pt x="173" y="44"/>
                </a:lnTo>
                <a:lnTo>
                  <a:pt x="176" y="42"/>
                </a:lnTo>
                <a:lnTo>
                  <a:pt x="178" y="40"/>
                </a:lnTo>
                <a:lnTo>
                  <a:pt x="180" y="40"/>
                </a:lnTo>
                <a:lnTo>
                  <a:pt x="186" y="44"/>
                </a:lnTo>
                <a:lnTo>
                  <a:pt x="192" y="47"/>
                </a:lnTo>
                <a:lnTo>
                  <a:pt x="196" y="53"/>
                </a:lnTo>
                <a:lnTo>
                  <a:pt x="196" y="55"/>
                </a:lnTo>
                <a:lnTo>
                  <a:pt x="196" y="59"/>
                </a:lnTo>
                <a:lnTo>
                  <a:pt x="196" y="64"/>
                </a:lnTo>
                <a:lnTo>
                  <a:pt x="196" y="66"/>
                </a:lnTo>
                <a:lnTo>
                  <a:pt x="196" y="68"/>
                </a:lnTo>
                <a:lnTo>
                  <a:pt x="198" y="68"/>
                </a:lnTo>
                <a:lnTo>
                  <a:pt x="202" y="70"/>
                </a:lnTo>
                <a:lnTo>
                  <a:pt x="214" y="70"/>
                </a:lnTo>
                <a:lnTo>
                  <a:pt x="218" y="70"/>
                </a:lnTo>
                <a:lnTo>
                  <a:pt x="223" y="70"/>
                </a:lnTo>
                <a:lnTo>
                  <a:pt x="237" y="74"/>
                </a:lnTo>
                <a:lnTo>
                  <a:pt x="268" y="83"/>
                </a:lnTo>
                <a:lnTo>
                  <a:pt x="298" y="93"/>
                </a:lnTo>
                <a:lnTo>
                  <a:pt x="311" y="95"/>
                </a:lnTo>
                <a:lnTo>
                  <a:pt x="323" y="95"/>
                </a:lnTo>
                <a:lnTo>
                  <a:pt x="331" y="93"/>
                </a:lnTo>
                <a:lnTo>
                  <a:pt x="337" y="93"/>
                </a:lnTo>
                <a:lnTo>
                  <a:pt x="345" y="93"/>
                </a:lnTo>
                <a:lnTo>
                  <a:pt x="347" y="93"/>
                </a:lnTo>
                <a:lnTo>
                  <a:pt x="349" y="95"/>
                </a:lnTo>
                <a:lnTo>
                  <a:pt x="349" y="96"/>
                </a:lnTo>
                <a:lnTo>
                  <a:pt x="349" y="98"/>
                </a:lnTo>
                <a:lnTo>
                  <a:pt x="347" y="106"/>
                </a:lnTo>
                <a:lnTo>
                  <a:pt x="347" y="110"/>
                </a:lnTo>
                <a:lnTo>
                  <a:pt x="349" y="112"/>
                </a:lnTo>
                <a:lnTo>
                  <a:pt x="351" y="112"/>
                </a:lnTo>
                <a:lnTo>
                  <a:pt x="357" y="112"/>
                </a:lnTo>
                <a:lnTo>
                  <a:pt x="360" y="114"/>
                </a:lnTo>
                <a:lnTo>
                  <a:pt x="362" y="115"/>
                </a:lnTo>
                <a:lnTo>
                  <a:pt x="364" y="117"/>
                </a:lnTo>
                <a:lnTo>
                  <a:pt x="366" y="123"/>
                </a:lnTo>
                <a:lnTo>
                  <a:pt x="368" y="129"/>
                </a:lnTo>
                <a:lnTo>
                  <a:pt x="368" y="138"/>
                </a:lnTo>
                <a:lnTo>
                  <a:pt x="368" y="142"/>
                </a:lnTo>
                <a:lnTo>
                  <a:pt x="366" y="144"/>
                </a:lnTo>
                <a:lnTo>
                  <a:pt x="364" y="148"/>
                </a:lnTo>
                <a:lnTo>
                  <a:pt x="362" y="151"/>
                </a:lnTo>
                <a:lnTo>
                  <a:pt x="360" y="153"/>
                </a:lnTo>
                <a:lnTo>
                  <a:pt x="360" y="155"/>
                </a:lnTo>
                <a:lnTo>
                  <a:pt x="368" y="155"/>
                </a:lnTo>
                <a:lnTo>
                  <a:pt x="372" y="155"/>
                </a:lnTo>
                <a:lnTo>
                  <a:pt x="374" y="155"/>
                </a:lnTo>
                <a:lnTo>
                  <a:pt x="376" y="159"/>
                </a:lnTo>
                <a:lnTo>
                  <a:pt x="376" y="163"/>
                </a:lnTo>
                <a:lnTo>
                  <a:pt x="376" y="170"/>
                </a:lnTo>
                <a:lnTo>
                  <a:pt x="378" y="176"/>
                </a:lnTo>
                <a:lnTo>
                  <a:pt x="380" y="178"/>
                </a:lnTo>
                <a:lnTo>
                  <a:pt x="382" y="180"/>
                </a:lnTo>
                <a:lnTo>
                  <a:pt x="384" y="180"/>
                </a:lnTo>
                <a:lnTo>
                  <a:pt x="386" y="178"/>
                </a:lnTo>
                <a:lnTo>
                  <a:pt x="386" y="180"/>
                </a:lnTo>
                <a:lnTo>
                  <a:pt x="386" y="182"/>
                </a:lnTo>
                <a:lnTo>
                  <a:pt x="386" y="189"/>
                </a:lnTo>
                <a:lnTo>
                  <a:pt x="378" y="199"/>
                </a:lnTo>
                <a:lnTo>
                  <a:pt x="368" y="210"/>
                </a:lnTo>
                <a:lnTo>
                  <a:pt x="362" y="221"/>
                </a:lnTo>
                <a:lnTo>
                  <a:pt x="360" y="229"/>
                </a:lnTo>
                <a:lnTo>
                  <a:pt x="360" y="234"/>
                </a:lnTo>
                <a:lnTo>
                  <a:pt x="360" y="240"/>
                </a:lnTo>
                <a:lnTo>
                  <a:pt x="362" y="242"/>
                </a:lnTo>
                <a:lnTo>
                  <a:pt x="364" y="246"/>
                </a:lnTo>
                <a:lnTo>
                  <a:pt x="366" y="246"/>
                </a:lnTo>
                <a:lnTo>
                  <a:pt x="368" y="246"/>
                </a:lnTo>
                <a:lnTo>
                  <a:pt x="370" y="244"/>
                </a:lnTo>
                <a:lnTo>
                  <a:pt x="372" y="242"/>
                </a:lnTo>
                <a:lnTo>
                  <a:pt x="374" y="238"/>
                </a:lnTo>
                <a:lnTo>
                  <a:pt x="376" y="233"/>
                </a:lnTo>
                <a:lnTo>
                  <a:pt x="382" y="225"/>
                </a:lnTo>
                <a:lnTo>
                  <a:pt x="388" y="217"/>
                </a:lnTo>
                <a:lnTo>
                  <a:pt x="394" y="210"/>
                </a:lnTo>
                <a:lnTo>
                  <a:pt x="400" y="204"/>
                </a:lnTo>
                <a:lnTo>
                  <a:pt x="405" y="204"/>
                </a:lnTo>
                <a:lnTo>
                  <a:pt x="407" y="204"/>
                </a:lnTo>
                <a:lnTo>
                  <a:pt x="409" y="206"/>
                </a:lnTo>
                <a:lnTo>
                  <a:pt x="409" y="210"/>
                </a:lnTo>
                <a:lnTo>
                  <a:pt x="409" y="216"/>
                </a:lnTo>
                <a:lnTo>
                  <a:pt x="407" y="223"/>
                </a:lnTo>
                <a:lnTo>
                  <a:pt x="407" y="231"/>
                </a:lnTo>
                <a:lnTo>
                  <a:pt x="402" y="248"/>
                </a:lnTo>
                <a:lnTo>
                  <a:pt x="398" y="267"/>
                </a:lnTo>
                <a:lnTo>
                  <a:pt x="392" y="289"/>
                </a:lnTo>
                <a:lnTo>
                  <a:pt x="388" y="316"/>
                </a:lnTo>
                <a:lnTo>
                  <a:pt x="386" y="346"/>
                </a:lnTo>
                <a:lnTo>
                  <a:pt x="386" y="363"/>
                </a:lnTo>
                <a:lnTo>
                  <a:pt x="388" y="382"/>
                </a:lnTo>
                <a:lnTo>
                  <a:pt x="390" y="401"/>
                </a:lnTo>
                <a:lnTo>
                  <a:pt x="394" y="422"/>
                </a:lnTo>
                <a:lnTo>
                  <a:pt x="398" y="429"/>
                </a:lnTo>
                <a:lnTo>
                  <a:pt x="398" y="435"/>
                </a:lnTo>
                <a:lnTo>
                  <a:pt x="398" y="442"/>
                </a:lnTo>
                <a:lnTo>
                  <a:pt x="398" y="450"/>
                </a:lnTo>
                <a:lnTo>
                  <a:pt x="186" y="461"/>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8" name="Freeform 15">
            <a:extLst>
              <a:ext uri="{FF2B5EF4-FFF2-40B4-BE49-F238E27FC236}">
                <a16:creationId xmlns:a16="http://schemas.microsoft.com/office/drawing/2014/main" id="{A0A116E2-12AA-87BC-A931-8CA91BAFD6CA}"/>
              </a:ext>
            </a:extLst>
          </p:cNvPr>
          <p:cNvSpPr>
            <a:spLocks/>
          </p:cNvSpPr>
          <p:nvPr/>
        </p:nvSpPr>
        <p:spPr bwMode="auto">
          <a:xfrm>
            <a:off x="5401131" y="1672512"/>
            <a:ext cx="507045" cy="609719"/>
          </a:xfrm>
          <a:custGeom>
            <a:avLst/>
            <a:gdLst>
              <a:gd name="T0" fmla="*/ 184 w 409"/>
              <a:gd name="T1" fmla="*/ 458 h 461"/>
              <a:gd name="T2" fmla="*/ 169 w 409"/>
              <a:gd name="T3" fmla="*/ 450 h 461"/>
              <a:gd name="T4" fmla="*/ 155 w 409"/>
              <a:gd name="T5" fmla="*/ 441 h 461"/>
              <a:gd name="T6" fmla="*/ 145 w 409"/>
              <a:gd name="T7" fmla="*/ 422 h 461"/>
              <a:gd name="T8" fmla="*/ 147 w 409"/>
              <a:gd name="T9" fmla="*/ 391 h 461"/>
              <a:gd name="T10" fmla="*/ 143 w 409"/>
              <a:gd name="T11" fmla="*/ 378 h 461"/>
              <a:gd name="T12" fmla="*/ 137 w 409"/>
              <a:gd name="T13" fmla="*/ 369 h 461"/>
              <a:gd name="T14" fmla="*/ 135 w 409"/>
              <a:gd name="T15" fmla="*/ 365 h 461"/>
              <a:gd name="T16" fmla="*/ 127 w 409"/>
              <a:gd name="T17" fmla="*/ 327 h 461"/>
              <a:gd name="T18" fmla="*/ 110 w 409"/>
              <a:gd name="T19" fmla="*/ 310 h 461"/>
              <a:gd name="T20" fmla="*/ 86 w 409"/>
              <a:gd name="T21" fmla="*/ 297 h 461"/>
              <a:gd name="T22" fmla="*/ 80 w 409"/>
              <a:gd name="T23" fmla="*/ 280 h 461"/>
              <a:gd name="T24" fmla="*/ 55 w 409"/>
              <a:gd name="T25" fmla="*/ 265 h 461"/>
              <a:gd name="T26" fmla="*/ 20 w 409"/>
              <a:gd name="T27" fmla="*/ 242 h 461"/>
              <a:gd name="T28" fmla="*/ 12 w 409"/>
              <a:gd name="T29" fmla="*/ 233 h 461"/>
              <a:gd name="T30" fmla="*/ 12 w 409"/>
              <a:gd name="T31" fmla="*/ 189 h 461"/>
              <a:gd name="T32" fmla="*/ 20 w 409"/>
              <a:gd name="T33" fmla="*/ 168 h 461"/>
              <a:gd name="T34" fmla="*/ 20 w 409"/>
              <a:gd name="T35" fmla="*/ 165 h 461"/>
              <a:gd name="T36" fmla="*/ 2 w 409"/>
              <a:gd name="T37" fmla="*/ 149 h 461"/>
              <a:gd name="T38" fmla="*/ 2 w 409"/>
              <a:gd name="T39" fmla="*/ 140 h 461"/>
              <a:gd name="T40" fmla="*/ 39 w 409"/>
              <a:gd name="T41" fmla="*/ 100 h 461"/>
              <a:gd name="T42" fmla="*/ 41 w 409"/>
              <a:gd name="T43" fmla="*/ 42 h 461"/>
              <a:gd name="T44" fmla="*/ 49 w 409"/>
              <a:gd name="T45" fmla="*/ 38 h 461"/>
              <a:gd name="T46" fmla="*/ 73 w 409"/>
              <a:gd name="T47" fmla="*/ 34 h 461"/>
              <a:gd name="T48" fmla="*/ 126 w 409"/>
              <a:gd name="T49" fmla="*/ 13 h 461"/>
              <a:gd name="T50" fmla="*/ 149 w 409"/>
              <a:gd name="T51" fmla="*/ 0 h 461"/>
              <a:gd name="T52" fmla="*/ 153 w 409"/>
              <a:gd name="T53" fmla="*/ 6 h 461"/>
              <a:gd name="T54" fmla="*/ 141 w 409"/>
              <a:gd name="T55" fmla="*/ 25 h 461"/>
              <a:gd name="T56" fmla="*/ 143 w 409"/>
              <a:gd name="T57" fmla="*/ 28 h 461"/>
              <a:gd name="T58" fmla="*/ 141 w 409"/>
              <a:gd name="T59" fmla="*/ 42 h 461"/>
              <a:gd name="T60" fmla="*/ 149 w 409"/>
              <a:gd name="T61" fmla="*/ 42 h 461"/>
              <a:gd name="T62" fmla="*/ 161 w 409"/>
              <a:gd name="T63" fmla="*/ 38 h 461"/>
              <a:gd name="T64" fmla="*/ 173 w 409"/>
              <a:gd name="T65" fmla="*/ 44 h 461"/>
              <a:gd name="T66" fmla="*/ 190 w 409"/>
              <a:gd name="T67" fmla="*/ 47 h 461"/>
              <a:gd name="T68" fmla="*/ 196 w 409"/>
              <a:gd name="T69" fmla="*/ 59 h 461"/>
              <a:gd name="T70" fmla="*/ 214 w 409"/>
              <a:gd name="T71" fmla="*/ 70 h 461"/>
              <a:gd name="T72" fmla="*/ 268 w 409"/>
              <a:gd name="T73" fmla="*/ 83 h 461"/>
              <a:gd name="T74" fmla="*/ 311 w 409"/>
              <a:gd name="T75" fmla="*/ 95 h 461"/>
              <a:gd name="T76" fmla="*/ 337 w 409"/>
              <a:gd name="T77" fmla="*/ 93 h 461"/>
              <a:gd name="T78" fmla="*/ 349 w 409"/>
              <a:gd name="T79" fmla="*/ 95 h 461"/>
              <a:gd name="T80" fmla="*/ 347 w 409"/>
              <a:gd name="T81" fmla="*/ 106 h 461"/>
              <a:gd name="T82" fmla="*/ 362 w 409"/>
              <a:gd name="T83" fmla="*/ 114 h 461"/>
              <a:gd name="T84" fmla="*/ 368 w 409"/>
              <a:gd name="T85" fmla="*/ 138 h 461"/>
              <a:gd name="T86" fmla="*/ 360 w 409"/>
              <a:gd name="T87" fmla="*/ 155 h 461"/>
              <a:gd name="T88" fmla="*/ 376 w 409"/>
              <a:gd name="T89" fmla="*/ 159 h 461"/>
              <a:gd name="T90" fmla="*/ 378 w 409"/>
              <a:gd name="T91" fmla="*/ 178 h 461"/>
              <a:gd name="T92" fmla="*/ 386 w 409"/>
              <a:gd name="T93" fmla="*/ 180 h 461"/>
              <a:gd name="T94" fmla="*/ 368 w 409"/>
              <a:gd name="T95" fmla="*/ 210 h 461"/>
              <a:gd name="T96" fmla="*/ 360 w 409"/>
              <a:gd name="T97" fmla="*/ 234 h 461"/>
              <a:gd name="T98" fmla="*/ 364 w 409"/>
              <a:gd name="T99" fmla="*/ 246 h 461"/>
              <a:gd name="T100" fmla="*/ 374 w 409"/>
              <a:gd name="T101" fmla="*/ 238 h 461"/>
              <a:gd name="T102" fmla="*/ 400 w 409"/>
              <a:gd name="T103" fmla="*/ 204 h 461"/>
              <a:gd name="T104" fmla="*/ 407 w 409"/>
              <a:gd name="T105" fmla="*/ 206 h 461"/>
              <a:gd name="T106" fmla="*/ 402 w 409"/>
              <a:gd name="T107" fmla="*/ 246 h 461"/>
              <a:gd name="T108" fmla="*/ 388 w 409"/>
              <a:gd name="T109" fmla="*/ 316 h 461"/>
              <a:gd name="T110" fmla="*/ 388 w 409"/>
              <a:gd name="T111" fmla="*/ 382 h 461"/>
              <a:gd name="T112" fmla="*/ 398 w 409"/>
              <a:gd name="T113" fmla="*/ 435 h 461"/>
              <a:gd name="T114" fmla="*/ 186 w 409"/>
              <a:gd name="T115"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9" h="461">
                <a:moveTo>
                  <a:pt x="186" y="461"/>
                </a:moveTo>
                <a:lnTo>
                  <a:pt x="184" y="458"/>
                </a:lnTo>
                <a:lnTo>
                  <a:pt x="180" y="454"/>
                </a:lnTo>
                <a:lnTo>
                  <a:pt x="169" y="450"/>
                </a:lnTo>
                <a:lnTo>
                  <a:pt x="163" y="446"/>
                </a:lnTo>
                <a:lnTo>
                  <a:pt x="155" y="441"/>
                </a:lnTo>
                <a:lnTo>
                  <a:pt x="149" y="433"/>
                </a:lnTo>
                <a:lnTo>
                  <a:pt x="145" y="422"/>
                </a:lnTo>
                <a:lnTo>
                  <a:pt x="143" y="403"/>
                </a:lnTo>
                <a:lnTo>
                  <a:pt x="147" y="391"/>
                </a:lnTo>
                <a:lnTo>
                  <a:pt x="149" y="384"/>
                </a:lnTo>
                <a:lnTo>
                  <a:pt x="143" y="378"/>
                </a:lnTo>
                <a:lnTo>
                  <a:pt x="139" y="372"/>
                </a:lnTo>
                <a:lnTo>
                  <a:pt x="137" y="369"/>
                </a:lnTo>
                <a:lnTo>
                  <a:pt x="137" y="367"/>
                </a:lnTo>
                <a:lnTo>
                  <a:pt x="135" y="365"/>
                </a:lnTo>
                <a:lnTo>
                  <a:pt x="131" y="342"/>
                </a:lnTo>
                <a:lnTo>
                  <a:pt x="127" y="327"/>
                </a:lnTo>
                <a:lnTo>
                  <a:pt x="118" y="318"/>
                </a:lnTo>
                <a:lnTo>
                  <a:pt x="110" y="310"/>
                </a:lnTo>
                <a:lnTo>
                  <a:pt x="92" y="303"/>
                </a:lnTo>
                <a:lnTo>
                  <a:pt x="86" y="297"/>
                </a:lnTo>
                <a:lnTo>
                  <a:pt x="82" y="287"/>
                </a:lnTo>
                <a:lnTo>
                  <a:pt x="80" y="280"/>
                </a:lnTo>
                <a:lnTo>
                  <a:pt x="75" y="274"/>
                </a:lnTo>
                <a:lnTo>
                  <a:pt x="55" y="265"/>
                </a:lnTo>
                <a:lnTo>
                  <a:pt x="32" y="253"/>
                </a:lnTo>
                <a:lnTo>
                  <a:pt x="20" y="242"/>
                </a:lnTo>
                <a:lnTo>
                  <a:pt x="12" y="236"/>
                </a:lnTo>
                <a:lnTo>
                  <a:pt x="12" y="233"/>
                </a:lnTo>
                <a:lnTo>
                  <a:pt x="14" y="229"/>
                </a:lnTo>
                <a:lnTo>
                  <a:pt x="12" y="189"/>
                </a:lnTo>
                <a:lnTo>
                  <a:pt x="16" y="176"/>
                </a:lnTo>
                <a:lnTo>
                  <a:pt x="20" y="168"/>
                </a:lnTo>
                <a:lnTo>
                  <a:pt x="22" y="166"/>
                </a:lnTo>
                <a:lnTo>
                  <a:pt x="20" y="165"/>
                </a:lnTo>
                <a:lnTo>
                  <a:pt x="10" y="157"/>
                </a:lnTo>
                <a:lnTo>
                  <a:pt x="2" y="149"/>
                </a:lnTo>
                <a:lnTo>
                  <a:pt x="0" y="146"/>
                </a:lnTo>
                <a:lnTo>
                  <a:pt x="2" y="140"/>
                </a:lnTo>
                <a:lnTo>
                  <a:pt x="18" y="119"/>
                </a:lnTo>
                <a:lnTo>
                  <a:pt x="39" y="100"/>
                </a:lnTo>
                <a:lnTo>
                  <a:pt x="39" y="44"/>
                </a:lnTo>
                <a:lnTo>
                  <a:pt x="41" y="42"/>
                </a:lnTo>
                <a:lnTo>
                  <a:pt x="45" y="40"/>
                </a:lnTo>
                <a:lnTo>
                  <a:pt x="49" y="38"/>
                </a:lnTo>
                <a:lnTo>
                  <a:pt x="53" y="38"/>
                </a:lnTo>
                <a:lnTo>
                  <a:pt x="73" y="34"/>
                </a:lnTo>
                <a:lnTo>
                  <a:pt x="92" y="27"/>
                </a:lnTo>
                <a:lnTo>
                  <a:pt x="126" y="13"/>
                </a:lnTo>
                <a:lnTo>
                  <a:pt x="143" y="4"/>
                </a:lnTo>
                <a:lnTo>
                  <a:pt x="149" y="0"/>
                </a:lnTo>
                <a:lnTo>
                  <a:pt x="153" y="2"/>
                </a:lnTo>
                <a:lnTo>
                  <a:pt x="153" y="6"/>
                </a:lnTo>
                <a:lnTo>
                  <a:pt x="151" y="11"/>
                </a:lnTo>
                <a:lnTo>
                  <a:pt x="141" y="25"/>
                </a:lnTo>
                <a:lnTo>
                  <a:pt x="141" y="27"/>
                </a:lnTo>
                <a:lnTo>
                  <a:pt x="143" y="28"/>
                </a:lnTo>
                <a:lnTo>
                  <a:pt x="145" y="32"/>
                </a:lnTo>
                <a:lnTo>
                  <a:pt x="141" y="42"/>
                </a:lnTo>
                <a:lnTo>
                  <a:pt x="145" y="47"/>
                </a:lnTo>
                <a:lnTo>
                  <a:pt x="149" y="42"/>
                </a:lnTo>
                <a:lnTo>
                  <a:pt x="153" y="36"/>
                </a:lnTo>
                <a:lnTo>
                  <a:pt x="161" y="38"/>
                </a:lnTo>
                <a:lnTo>
                  <a:pt x="167" y="44"/>
                </a:lnTo>
                <a:lnTo>
                  <a:pt x="173" y="44"/>
                </a:lnTo>
                <a:lnTo>
                  <a:pt x="180" y="40"/>
                </a:lnTo>
                <a:lnTo>
                  <a:pt x="190" y="47"/>
                </a:lnTo>
                <a:lnTo>
                  <a:pt x="194" y="51"/>
                </a:lnTo>
                <a:lnTo>
                  <a:pt x="196" y="59"/>
                </a:lnTo>
                <a:lnTo>
                  <a:pt x="196" y="68"/>
                </a:lnTo>
                <a:lnTo>
                  <a:pt x="214" y="70"/>
                </a:lnTo>
                <a:lnTo>
                  <a:pt x="237" y="74"/>
                </a:lnTo>
                <a:lnTo>
                  <a:pt x="268" y="83"/>
                </a:lnTo>
                <a:lnTo>
                  <a:pt x="298" y="93"/>
                </a:lnTo>
                <a:lnTo>
                  <a:pt x="311" y="95"/>
                </a:lnTo>
                <a:lnTo>
                  <a:pt x="323" y="95"/>
                </a:lnTo>
                <a:lnTo>
                  <a:pt x="337" y="93"/>
                </a:lnTo>
                <a:lnTo>
                  <a:pt x="345" y="93"/>
                </a:lnTo>
                <a:lnTo>
                  <a:pt x="349" y="95"/>
                </a:lnTo>
                <a:lnTo>
                  <a:pt x="349" y="98"/>
                </a:lnTo>
                <a:lnTo>
                  <a:pt x="347" y="106"/>
                </a:lnTo>
                <a:lnTo>
                  <a:pt x="349" y="112"/>
                </a:lnTo>
                <a:lnTo>
                  <a:pt x="362" y="114"/>
                </a:lnTo>
                <a:lnTo>
                  <a:pt x="366" y="121"/>
                </a:lnTo>
                <a:lnTo>
                  <a:pt x="368" y="138"/>
                </a:lnTo>
                <a:lnTo>
                  <a:pt x="364" y="148"/>
                </a:lnTo>
                <a:lnTo>
                  <a:pt x="360" y="155"/>
                </a:lnTo>
                <a:lnTo>
                  <a:pt x="372" y="155"/>
                </a:lnTo>
                <a:lnTo>
                  <a:pt x="376" y="159"/>
                </a:lnTo>
                <a:lnTo>
                  <a:pt x="376" y="168"/>
                </a:lnTo>
                <a:lnTo>
                  <a:pt x="378" y="178"/>
                </a:lnTo>
                <a:lnTo>
                  <a:pt x="384" y="178"/>
                </a:lnTo>
                <a:lnTo>
                  <a:pt x="386" y="180"/>
                </a:lnTo>
                <a:lnTo>
                  <a:pt x="386" y="187"/>
                </a:lnTo>
                <a:lnTo>
                  <a:pt x="368" y="210"/>
                </a:lnTo>
                <a:lnTo>
                  <a:pt x="362" y="221"/>
                </a:lnTo>
                <a:lnTo>
                  <a:pt x="360" y="234"/>
                </a:lnTo>
                <a:lnTo>
                  <a:pt x="362" y="242"/>
                </a:lnTo>
                <a:lnTo>
                  <a:pt x="364" y="246"/>
                </a:lnTo>
                <a:lnTo>
                  <a:pt x="370" y="244"/>
                </a:lnTo>
                <a:lnTo>
                  <a:pt x="374" y="238"/>
                </a:lnTo>
                <a:lnTo>
                  <a:pt x="394" y="210"/>
                </a:lnTo>
                <a:lnTo>
                  <a:pt x="400" y="204"/>
                </a:lnTo>
                <a:lnTo>
                  <a:pt x="405" y="204"/>
                </a:lnTo>
                <a:lnTo>
                  <a:pt x="407" y="206"/>
                </a:lnTo>
                <a:lnTo>
                  <a:pt x="409" y="216"/>
                </a:lnTo>
                <a:lnTo>
                  <a:pt x="402" y="246"/>
                </a:lnTo>
                <a:lnTo>
                  <a:pt x="392" y="289"/>
                </a:lnTo>
                <a:lnTo>
                  <a:pt x="388" y="316"/>
                </a:lnTo>
                <a:lnTo>
                  <a:pt x="386" y="346"/>
                </a:lnTo>
                <a:lnTo>
                  <a:pt x="388" y="382"/>
                </a:lnTo>
                <a:lnTo>
                  <a:pt x="394" y="422"/>
                </a:lnTo>
                <a:lnTo>
                  <a:pt x="398" y="435"/>
                </a:lnTo>
                <a:lnTo>
                  <a:pt x="398" y="450"/>
                </a:lnTo>
                <a:lnTo>
                  <a:pt x="186" y="461"/>
                </a:lnTo>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9" name="Freeform 16">
            <a:extLst>
              <a:ext uri="{FF2B5EF4-FFF2-40B4-BE49-F238E27FC236}">
                <a16:creationId xmlns:a16="http://schemas.microsoft.com/office/drawing/2014/main" id="{AE6A0128-7407-885C-9879-EC64F6E0EB9F}"/>
              </a:ext>
            </a:extLst>
          </p:cNvPr>
          <p:cNvSpPr>
            <a:spLocks/>
          </p:cNvSpPr>
          <p:nvPr/>
        </p:nvSpPr>
        <p:spPr bwMode="auto">
          <a:xfrm>
            <a:off x="5561668" y="2267952"/>
            <a:ext cx="405319" cy="763932"/>
          </a:xfrm>
          <a:custGeom>
            <a:avLst/>
            <a:gdLst>
              <a:gd name="T0" fmla="*/ 2147483647 w 325"/>
              <a:gd name="T1" fmla="*/ 2147483647 h 577"/>
              <a:gd name="T2" fmla="*/ 2147483647 w 325"/>
              <a:gd name="T3" fmla="*/ 2147483647 h 577"/>
              <a:gd name="T4" fmla="*/ 2147483647 w 325"/>
              <a:gd name="T5" fmla="*/ 2147483647 h 577"/>
              <a:gd name="T6" fmla="*/ 2147483647 w 325"/>
              <a:gd name="T7" fmla="*/ 2147483647 h 577"/>
              <a:gd name="T8" fmla="*/ 2147483647 w 325"/>
              <a:gd name="T9" fmla="*/ 2147483647 h 577"/>
              <a:gd name="T10" fmla="*/ 2147483647 w 325"/>
              <a:gd name="T11" fmla="*/ 2147483647 h 577"/>
              <a:gd name="T12" fmla="*/ 2147483647 w 325"/>
              <a:gd name="T13" fmla="*/ 2147483647 h 577"/>
              <a:gd name="T14" fmla="*/ 2147483647 w 325"/>
              <a:gd name="T15" fmla="*/ 2147483647 h 577"/>
              <a:gd name="T16" fmla="*/ 2147483647 w 325"/>
              <a:gd name="T17" fmla="*/ 2147483647 h 577"/>
              <a:gd name="T18" fmla="*/ 2147483647 w 325"/>
              <a:gd name="T19" fmla="*/ 2147483647 h 577"/>
              <a:gd name="T20" fmla="*/ 2147483647 w 325"/>
              <a:gd name="T21" fmla="*/ 2147483647 h 577"/>
              <a:gd name="T22" fmla="*/ 2147483647 w 325"/>
              <a:gd name="T23" fmla="*/ 2147483647 h 577"/>
              <a:gd name="T24" fmla="*/ 2147483647 w 325"/>
              <a:gd name="T25" fmla="*/ 2147483647 h 577"/>
              <a:gd name="T26" fmla="*/ 2147483647 w 325"/>
              <a:gd name="T27" fmla="*/ 2147483647 h 577"/>
              <a:gd name="T28" fmla="*/ 2147483647 w 325"/>
              <a:gd name="T29" fmla="*/ 2147483647 h 577"/>
              <a:gd name="T30" fmla="*/ 2147483647 w 325"/>
              <a:gd name="T31" fmla="*/ 2147483647 h 577"/>
              <a:gd name="T32" fmla="*/ 2147483647 w 325"/>
              <a:gd name="T33" fmla="*/ 2147483647 h 577"/>
              <a:gd name="T34" fmla="*/ 0 w 325"/>
              <a:gd name="T35" fmla="*/ 2147483647 h 577"/>
              <a:gd name="T36" fmla="*/ 2147483647 w 325"/>
              <a:gd name="T37" fmla="*/ 2147483647 h 577"/>
              <a:gd name="T38" fmla="*/ 2147483647 w 325"/>
              <a:gd name="T39" fmla="*/ 2147483647 h 577"/>
              <a:gd name="T40" fmla="*/ 2147483647 w 325"/>
              <a:gd name="T41" fmla="*/ 2147483647 h 577"/>
              <a:gd name="T42" fmla="*/ 2147483647 w 325"/>
              <a:gd name="T43" fmla="*/ 2147483647 h 577"/>
              <a:gd name="T44" fmla="*/ 2147483647 w 325"/>
              <a:gd name="T45" fmla="*/ 2147483647 h 577"/>
              <a:gd name="T46" fmla="*/ 2147483647 w 325"/>
              <a:gd name="T47" fmla="*/ 2147483647 h 577"/>
              <a:gd name="T48" fmla="*/ 2147483647 w 325"/>
              <a:gd name="T49" fmla="*/ 2147483647 h 577"/>
              <a:gd name="T50" fmla="*/ 2147483647 w 325"/>
              <a:gd name="T51" fmla="*/ 2147483647 h 577"/>
              <a:gd name="T52" fmla="*/ 2147483647 w 325"/>
              <a:gd name="T53" fmla="*/ 2147483647 h 577"/>
              <a:gd name="T54" fmla="*/ 2147483647 w 325"/>
              <a:gd name="T55" fmla="*/ 2147483647 h 577"/>
              <a:gd name="T56" fmla="*/ 2147483647 w 325"/>
              <a:gd name="T57" fmla="*/ 2147483647 h 577"/>
              <a:gd name="T58" fmla="*/ 2147483647 w 325"/>
              <a:gd name="T59" fmla="*/ 2147483647 h 577"/>
              <a:gd name="T60" fmla="*/ 2147483647 w 325"/>
              <a:gd name="T61" fmla="*/ 2147483647 h 577"/>
              <a:gd name="T62" fmla="*/ 2147483647 w 325"/>
              <a:gd name="T63" fmla="*/ 2147483647 h 577"/>
              <a:gd name="T64" fmla="*/ 2147483647 w 325"/>
              <a:gd name="T65" fmla="*/ 0 h 577"/>
              <a:gd name="T66" fmla="*/ 2147483647 w 325"/>
              <a:gd name="T67" fmla="*/ 2147483647 h 577"/>
              <a:gd name="T68" fmla="*/ 2147483647 w 325"/>
              <a:gd name="T69" fmla="*/ 2147483647 h 577"/>
              <a:gd name="T70" fmla="*/ 2147483647 w 325"/>
              <a:gd name="T71" fmla="*/ 2147483647 h 577"/>
              <a:gd name="T72" fmla="*/ 2147483647 w 325"/>
              <a:gd name="T73" fmla="*/ 2147483647 h 577"/>
              <a:gd name="T74" fmla="*/ 2147483647 w 325"/>
              <a:gd name="T75" fmla="*/ 2147483647 h 577"/>
              <a:gd name="T76" fmla="*/ 2147483647 w 325"/>
              <a:gd name="T77" fmla="*/ 2147483647 h 577"/>
              <a:gd name="T78" fmla="*/ 2147483647 w 325"/>
              <a:gd name="T79" fmla="*/ 2147483647 h 577"/>
              <a:gd name="T80" fmla="*/ 2147483647 w 325"/>
              <a:gd name="T81" fmla="*/ 2147483647 h 577"/>
              <a:gd name="T82" fmla="*/ 2147483647 w 325"/>
              <a:gd name="T83" fmla="*/ 2147483647 h 577"/>
              <a:gd name="T84" fmla="*/ 2147483647 w 325"/>
              <a:gd name="T85" fmla="*/ 2147483647 h 577"/>
              <a:gd name="T86" fmla="*/ 2147483647 w 325"/>
              <a:gd name="T87" fmla="*/ 2147483647 h 577"/>
              <a:gd name="T88" fmla="*/ 2147483647 w 325"/>
              <a:gd name="T89" fmla="*/ 2147483647 h 577"/>
              <a:gd name="T90" fmla="*/ 2147483647 w 325"/>
              <a:gd name="T91" fmla="*/ 2147483647 h 577"/>
              <a:gd name="T92" fmla="*/ 2147483647 w 325"/>
              <a:gd name="T93" fmla="*/ 2147483647 h 577"/>
              <a:gd name="T94" fmla="*/ 2147483647 w 325"/>
              <a:gd name="T95" fmla="*/ 2147483647 h 577"/>
              <a:gd name="T96" fmla="*/ 2147483647 w 325"/>
              <a:gd name="T97" fmla="*/ 2147483647 h 577"/>
              <a:gd name="T98" fmla="*/ 2147483647 w 325"/>
              <a:gd name="T99" fmla="*/ 2147483647 h 577"/>
              <a:gd name="T100" fmla="*/ 2147483647 w 325"/>
              <a:gd name="T101" fmla="*/ 2147483647 h 577"/>
              <a:gd name="T102" fmla="*/ 2147483647 w 325"/>
              <a:gd name="T103" fmla="*/ 2147483647 h 577"/>
              <a:gd name="T104" fmla="*/ 2147483647 w 325"/>
              <a:gd name="T105" fmla="*/ 2147483647 h 577"/>
              <a:gd name="T106" fmla="*/ 2147483647 w 325"/>
              <a:gd name="T107" fmla="*/ 2147483647 h 577"/>
              <a:gd name="T108" fmla="*/ 2147483647 w 325"/>
              <a:gd name="T109" fmla="*/ 2147483647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25" h="577">
                <a:moveTo>
                  <a:pt x="208" y="577"/>
                </a:moveTo>
                <a:lnTo>
                  <a:pt x="202" y="565"/>
                </a:lnTo>
                <a:lnTo>
                  <a:pt x="200" y="565"/>
                </a:lnTo>
                <a:lnTo>
                  <a:pt x="202" y="569"/>
                </a:lnTo>
                <a:lnTo>
                  <a:pt x="200" y="573"/>
                </a:lnTo>
                <a:lnTo>
                  <a:pt x="198" y="575"/>
                </a:lnTo>
                <a:lnTo>
                  <a:pt x="196" y="575"/>
                </a:lnTo>
                <a:lnTo>
                  <a:pt x="192" y="571"/>
                </a:lnTo>
                <a:lnTo>
                  <a:pt x="188" y="567"/>
                </a:lnTo>
                <a:lnTo>
                  <a:pt x="179" y="556"/>
                </a:lnTo>
                <a:lnTo>
                  <a:pt x="173" y="546"/>
                </a:lnTo>
                <a:lnTo>
                  <a:pt x="173" y="544"/>
                </a:lnTo>
                <a:lnTo>
                  <a:pt x="173" y="543"/>
                </a:lnTo>
                <a:lnTo>
                  <a:pt x="177" y="543"/>
                </a:lnTo>
                <a:lnTo>
                  <a:pt x="177" y="541"/>
                </a:lnTo>
                <a:lnTo>
                  <a:pt x="179" y="539"/>
                </a:lnTo>
                <a:lnTo>
                  <a:pt x="179" y="533"/>
                </a:lnTo>
                <a:lnTo>
                  <a:pt x="179" y="526"/>
                </a:lnTo>
                <a:lnTo>
                  <a:pt x="179" y="518"/>
                </a:lnTo>
                <a:lnTo>
                  <a:pt x="177" y="516"/>
                </a:lnTo>
                <a:lnTo>
                  <a:pt x="177" y="514"/>
                </a:lnTo>
                <a:lnTo>
                  <a:pt x="175" y="510"/>
                </a:lnTo>
                <a:lnTo>
                  <a:pt x="171" y="507"/>
                </a:lnTo>
                <a:lnTo>
                  <a:pt x="163" y="499"/>
                </a:lnTo>
                <a:lnTo>
                  <a:pt x="159" y="495"/>
                </a:lnTo>
                <a:lnTo>
                  <a:pt x="157" y="490"/>
                </a:lnTo>
                <a:lnTo>
                  <a:pt x="155" y="488"/>
                </a:lnTo>
                <a:lnTo>
                  <a:pt x="153" y="486"/>
                </a:lnTo>
                <a:lnTo>
                  <a:pt x="147" y="482"/>
                </a:lnTo>
                <a:lnTo>
                  <a:pt x="130" y="475"/>
                </a:lnTo>
                <a:lnTo>
                  <a:pt x="122" y="471"/>
                </a:lnTo>
                <a:lnTo>
                  <a:pt x="112" y="465"/>
                </a:lnTo>
                <a:lnTo>
                  <a:pt x="108" y="461"/>
                </a:lnTo>
                <a:lnTo>
                  <a:pt x="106" y="458"/>
                </a:lnTo>
                <a:lnTo>
                  <a:pt x="104" y="452"/>
                </a:lnTo>
                <a:lnTo>
                  <a:pt x="102" y="446"/>
                </a:lnTo>
                <a:lnTo>
                  <a:pt x="102" y="439"/>
                </a:lnTo>
                <a:lnTo>
                  <a:pt x="104" y="433"/>
                </a:lnTo>
                <a:lnTo>
                  <a:pt x="110" y="423"/>
                </a:lnTo>
                <a:lnTo>
                  <a:pt x="114" y="420"/>
                </a:lnTo>
                <a:lnTo>
                  <a:pt x="116" y="412"/>
                </a:lnTo>
                <a:lnTo>
                  <a:pt x="118" y="408"/>
                </a:lnTo>
                <a:lnTo>
                  <a:pt x="118" y="405"/>
                </a:lnTo>
                <a:lnTo>
                  <a:pt x="116" y="399"/>
                </a:lnTo>
                <a:lnTo>
                  <a:pt x="116" y="393"/>
                </a:lnTo>
                <a:lnTo>
                  <a:pt x="114" y="388"/>
                </a:lnTo>
                <a:lnTo>
                  <a:pt x="110" y="382"/>
                </a:lnTo>
                <a:lnTo>
                  <a:pt x="106" y="378"/>
                </a:lnTo>
                <a:lnTo>
                  <a:pt x="102" y="376"/>
                </a:lnTo>
                <a:lnTo>
                  <a:pt x="98" y="376"/>
                </a:lnTo>
                <a:lnTo>
                  <a:pt x="94" y="378"/>
                </a:lnTo>
                <a:lnTo>
                  <a:pt x="88" y="380"/>
                </a:lnTo>
                <a:lnTo>
                  <a:pt x="85" y="382"/>
                </a:lnTo>
                <a:lnTo>
                  <a:pt x="79" y="384"/>
                </a:lnTo>
                <a:lnTo>
                  <a:pt x="75" y="386"/>
                </a:lnTo>
                <a:lnTo>
                  <a:pt x="73" y="384"/>
                </a:lnTo>
                <a:lnTo>
                  <a:pt x="71" y="382"/>
                </a:lnTo>
                <a:lnTo>
                  <a:pt x="69" y="374"/>
                </a:lnTo>
                <a:lnTo>
                  <a:pt x="69" y="361"/>
                </a:lnTo>
                <a:lnTo>
                  <a:pt x="67" y="355"/>
                </a:lnTo>
                <a:lnTo>
                  <a:pt x="65" y="350"/>
                </a:lnTo>
                <a:lnTo>
                  <a:pt x="61" y="346"/>
                </a:lnTo>
                <a:lnTo>
                  <a:pt x="57" y="340"/>
                </a:lnTo>
                <a:lnTo>
                  <a:pt x="45" y="331"/>
                </a:lnTo>
                <a:lnTo>
                  <a:pt x="32" y="320"/>
                </a:lnTo>
                <a:lnTo>
                  <a:pt x="26" y="312"/>
                </a:lnTo>
                <a:lnTo>
                  <a:pt x="18" y="304"/>
                </a:lnTo>
                <a:lnTo>
                  <a:pt x="14" y="297"/>
                </a:lnTo>
                <a:lnTo>
                  <a:pt x="8" y="287"/>
                </a:lnTo>
                <a:lnTo>
                  <a:pt x="4" y="276"/>
                </a:lnTo>
                <a:lnTo>
                  <a:pt x="2" y="265"/>
                </a:lnTo>
                <a:lnTo>
                  <a:pt x="0" y="251"/>
                </a:lnTo>
                <a:lnTo>
                  <a:pt x="2" y="236"/>
                </a:lnTo>
                <a:lnTo>
                  <a:pt x="4" y="238"/>
                </a:lnTo>
                <a:lnTo>
                  <a:pt x="6" y="240"/>
                </a:lnTo>
                <a:lnTo>
                  <a:pt x="8" y="238"/>
                </a:lnTo>
                <a:lnTo>
                  <a:pt x="10" y="233"/>
                </a:lnTo>
                <a:lnTo>
                  <a:pt x="10" y="231"/>
                </a:lnTo>
                <a:lnTo>
                  <a:pt x="8" y="227"/>
                </a:lnTo>
                <a:lnTo>
                  <a:pt x="8" y="223"/>
                </a:lnTo>
                <a:lnTo>
                  <a:pt x="6" y="221"/>
                </a:lnTo>
                <a:lnTo>
                  <a:pt x="6" y="217"/>
                </a:lnTo>
                <a:lnTo>
                  <a:pt x="8" y="216"/>
                </a:lnTo>
                <a:lnTo>
                  <a:pt x="10" y="214"/>
                </a:lnTo>
                <a:lnTo>
                  <a:pt x="14" y="210"/>
                </a:lnTo>
                <a:lnTo>
                  <a:pt x="22" y="206"/>
                </a:lnTo>
                <a:lnTo>
                  <a:pt x="28" y="202"/>
                </a:lnTo>
                <a:lnTo>
                  <a:pt x="30" y="200"/>
                </a:lnTo>
                <a:lnTo>
                  <a:pt x="30" y="197"/>
                </a:lnTo>
                <a:lnTo>
                  <a:pt x="32" y="193"/>
                </a:lnTo>
                <a:lnTo>
                  <a:pt x="32" y="191"/>
                </a:lnTo>
                <a:lnTo>
                  <a:pt x="30" y="185"/>
                </a:lnTo>
                <a:lnTo>
                  <a:pt x="32" y="183"/>
                </a:lnTo>
                <a:lnTo>
                  <a:pt x="34" y="181"/>
                </a:lnTo>
                <a:lnTo>
                  <a:pt x="38" y="180"/>
                </a:lnTo>
                <a:lnTo>
                  <a:pt x="40" y="176"/>
                </a:lnTo>
                <a:lnTo>
                  <a:pt x="40" y="172"/>
                </a:lnTo>
                <a:lnTo>
                  <a:pt x="40" y="168"/>
                </a:lnTo>
                <a:lnTo>
                  <a:pt x="36" y="159"/>
                </a:lnTo>
                <a:lnTo>
                  <a:pt x="32" y="151"/>
                </a:lnTo>
                <a:lnTo>
                  <a:pt x="30" y="146"/>
                </a:lnTo>
                <a:lnTo>
                  <a:pt x="30" y="142"/>
                </a:lnTo>
                <a:lnTo>
                  <a:pt x="30" y="136"/>
                </a:lnTo>
                <a:lnTo>
                  <a:pt x="34" y="132"/>
                </a:lnTo>
                <a:lnTo>
                  <a:pt x="38" y="127"/>
                </a:lnTo>
                <a:lnTo>
                  <a:pt x="45" y="123"/>
                </a:lnTo>
                <a:lnTo>
                  <a:pt x="55" y="119"/>
                </a:lnTo>
                <a:lnTo>
                  <a:pt x="69" y="115"/>
                </a:lnTo>
                <a:lnTo>
                  <a:pt x="75" y="113"/>
                </a:lnTo>
                <a:lnTo>
                  <a:pt x="79" y="112"/>
                </a:lnTo>
                <a:lnTo>
                  <a:pt x="83" y="110"/>
                </a:lnTo>
                <a:lnTo>
                  <a:pt x="85" y="104"/>
                </a:lnTo>
                <a:lnTo>
                  <a:pt x="88" y="93"/>
                </a:lnTo>
                <a:lnTo>
                  <a:pt x="90" y="85"/>
                </a:lnTo>
                <a:lnTo>
                  <a:pt x="96" y="78"/>
                </a:lnTo>
                <a:lnTo>
                  <a:pt x="100" y="66"/>
                </a:lnTo>
                <a:lnTo>
                  <a:pt x="100" y="59"/>
                </a:lnTo>
                <a:lnTo>
                  <a:pt x="98" y="55"/>
                </a:lnTo>
                <a:lnTo>
                  <a:pt x="96" y="53"/>
                </a:lnTo>
                <a:lnTo>
                  <a:pt x="94" y="51"/>
                </a:lnTo>
                <a:lnTo>
                  <a:pt x="90" y="49"/>
                </a:lnTo>
                <a:lnTo>
                  <a:pt x="79" y="42"/>
                </a:lnTo>
                <a:lnTo>
                  <a:pt x="75" y="38"/>
                </a:lnTo>
                <a:lnTo>
                  <a:pt x="73" y="34"/>
                </a:lnTo>
                <a:lnTo>
                  <a:pt x="71" y="32"/>
                </a:lnTo>
                <a:lnTo>
                  <a:pt x="71" y="30"/>
                </a:lnTo>
                <a:lnTo>
                  <a:pt x="69" y="28"/>
                </a:lnTo>
                <a:lnTo>
                  <a:pt x="63" y="25"/>
                </a:lnTo>
                <a:lnTo>
                  <a:pt x="57" y="19"/>
                </a:lnTo>
                <a:lnTo>
                  <a:pt x="55" y="17"/>
                </a:lnTo>
                <a:lnTo>
                  <a:pt x="55" y="11"/>
                </a:lnTo>
                <a:lnTo>
                  <a:pt x="267" y="0"/>
                </a:lnTo>
                <a:lnTo>
                  <a:pt x="267" y="13"/>
                </a:lnTo>
                <a:lnTo>
                  <a:pt x="267" y="19"/>
                </a:lnTo>
                <a:lnTo>
                  <a:pt x="269" y="23"/>
                </a:lnTo>
                <a:lnTo>
                  <a:pt x="269" y="26"/>
                </a:lnTo>
                <a:lnTo>
                  <a:pt x="271" y="30"/>
                </a:lnTo>
                <a:lnTo>
                  <a:pt x="274" y="36"/>
                </a:lnTo>
                <a:lnTo>
                  <a:pt x="282" y="45"/>
                </a:lnTo>
                <a:lnTo>
                  <a:pt x="284" y="51"/>
                </a:lnTo>
                <a:lnTo>
                  <a:pt x="286" y="59"/>
                </a:lnTo>
                <a:lnTo>
                  <a:pt x="286" y="64"/>
                </a:lnTo>
                <a:lnTo>
                  <a:pt x="288" y="70"/>
                </a:lnTo>
                <a:lnTo>
                  <a:pt x="292" y="76"/>
                </a:lnTo>
                <a:lnTo>
                  <a:pt x="294" y="79"/>
                </a:lnTo>
                <a:lnTo>
                  <a:pt x="314" y="304"/>
                </a:lnTo>
                <a:lnTo>
                  <a:pt x="316" y="312"/>
                </a:lnTo>
                <a:lnTo>
                  <a:pt x="316" y="321"/>
                </a:lnTo>
                <a:lnTo>
                  <a:pt x="314" y="325"/>
                </a:lnTo>
                <a:lnTo>
                  <a:pt x="314" y="329"/>
                </a:lnTo>
                <a:lnTo>
                  <a:pt x="312" y="333"/>
                </a:lnTo>
                <a:lnTo>
                  <a:pt x="308" y="335"/>
                </a:lnTo>
                <a:lnTo>
                  <a:pt x="308" y="338"/>
                </a:lnTo>
                <a:lnTo>
                  <a:pt x="308" y="342"/>
                </a:lnTo>
                <a:lnTo>
                  <a:pt x="310" y="346"/>
                </a:lnTo>
                <a:lnTo>
                  <a:pt x="314" y="350"/>
                </a:lnTo>
                <a:lnTo>
                  <a:pt x="318" y="354"/>
                </a:lnTo>
                <a:lnTo>
                  <a:pt x="321" y="359"/>
                </a:lnTo>
                <a:lnTo>
                  <a:pt x="323" y="363"/>
                </a:lnTo>
                <a:lnTo>
                  <a:pt x="325" y="369"/>
                </a:lnTo>
                <a:lnTo>
                  <a:pt x="325" y="376"/>
                </a:lnTo>
                <a:lnTo>
                  <a:pt x="323" y="384"/>
                </a:lnTo>
                <a:lnTo>
                  <a:pt x="318" y="395"/>
                </a:lnTo>
                <a:lnTo>
                  <a:pt x="314" y="403"/>
                </a:lnTo>
                <a:lnTo>
                  <a:pt x="312" y="406"/>
                </a:lnTo>
                <a:lnTo>
                  <a:pt x="310" y="410"/>
                </a:lnTo>
                <a:lnTo>
                  <a:pt x="310" y="414"/>
                </a:lnTo>
                <a:lnTo>
                  <a:pt x="308" y="418"/>
                </a:lnTo>
                <a:lnTo>
                  <a:pt x="302" y="423"/>
                </a:lnTo>
                <a:lnTo>
                  <a:pt x="294" y="431"/>
                </a:lnTo>
                <a:lnTo>
                  <a:pt x="292" y="433"/>
                </a:lnTo>
                <a:lnTo>
                  <a:pt x="292" y="439"/>
                </a:lnTo>
                <a:lnTo>
                  <a:pt x="294" y="442"/>
                </a:lnTo>
                <a:lnTo>
                  <a:pt x="294" y="446"/>
                </a:lnTo>
                <a:lnTo>
                  <a:pt x="292" y="452"/>
                </a:lnTo>
                <a:lnTo>
                  <a:pt x="290" y="454"/>
                </a:lnTo>
                <a:lnTo>
                  <a:pt x="286" y="454"/>
                </a:lnTo>
                <a:lnTo>
                  <a:pt x="284" y="461"/>
                </a:lnTo>
                <a:lnTo>
                  <a:pt x="284" y="471"/>
                </a:lnTo>
                <a:lnTo>
                  <a:pt x="286" y="482"/>
                </a:lnTo>
                <a:lnTo>
                  <a:pt x="284" y="488"/>
                </a:lnTo>
                <a:lnTo>
                  <a:pt x="280" y="492"/>
                </a:lnTo>
                <a:lnTo>
                  <a:pt x="278" y="497"/>
                </a:lnTo>
                <a:lnTo>
                  <a:pt x="278" y="499"/>
                </a:lnTo>
                <a:lnTo>
                  <a:pt x="278" y="501"/>
                </a:lnTo>
                <a:lnTo>
                  <a:pt x="282" y="505"/>
                </a:lnTo>
                <a:lnTo>
                  <a:pt x="286" y="507"/>
                </a:lnTo>
                <a:lnTo>
                  <a:pt x="286" y="509"/>
                </a:lnTo>
                <a:lnTo>
                  <a:pt x="286" y="510"/>
                </a:lnTo>
                <a:lnTo>
                  <a:pt x="284" y="512"/>
                </a:lnTo>
                <a:lnTo>
                  <a:pt x="280" y="514"/>
                </a:lnTo>
                <a:lnTo>
                  <a:pt x="269" y="520"/>
                </a:lnTo>
                <a:lnTo>
                  <a:pt x="261" y="524"/>
                </a:lnTo>
                <a:lnTo>
                  <a:pt x="255" y="529"/>
                </a:lnTo>
                <a:lnTo>
                  <a:pt x="255" y="533"/>
                </a:lnTo>
                <a:lnTo>
                  <a:pt x="255" y="535"/>
                </a:lnTo>
                <a:lnTo>
                  <a:pt x="261" y="539"/>
                </a:lnTo>
                <a:lnTo>
                  <a:pt x="261" y="541"/>
                </a:lnTo>
                <a:lnTo>
                  <a:pt x="263" y="544"/>
                </a:lnTo>
                <a:lnTo>
                  <a:pt x="263" y="546"/>
                </a:lnTo>
                <a:lnTo>
                  <a:pt x="263" y="550"/>
                </a:lnTo>
                <a:lnTo>
                  <a:pt x="263" y="554"/>
                </a:lnTo>
                <a:lnTo>
                  <a:pt x="261" y="560"/>
                </a:lnTo>
                <a:lnTo>
                  <a:pt x="259" y="561"/>
                </a:lnTo>
                <a:lnTo>
                  <a:pt x="257" y="561"/>
                </a:lnTo>
                <a:lnTo>
                  <a:pt x="255" y="561"/>
                </a:lnTo>
                <a:lnTo>
                  <a:pt x="253" y="561"/>
                </a:lnTo>
                <a:lnTo>
                  <a:pt x="241" y="554"/>
                </a:lnTo>
                <a:lnTo>
                  <a:pt x="235" y="550"/>
                </a:lnTo>
                <a:lnTo>
                  <a:pt x="227" y="548"/>
                </a:lnTo>
                <a:lnTo>
                  <a:pt x="224" y="548"/>
                </a:lnTo>
                <a:lnTo>
                  <a:pt x="220" y="550"/>
                </a:lnTo>
                <a:lnTo>
                  <a:pt x="216" y="554"/>
                </a:lnTo>
                <a:lnTo>
                  <a:pt x="210" y="558"/>
                </a:lnTo>
                <a:lnTo>
                  <a:pt x="210" y="561"/>
                </a:lnTo>
                <a:lnTo>
                  <a:pt x="210" y="565"/>
                </a:lnTo>
                <a:lnTo>
                  <a:pt x="212" y="571"/>
                </a:lnTo>
                <a:lnTo>
                  <a:pt x="212" y="575"/>
                </a:lnTo>
                <a:lnTo>
                  <a:pt x="210" y="577"/>
                </a:lnTo>
                <a:lnTo>
                  <a:pt x="208" y="577"/>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0" name="Freeform 17">
            <a:extLst>
              <a:ext uri="{FF2B5EF4-FFF2-40B4-BE49-F238E27FC236}">
                <a16:creationId xmlns:a16="http://schemas.microsoft.com/office/drawing/2014/main" id="{E4FCF204-5886-5C73-E570-A2723D4A023D}"/>
              </a:ext>
            </a:extLst>
          </p:cNvPr>
          <p:cNvSpPr>
            <a:spLocks/>
          </p:cNvSpPr>
          <p:nvPr/>
        </p:nvSpPr>
        <p:spPr bwMode="auto">
          <a:xfrm>
            <a:off x="5566437" y="2267952"/>
            <a:ext cx="400550" cy="763932"/>
          </a:xfrm>
          <a:custGeom>
            <a:avLst/>
            <a:gdLst>
              <a:gd name="T0" fmla="*/ 2147483647 w 323"/>
              <a:gd name="T1" fmla="*/ 2147483647 h 577"/>
              <a:gd name="T2" fmla="*/ 2147483647 w 323"/>
              <a:gd name="T3" fmla="*/ 2147483647 h 577"/>
              <a:gd name="T4" fmla="*/ 2147483647 w 323"/>
              <a:gd name="T5" fmla="*/ 2147483647 h 577"/>
              <a:gd name="T6" fmla="*/ 2147483647 w 323"/>
              <a:gd name="T7" fmla="*/ 2147483647 h 577"/>
              <a:gd name="T8" fmla="*/ 2147483647 w 323"/>
              <a:gd name="T9" fmla="*/ 2147483647 h 577"/>
              <a:gd name="T10" fmla="*/ 2147483647 w 323"/>
              <a:gd name="T11" fmla="*/ 2147483647 h 577"/>
              <a:gd name="T12" fmla="*/ 2147483647 w 323"/>
              <a:gd name="T13" fmla="*/ 2147483647 h 577"/>
              <a:gd name="T14" fmla="*/ 2147483647 w 323"/>
              <a:gd name="T15" fmla="*/ 2147483647 h 577"/>
              <a:gd name="T16" fmla="*/ 2147483647 w 323"/>
              <a:gd name="T17" fmla="*/ 2147483647 h 577"/>
              <a:gd name="T18" fmla="*/ 2147483647 w 323"/>
              <a:gd name="T19" fmla="*/ 2147483647 h 577"/>
              <a:gd name="T20" fmla="*/ 2147483647 w 323"/>
              <a:gd name="T21" fmla="*/ 2147483647 h 577"/>
              <a:gd name="T22" fmla="*/ 2147483647 w 323"/>
              <a:gd name="T23" fmla="*/ 2147483647 h 577"/>
              <a:gd name="T24" fmla="*/ 2147483647 w 323"/>
              <a:gd name="T25" fmla="*/ 2147483647 h 577"/>
              <a:gd name="T26" fmla="*/ 2147483647 w 323"/>
              <a:gd name="T27" fmla="*/ 2147483647 h 577"/>
              <a:gd name="T28" fmla="*/ 2147483647 w 323"/>
              <a:gd name="T29" fmla="*/ 2147483647 h 577"/>
              <a:gd name="T30" fmla="*/ 2147483647 w 323"/>
              <a:gd name="T31" fmla="*/ 2147483647 h 577"/>
              <a:gd name="T32" fmla="*/ 2147483647 w 323"/>
              <a:gd name="T33" fmla="*/ 2147483647 h 577"/>
              <a:gd name="T34" fmla="*/ 2147483647 w 323"/>
              <a:gd name="T35" fmla="*/ 2147483647 h 577"/>
              <a:gd name="T36" fmla="*/ 0 w 323"/>
              <a:gd name="T37" fmla="*/ 2147483647 h 577"/>
              <a:gd name="T38" fmla="*/ 2147483647 w 323"/>
              <a:gd name="T39" fmla="*/ 2147483647 h 577"/>
              <a:gd name="T40" fmla="*/ 2147483647 w 323"/>
              <a:gd name="T41" fmla="*/ 2147483647 h 577"/>
              <a:gd name="T42" fmla="*/ 2147483647 w 323"/>
              <a:gd name="T43" fmla="*/ 2147483647 h 577"/>
              <a:gd name="T44" fmla="*/ 2147483647 w 323"/>
              <a:gd name="T45" fmla="*/ 2147483647 h 577"/>
              <a:gd name="T46" fmla="*/ 2147483647 w 323"/>
              <a:gd name="T47" fmla="*/ 2147483647 h 577"/>
              <a:gd name="T48" fmla="*/ 2147483647 w 323"/>
              <a:gd name="T49" fmla="*/ 2147483647 h 577"/>
              <a:gd name="T50" fmla="*/ 2147483647 w 323"/>
              <a:gd name="T51" fmla="*/ 2147483647 h 577"/>
              <a:gd name="T52" fmla="*/ 2147483647 w 323"/>
              <a:gd name="T53" fmla="*/ 2147483647 h 577"/>
              <a:gd name="T54" fmla="*/ 2147483647 w 323"/>
              <a:gd name="T55" fmla="*/ 2147483647 h 577"/>
              <a:gd name="T56" fmla="*/ 2147483647 w 323"/>
              <a:gd name="T57" fmla="*/ 2147483647 h 577"/>
              <a:gd name="T58" fmla="*/ 2147483647 w 323"/>
              <a:gd name="T59" fmla="*/ 2147483647 h 577"/>
              <a:gd name="T60" fmla="*/ 2147483647 w 323"/>
              <a:gd name="T61" fmla="*/ 2147483647 h 577"/>
              <a:gd name="T62" fmla="*/ 2147483647 w 323"/>
              <a:gd name="T63" fmla="*/ 2147483647 h 577"/>
              <a:gd name="T64" fmla="*/ 2147483647 w 323"/>
              <a:gd name="T65" fmla="*/ 2147483647 h 577"/>
              <a:gd name="T66" fmla="*/ 2147483647 w 323"/>
              <a:gd name="T67" fmla="*/ 2147483647 h 577"/>
              <a:gd name="T68" fmla="*/ 2147483647 w 323"/>
              <a:gd name="T69" fmla="*/ 0 h 577"/>
              <a:gd name="T70" fmla="*/ 2147483647 w 323"/>
              <a:gd name="T71" fmla="*/ 2147483647 h 577"/>
              <a:gd name="T72" fmla="*/ 2147483647 w 323"/>
              <a:gd name="T73" fmla="*/ 2147483647 h 577"/>
              <a:gd name="T74" fmla="*/ 2147483647 w 323"/>
              <a:gd name="T75" fmla="*/ 2147483647 h 577"/>
              <a:gd name="T76" fmla="*/ 2147483647 w 323"/>
              <a:gd name="T77" fmla="*/ 2147483647 h 577"/>
              <a:gd name="T78" fmla="*/ 2147483647 w 323"/>
              <a:gd name="T79" fmla="*/ 2147483647 h 577"/>
              <a:gd name="T80" fmla="*/ 2147483647 w 323"/>
              <a:gd name="T81" fmla="*/ 2147483647 h 577"/>
              <a:gd name="T82" fmla="*/ 2147483647 w 323"/>
              <a:gd name="T83" fmla="*/ 2147483647 h 577"/>
              <a:gd name="T84" fmla="*/ 2147483647 w 323"/>
              <a:gd name="T85" fmla="*/ 2147483647 h 577"/>
              <a:gd name="T86" fmla="*/ 2147483647 w 323"/>
              <a:gd name="T87" fmla="*/ 2147483647 h 577"/>
              <a:gd name="T88" fmla="*/ 2147483647 w 323"/>
              <a:gd name="T89" fmla="*/ 2147483647 h 577"/>
              <a:gd name="T90" fmla="*/ 2147483647 w 323"/>
              <a:gd name="T91" fmla="*/ 2147483647 h 577"/>
              <a:gd name="T92" fmla="*/ 2147483647 w 323"/>
              <a:gd name="T93" fmla="*/ 2147483647 h 577"/>
              <a:gd name="T94" fmla="*/ 2147483647 w 323"/>
              <a:gd name="T95" fmla="*/ 2147483647 h 577"/>
              <a:gd name="T96" fmla="*/ 2147483647 w 323"/>
              <a:gd name="T97" fmla="*/ 2147483647 h 577"/>
              <a:gd name="T98" fmla="*/ 2147483647 w 323"/>
              <a:gd name="T99" fmla="*/ 2147483647 h 577"/>
              <a:gd name="T100" fmla="*/ 2147483647 w 323"/>
              <a:gd name="T101" fmla="*/ 2147483647 h 577"/>
              <a:gd name="T102" fmla="*/ 2147483647 w 323"/>
              <a:gd name="T103" fmla="*/ 2147483647 h 577"/>
              <a:gd name="T104" fmla="*/ 2147483647 w 323"/>
              <a:gd name="T105" fmla="*/ 2147483647 h 577"/>
              <a:gd name="T106" fmla="*/ 2147483647 w 323"/>
              <a:gd name="T107" fmla="*/ 2147483647 h 577"/>
              <a:gd name="T108" fmla="*/ 2147483647 w 323"/>
              <a:gd name="T109" fmla="*/ 2147483647 h 577"/>
              <a:gd name="T110" fmla="*/ 2147483647 w 323"/>
              <a:gd name="T111" fmla="*/ 2147483647 h 577"/>
              <a:gd name="T112" fmla="*/ 2147483647 w 323"/>
              <a:gd name="T113" fmla="*/ 2147483647 h 577"/>
              <a:gd name="T114" fmla="*/ 2147483647 w 323"/>
              <a:gd name="T115" fmla="*/ 2147483647 h 577"/>
              <a:gd name="T116" fmla="*/ 2147483647 w 323"/>
              <a:gd name="T117" fmla="*/ 2147483647 h 5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3" h="577">
                <a:moveTo>
                  <a:pt x="206" y="577"/>
                </a:moveTo>
                <a:lnTo>
                  <a:pt x="200" y="565"/>
                </a:lnTo>
                <a:lnTo>
                  <a:pt x="198" y="569"/>
                </a:lnTo>
                <a:lnTo>
                  <a:pt x="194" y="573"/>
                </a:lnTo>
                <a:lnTo>
                  <a:pt x="184" y="567"/>
                </a:lnTo>
                <a:lnTo>
                  <a:pt x="171" y="546"/>
                </a:lnTo>
                <a:lnTo>
                  <a:pt x="171" y="543"/>
                </a:lnTo>
                <a:lnTo>
                  <a:pt x="173" y="543"/>
                </a:lnTo>
                <a:lnTo>
                  <a:pt x="177" y="539"/>
                </a:lnTo>
                <a:lnTo>
                  <a:pt x="175" y="526"/>
                </a:lnTo>
                <a:lnTo>
                  <a:pt x="175" y="514"/>
                </a:lnTo>
                <a:lnTo>
                  <a:pt x="169" y="507"/>
                </a:lnTo>
                <a:lnTo>
                  <a:pt x="161" y="499"/>
                </a:lnTo>
                <a:lnTo>
                  <a:pt x="155" y="490"/>
                </a:lnTo>
                <a:lnTo>
                  <a:pt x="145" y="482"/>
                </a:lnTo>
                <a:lnTo>
                  <a:pt x="128" y="475"/>
                </a:lnTo>
                <a:lnTo>
                  <a:pt x="110" y="465"/>
                </a:lnTo>
                <a:lnTo>
                  <a:pt x="104" y="456"/>
                </a:lnTo>
                <a:lnTo>
                  <a:pt x="98" y="446"/>
                </a:lnTo>
                <a:lnTo>
                  <a:pt x="102" y="433"/>
                </a:lnTo>
                <a:lnTo>
                  <a:pt x="108" y="423"/>
                </a:lnTo>
                <a:lnTo>
                  <a:pt x="114" y="412"/>
                </a:lnTo>
                <a:lnTo>
                  <a:pt x="116" y="405"/>
                </a:lnTo>
                <a:lnTo>
                  <a:pt x="114" y="393"/>
                </a:lnTo>
                <a:lnTo>
                  <a:pt x="108" y="382"/>
                </a:lnTo>
                <a:lnTo>
                  <a:pt x="100" y="376"/>
                </a:lnTo>
                <a:lnTo>
                  <a:pt x="92" y="376"/>
                </a:lnTo>
                <a:lnTo>
                  <a:pt x="81" y="382"/>
                </a:lnTo>
                <a:lnTo>
                  <a:pt x="73" y="384"/>
                </a:lnTo>
                <a:lnTo>
                  <a:pt x="67" y="382"/>
                </a:lnTo>
                <a:lnTo>
                  <a:pt x="67" y="361"/>
                </a:lnTo>
                <a:lnTo>
                  <a:pt x="63" y="350"/>
                </a:lnTo>
                <a:lnTo>
                  <a:pt x="55" y="340"/>
                </a:lnTo>
                <a:lnTo>
                  <a:pt x="30" y="320"/>
                </a:lnTo>
                <a:lnTo>
                  <a:pt x="16" y="304"/>
                </a:lnTo>
                <a:lnTo>
                  <a:pt x="6" y="287"/>
                </a:lnTo>
                <a:lnTo>
                  <a:pt x="2" y="276"/>
                </a:lnTo>
                <a:lnTo>
                  <a:pt x="0" y="265"/>
                </a:lnTo>
                <a:lnTo>
                  <a:pt x="0" y="236"/>
                </a:lnTo>
                <a:lnTo>
                  <a:pt x="4" y="240"/>
                </a:lnTo>
                <a:lnTo>
                  <a:pt x="6" y="233"/>
                </a:lnTo>
                <a:lnTo>
                  <a:pt x="6" y="227"/>
                </a:lnTo>
                <a:lnTo>
                  <a:pt x="4" y="219"/>
                </a:lnTo>
                <a:lnTo>
                  <a:pt x="6" y="214"/>
                </a:lnTo>
                <a:lnTo>
                  <a:pt x="20" y="206"/>
                </a:lnTo>
                <a:lnTo>
                  <a:pt x="28" y="197"/>
                </a:lnTo>
                <a:lnTo>
                  <a:pt x="30" y="191"/>
                </a:lnTo>
                <a:lnTo>
                  <a:pt x="28" y="185"/>
                </a:lnTo>
                <a:lnTo>
                  <a:pt x="30" y="181"/>
                </a:lnTo>
                <a:lnTo>
                  <a:pt x="38" y="176"/>
                </a:lnTo>
                <a:lnTo>
                  <a:pt x="38" y="168"/>
                </a:lnTo>
                <a:lnTo>
                  <a:pt x="30" y="149"/>
                </a:lnTo>
                <a:lnTo>
                  <a:pt x="28" y="140"/>
                </a:lnTo>
                <a:lnTo>
                  <a:pt x="32" y="132"/>
                </a:lnTo>
                <a:lnTo>
                  <a:pt x="43" y="123"/>
                </a:lnTo>
                <a:lnTo>
                  <a:pt x="67" y="115"/>
                </a:lnTo>
                <a:lnTo>
                  <a:pt x="77" y="112"/>
                </a:lnTo>
                <a:lnTo>
                  <a:pt x="83" y="104"/>
                </a:lnTo>
                <a:lnTo>
                  <a:pt x="94" y="78"/>
                </a:lnTo>
                <a:lnTo>
                  <a:pt x="98" y="66"/>
                </a:lnTo>
                <a:lnTo>
                  <a:pt x="96" y="59"/>
                </a:lnTo>
                <a:lnTo>
                  <a:pt x="88" y="49"/>
                </a:lnTo>
                <a:lnTo>
                  <a:pt x="77" y="42"/>
                </a:lnTo>
                <a:lnTo>
                  <a:pt x="73" y="38"/>
                </a:lnTo>
                <a:lnTo>
                  <a:pt x="69" y="32"/>
                </a:lnTo>
                <a:lnTo>
                  <a:pt x="67" y="28"/>
                </a:lnTo>
                <a:lnTo>
                  <a:pt x="61" y="25"/>
                </a:lnTo>
                <a:lnTo>
                  <a:pt x="55" y="19"/>
                </a:lnTo>
                <a:lnTo>
                  <a:pt x="53" y="11"/>
                </a:lnTo>
                <a:lnTo>
                  <a:pt x="265" y="0"/>
                </a:lnTo>
                <a:lnTo>
                  <a:pt x="265" y="23"/>
                </a:lnTo>
                <a:lnTo>
                  <a:pt x="272" y="36"/>
                </a:lnTo>
                <a:lnTo>
                  <a:pt x="278" y="45"/>
                </a:lnTo>
                <a:lnTo>
                  <a:pt x="284" y="59"/>
                </a:lnTo>
                <a:lnTo>
                  <a:pt x="286" y="70"/>
                </a:lnTo>
                <a:lnTo>
                  <a:pt x="292" y="79"/>
                </a:lnTo>
                <a:lnTo>
                  <a:pt x="312" y="302"/>
                </a:lnTo>
                <a:lnTo>
                  <a:pt x="314" y="321"/>
                </a:lnTo>
                <a:lnTo>
                  <a:pt x="312" y="329"/>
                </a:lnTo>
                <a:lnTo>
                  <a:pt x="306" y="335"/>
                </a:lnTo>
                <a:lnTo>
                  <a:pt x="306" y="342"/>
                </a:lnTo>
                <a:lnTo>
                  <a:pt x="312" y="350"/>
                </a:lnTo>
                <a:lnTo>
                  <a:pt x="319" y="359"/>
                </a:lnTo>
                <a:lnTo>
                  <a:pt x="323" y="369"/>
                </a:lnTo>
                <a:lnTo>
                  <a:pt x="321" y="384"/>
                </a:lnTo>
                <a:lnTo>
                  <a:pt x="316" y="395"/>
                </a:lnTo>
                <a:lnTo>
                  <a:pt x="308" y="408"/>
                </a:lnTo>
                <a:lnTo>
                  <a:pt x="306" y="418"/>
                </a:lnTo>
                <a:lnTo>
                  <a:pt x="298" y="423"/>
                </a:lnTo>
                <a:lnTo>
                  <a:pt x="292" y="429"/>
                </a:lnTo>
                <a:lnTo>
                  <a:pt x="290" y="437"/>
                </a:lnTo>
                <a:lnTo>
                  <a:pt x="292" y="442"/>
                </a:lnTo>
                <a:lnTo>
                  <a:pt x="292" y="446"/>
                </a:lnTo>
                <a:lnTo>
                  <a:pt x="290" y="450"/>
                </a:lnTo>
                <a:lnTo>
                  <a:pt x="282" y="454"/>
                </a:lnTo>
                <a:lnTo>
                  <a:pt x="282" y="471"/>
                </a:lnTo>
                <a:lnTo>
                  <a:pt x="284" y="482"/>
                </a:lnTo>
                <a:lnTo>
                  <a:pt x="278" y="492"/>
                </a:lnTo>
                <a:lnTo>
                  <a:pt x="276" y="497"/>
                </a:lnTo>
                <a:lnTo>
                  <a:pt x="276" y="501"/>
                </a:lnTo>
                <a:lnTo>
                  <a:pt x="284" y="507"/>
                </a:lnTo>
                <a:lnTo>
                  <a:pt x="284" y="510"/>
                </a:lnTo>
                <a:lnTo>
                  <a:pt x="278" y="514"/>
                </a:lnTo>
                <a:lnTo>
                  <a:pt x="257" y="524"/>
                </a:lnTo>
                <a:lnTo>
                  <a:pt x="253" y="529"/>
                </a:lnTo>
                <a:lnTo>
                  <a:pt x="253" y="535"/>
                </a:lnTo>
                <a:lnTo>
                  <a:pt x="261" y="543"/>
                </a:lnTo>
                <a:lnTo>
                  <a:pt x="261" y="550"/>
                </a:lnTo>
                <a:lnTo>
                  <a:pt x="259" y="560"/>
                </a:lnTo>
                <a:lnTo>
                  <a:pt x="255" y="561"/>
                </a:lnTo>
                <a:lnTo>
                  <a:pt x="251" y="561"/>
                </a:lnTo>
                <a:lnTo>
                  <a:pt x="239" y="554"/>
                </a:lnTo>
                <a:lnTo>
                  <a:pt x="225" y="548"/>
                </a:lnTo>
                <a:lnTo>
                  <a:pt x="218" y="550"/>
                </a:lnTo>
                <a:lnTo>
                  <a:pt x="208" y="558"/>
                </a:lnTo>
                <a:lnTo>
                  <a:pt x="208" y="565"/>
                </a:lnTo>
                <a:lnTo>
                  <a:pt x="210" y="571"/>
                </a:lnTo>
                <a:lnTo>
                  <a:pt x="210" y="575"/>
                </a:lnTo>
                <a:lnTo>
                  <a:pt x="206" y="577"/>
                </a:lnTo>
              </a:path>
            </a:pathLst>
          </a:custGeom>
          <a:solidFill>
            <a:srgbClr val="47166C"/>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31" name="Freeform 18">
            <a:extLst>
              <a:ext uri="{FF2B5EF4-FFF2-40B4-BE49-F238E27FC236}">
                <a16:creationId xmlns:a16="http://schemas.microsoft.com/office/drawing/2014/main" id="{D661B0F0-895B-B387-5301-C0B0EBD856F4}"/>
              </a:ext>
            </a:extLst>
          </p:cNvPr>
          <p:cNvSpPr>
            <a:spLocks/>
          </p:cNvSpPr>
          <p:nvPr/>
        </p:nvSpPr>
        <p:spPr bwMode="auto">
          <a:xfrm>
            <a:off x="5916124" y="2335063"/>
            <a:ext cx="316307" cy="571165"/>
          </a:xfrm>
          <a:custGeom>
            <a:avLst/>
            <a:gdLst>
              <a:gd name="T0" fmla="*/ 0 w 255"/>
              <a:gd name="T1" fmla="*/ 410 h 431"/>
              <a:gd name="T2" fmla="*/ 6 w 255"/>
              <a:gd name="T3" fmla="*/ 403 h 431"/>
              <a:gd name="T4" fmla="*/ 10 w 255"/>
              <a:gd name="T5" fmla="*/ 391 h 431"/>
              <a:gd name="T6" fmla="*/ 10 w 255"/>
              <a:gd name="T7" fmla="*/ 380 h 431"/>
              <a:gd name="T8" fmla="*/ 20 w 255"/>
              <a:gd name="T9" fmla="*/ 371 h 431"/>
              <a:gd name="T10" fmla="*/ 26 w 255"/>
              <a:gd name="T11" fmla="*/ 359 h 431"/>
              <a:gd name="T12" fmla="*/ 34 w 255"/>
              <a:gd name="T13" fmla="*/ 344 h 431"/>
              <a:gd name="T14" fmla="*/ 41 w 255"/>
              <a:gd name="T15" fmla="*/ 325 h 431"/>
              <a:gd name="T16" fmla="*/ 37 w 255"/>
              <a:gd name="T17" fmla="*/ 308 h 431"/>
              <a:gd name="T18" fmla="*/ 24 w 255"/>
              <a:gd name="T19" fmla="*/ 291 h 431"/>
              <a:gd name="T20" fmla="*/ 24 w 255"/>
              <a:gd name="T21" fmla="*/ 286 h 431"/>
              <a:gd name="T22" fmla="*/ 30 w 255"/>
              <a:gd name="T23" fmla="*/ 278 h 431"/>
              <a:gd name="T24" fmla="*/ 30 w 255"/>
              <a:gd name="T25" fmla="*/ 253 h 431"/>
              <a:gd name="T26" fmla="*/ 14 w 255"/>
              <a:gd name="T27" fmla="*/ 32 h 431"/>
              <a:gd name="T28" fmla="*/ 26 w 255"/>
              <a:gd name="T29" fmla="*/ 34 h 431"/>
              <a:gd name="T30" fmla="*/ 47 w 255"/>
              <a:gd name="T31" fmla="*/ 27 h 431"/>
              <a:gd name="T32" fmla="*/ 218 w 255"/>
              <a:gd name="T33" fmla="*/ 0 h 431"/>
              <a:gd name="T34" fmla="*/ 245 w 255"/>
              <a:gd name="T35" fmla="*/ 276 h 431"/>
              <a:gd name="T36" fmla="*/ 251 w 255"/>
              <a:gd name="T37" fmla="*/ 282 h 431"/>
              <a:gd name="T38" fmla="*/ 255 w 255"/>
              <a:gd name="T39" fmla="*/ 289 h 431"/>
              <a:gd name="T40" fmla="*/ 251 w 255"/>
              <a:gd name="T41" fmla="*/ 303 h 431"/>
              <a:gd name="T42" fmla="*/ 239 w 255"/>
              <a:gd name="T43" fmla="*/ 303 h 431"/>
              <a:gd name="T44" fmla="*/ 229 w 255"/>
              <a:gd name="T45" fmla="*/ 310 h 431"/>
              <a:gd name="T46" fmla="*/ 214 w 255"/>
              <a:gd name="T47" fmla="*/ 316 h 431"/>
              <a:gd name="T48" fmla="*/ 204 w 255"/>
              <a:gd name="T49" fmla="*/ 320 h 431"/>
              <a:gd name="T50" fmla="*/ 202 w 255"/>
              <a:gd name="T51" fmla="*/ 333 h 431"/>
              <a:gd name="T52" fmla="*/ 194 w 255"/>
              <a:gd name="T53" fmla="*/ 344 h 431"/>
              <a:gd name="T54" fmla="*/ 186 w 255"/>
              <a:gd name="T55" fmla="*/ 355 h 431"/>
              <a:gd name="T56" fmla="*/ 174 w 255"/>
              <a:gd name="T57" fmla="*/ 363 h 431"/>
              <a:gd name="T58" fmla="*/ 167 w 255"/>
              <a:gd name="T59" fmla="*/ 389 h 431"/>
              <a:gd name="T60" fmla="*/ 161 w 255"/>
              <a:gd name="T61" fmla="*/ 397 h 431"/>
              <a:gd name="T62" fmla="*/ 149 w 255"/>
              <a:gd name="T63" fmla="*/ 395 h 431"/>
              <a:gd name="T64" fmla="*/ 145 w 255"/>
              <a:gd name="T65" fmla="*/ 389 h 431"/>
              <a:gd name="T66" fmla="*/ 131 w 255"/>
              <a:gd name="T67" fmla="*/ 388 h 431"/>
              <a:gd name="T68" fmla="*/ 124 w 255"/>
              <a:gd name="T69" fmla="*/ 395 h 431"/>
              <a:gd name="T70" fmla="*/ 122 w 255"/>
              <a:gd name="T71" fmla="*/ 407 h 431"/>
              <a:gd name="T72" fmla="*/ 120 w 255"/>
              <a:gd name="T73" fmla="*/ 414 h 431"/>
              <a:gd name="T74" fmla="*/ 104 w 255"/>
              <a:gd name="T75" fmla="*/ 407 h 431"/>
              <a:gd name="T76" fmla="*/ 94 w 255"/>
              <a:gd name="T77" fmla="*/ 403 h 431"/>
              <a:gd name="T78" fmla="*/ 84 w 255"/>
              <a:gd name="T79" fmla="*/ 420 h 431"/>
              <a:gd name="T80" fmla="*/ 77 w 255"/>
              <a:gd name="T81" fmla="*/ 424 h 431"/>
              <a:gd name="T82" fmla="*/ 59 w 255"/>
              <a:gd name="T83" fmla="*/ 414 h 431"/>
              <a:gd name="T84" fmla="*/ 47 w 255"/>
              <a:gd name="T85" fmla="*/ 420 h 431"/>
              <a:gd name="T86" fmla="*/ 37 w 255"/>
              <a:gd name="T87" fmla="*/ 425 h 431"/>
              <a:gd name="T88" fmla="*/ 20 w 255"/>
              <a:gd name="T89" fmla="*/ 418 h 431"/>
              <a:gd name="T90" fmla="*/ 18 w 255"/>
              <a:gd name="T91" fmla="*/ 429 h 431"/>
              <a:gd name="T92" fmla="*/ 2 w 255"/>
              <a:gd name="T93"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5" h="431">
                <a:moveTo>
                  <a:pt x="2" y="431"/>
                </a:moveTo>
                <a:lnTo>
                  <a:pt x="0" y="420"/>
                </a:lnTo>
                <a:lnTo>
                  <a:pt x="0" y="410"/>
                </a:lnTo>
                <a:lnTo>
                  <a:pt x="0" y="407"/>
                </a:lnTo>
                <a:lnTo>
                  <a:pt x="2" y="403"/>
                </a:lnTo>
                <a:lnTo>
                  <a:pt x="6" y="403"/>
                </a:lnTo>
                <a:lnTo>
                  <a:pt x="8" y="401"/>
                </a:lnTo>
                <a:lnTo>
                  <a:pt x="10" y="395"/>
                </a:lnTo>
                <a:lnTo>
                  <a:pt x="10" y="391"/>
                </a:lnTo>
                <a:lnTo>
                  <a:pt x="8" y="388"/>
                </a:lnTo>
                <a:lnTo>
                  <a:pt x="8" y="382"/>
                </a:lnTo>
                <a:lnTo>
                  <a:pt x="10" y="380"/>
                </a:lnTo>
                <a:lnTo>
                  <a:pt x="14" y="376"/>
                </a:lnTo>
                <a:lnTo>
                  <a:pt x="18" y="372"/>
                </a:lnTo>
                <a:lnTo>
                  <a:pt x="20" y="371"/>
                </a:lnTo>
                <a:lnTo>
                  <a:pt x="24" y="367"/>
                </a:lnTo>
                <a:lnTo>
                  <a:pt x="26" y="363"/>
                </a:lnTo>
                <a:lnTo>
                  <a:pt x="26" y="359"/>
                </a:lnTo>
                <a:lnTo>
                  <a:pt x="28" y="355"/>
                </a:lnTo>
                <a:lnTo>
                  <a:pt x="30" y="352"/>
                </a:lnTo>
                <a:lnTo>
                  <a:pt x="34" y="344"/>
                </a:lnTo>
                <a:lnTo>
                  <a:pt x="37" y="338"/>
                </a:lnTo>
                <a:lnTo>
                  <a:pt x="39" y="333"/>
                </a:lnTo>
                <a:lnTo>
                  <a:pt x="41" y="325"/>
                </a:lnTo>
                <a:lnTo>
                  <a:pt x="41" y="318"/>
                </a:lnTo>
                <a:lnTo>
                  <a:pt x="39" y="312"/>
                </a:lnTo>
                <a:lnTo>
                  <a:pt x="37" y="308"/>
                </a:lnTo>
                <a:lnTo>
                  <a:pt x="30" y="299"/>
                </a:lnTo>
                <a:lnTo>
                  <a:pt x="26" y="295"/>
                </a:lnTo>
                <a:lnTo>
                  <a:pt x="24" y="291"/>
                </a:lnTo>
                <a:lnTo>
                  <a:pt x="24" y="289"/>
                </a:lnTo>
                <a:lnTo>
                  <a:pt x="24" y="287"/>
                </a:lnTo>
                <a:lnTo>
                  <a:pt x="24" y="286"/>
                </a:lnTo>
                <a:lnTo>
                  <a:pt x="24" y="284"/>
                </a:lnTo>
                <a:lnTo>
                  <a:pt x="28" y="282"/>
                </a:lnTo>
                <a:lnTo>
                  <a:pt x="30" y="278"/>
                </a:lnTo>
                <a:lnTo>
                  <a:pt x="32" y="270"/>
                </a:lnTo>
                <a:lnTo>
                  <a:pt x="32" y="261"/>
                </a:lnTo>
                <a:lnTo>
                  <a:pt x="30" y="253"/>
                </a:lnTo>
                <a:lnTo>
                  <a:pt x="10" y="28"/>
                </a:lnTo>
                <a:lnTo>
                  <a:pt x="12" y="30"/>
                </a:lnTo>
                <a:lnTo>
                  <a:pt x="14" y="32"/>
                </a:lnTo>
                <a:lnTo>
                  <a:pt x="18" y="34"/>
                </a:lnTo>
                <a:lnTo>
                  <a:pt x="20" y="34"/>
                </a:lnTo>
                <a:lnTo>
                  <a:pt x="26" y="34"/>
                </a:lnTo>
                <a:lnTo>
                  <a:pt x="34" y="34"/>
                </a:lnTo>
                <a:lnTo>
                  <a:pt x="39" y="30"/>
                </a:lnTo>
                <a:lnTo>
                  <a:pt x="47" y="27"/>
                </a:lnTo>
                <a:lnTo>
                  <a:pt x="53" y="23"/>
                </a:lnTo>
                <a:lnTo>
                  <a:pt x="59" y="17"/>
                </a:lnTo>
                <a:lnTo>
                  <a:pt x="218" y="0"/>
                </a:lnTo>
                <a:lnTo>
                  <a:pt x="249" y="267"/>
                </a:lnTo>
                <a:lnTo>
                  <a:pt x="245" y="274"/>
                </a:lnTo>
                <a:lnTo>
                  <a:pt x="245" y="276"/>
                </a:lnTo>
                <a:lnTo>
                  <a:pt x="247" y="278"/>
                </a:lnTo>
                <a:lnTo>
                  <a:pt x="249" y="280"/>
                </a:lnTo>
                <a:lnTo>
                  <a:pt x="251" y="282"/>
                </a:lnTo>
                <a:lnTo>
                  <a:pt x="253" y="284"/>
                </a:lnTo>
                <a:lnTo>
                  <a:pt x="255" y="286"/>
                </a:lnTo>
                <a:lnTo>
                  <a:pt x="255" y="289"/>
                </a:lnTo>
                <a:lnTo>
                  <a:pt x="255" y="297"/>
                </a:lnTo>
                <a:lnTo>
                  <a:pt x="253" y="301"/>
                </a:lnTo>
                <a:lnTo>
                  <a:pt x="251" y="303"/>
                </a:lnTo>
                <a:lnTo>
                  <a:pt x="247" y="303"/>
                </a:lnTo>
                <a:lnTo>
                  <a:pt x="243" y="303"/>
                </a:lnTo>
                <a:lnTo>
                  <a:pt x="239" y="303"/>
                </a:lnTo>
                <a:lnTo>
                  <a:pt x="233" y="304"/>
                </a:lnTo>
                <a:lnTo>
                  <a:pt x="231" y="306"/>
                </a:lnTo>
                <a:lnTo>
                  <a:pt x="229" y="310"/>
                </a:lnTo>
                <a:lnTo>
                  <a:pt x="225" y="314"/>
                </a:lnTo>
                <a:lnTo>
                  <a:pt x="223" y="316"/>
                </a:lnTo>
                <a:lnTo>
                  <a:pt x="214" y="316"/>
                </a:lnTo>
                <a:lnTo>
                  <a:pt x="210" y="316"/>
                </a:lnTo>
                <a:lnTo>
                  <a:pt x="206" y="318"/>
                </a:lnTo>
                <a:lnTo>
                  <a:pt x="204" y="320"/>
                </a:lnTo>
                <a:lnTo>
                  <a:pt x="202" y="321"/>
                </a:lnTo>
                <a:lnTo>
                  <a:pt x="202" y="325"/>
                </a:lnTo>
                <a:lnTo>
                  <a:pt x="202" y="333"/>
                </a:lnTo>
                <a:lnTo>
                  <a:pt x="200" y="338"/>
                </a:lnTo>
                <a:lnTo>
                  <a:pt x="196" y="342"/>
                </a:lnTo>
                <a:lnTo>
                  <a:pt x="194" y="344"/>
                </a:lnTo>
                <a:lnTo>
                  <a:pt x="190" y="348"/>
                </a:lnTo>
                <a:lnTo>
                  <a:pt x="188" y="350"/>
                </a:lnTo>
                <a:lnTo>
                  <a:pt x="186" y="355"/>
                </a:lnTo>
                <a:lnTo>
                  <a:pt x="186" y="357"/>
                </a:lnTo>
                <a:lnTo>
                  <a:pt x="188" y="361"/>
                </a:lnTo>
                <a:lnTo>
                  <a:pt x="174" y="363"/>
                </a:lnTo>
                <a:lnTo>
                  <a:pt x="173" y="374"/>
                </a:lnTo>
                <a:lnTo>
                  <a:pt x="169" y="384"/>
                </a:lnTo>
                <a:lnTo>
                  <a:pt x="167" y="389"/>
                </a:lnTo>
                <a:lnTo>
                  <a:pt x="165" y="393"/>
                </a:lnTo>
                <a:lnTo>
                  <a:pt x="163" y="395"/>
                </a:lnTo>
                <a:lnTo>
                  <a:pt x="161" y="397"/>
                </a:lnTo>
                <a:lnTo>
                  <a:pt x="155" y="397"/>
                </a:lnTo>
                <a:lnTo>
                  <a:pt x="153" y="397"/>
                </a:lnTo>
                <a:lnTo>
                  <a:pt x="149" y="395"/>
                </a:lnTo>
                <a:lnTo>
                  <a:pt x="149" y="393"/>
                </a:lnTo>
                <a:lnTo>
                  <a:pt x="147" y="391"/>
                </a:lnTo>
                <a:lnTo>
                  <a:pt x="145" y="389"/>
                </a:lnTo>
                <a:lnTo>
                  <a:pt x="143" y="388"/>
                </a:lnTo>
                <a:lnTo>
                  <a:pt x="139" y="388"/>
                </a:lnTo>
                <a:lnTo>
                  <a:pt x="131" y="388"/>
                </a:lnTo>
                <a:lnTo>
                  <a:pt x="128" y="389"/>
                </a:lnTo>
                <a:lnTo>
                  <a:pt x="126" y="391"/>
                </a:lnTo>
                <a:lnTo>
                  <a:pt x="124" y="395"/>
                </a:lnTo>
                <a:lnTo>
                  <a:pt x="124" y="401"/>
                </a:lnTo>
                <a:lnTo>
                  <a:pt x="124" y="405"/>
                </a:lnTo>
                <a:lnTo>
                  <a:pt x="122" y="407"/>
                </a:lnTo>
                <a:lnTo>
                  <a:pt x="120" y="408"/>
                </a:lnTo>
                <a:lnTo>
                  <a:pt x="120" y="410"/>
                </a:lnTo>
                <a:lnTo>
                  <a:pt x="120" y="414"/>
                </a:lnTo>
                <a:lnTo>
                  <a:pt x="120" y="416"/>
                </a:lnTo>
                <a:lnTo>
                  <a:pt x="112" y="408"/>
                </a:lnTo>
                <a:lnTo>
                  <a:pt x="104" y="407"/>
                </a:lnTo>
                <a:lnTo>
                  <a:pt x="100" y="403"/>
                </a:lnTo>
                <a:lnTo>
                  <a:pt x="96" y="403"/>
                </a:lnTo>
                <a:lnTo>
                  <a:pt x="94" y="403"/>
                </a:lnTo>
                <a:lnTo>
                  <a:pt x="92" y="405"/>
                </a:lnTo>
                <a:lnTo>
                  <a:pt x="92" y="407"/>
                </a:lnTo>
                <a:lnTo>
                  <a:pt x="84" y="420"/>
                </a:lnTo>
                <a:lnTo>
                  <a:pt x="82" y="425"/>
                </a:lnTo>
                <a:lnTo>
                  <a:pt x="81" y="425"/>
                </a:lnTo>
                <a:lnTo>
                  <a:pt x="77" y="424"/>
                </a:lnTo>
                <a:lnTo>
                  <a:pt x="69" y="418"/>
                </a:lnTo>
                <a:lnTo>
                  <a:pt x="65" y="414"/>
                </a:lnTo>
                <a:lnTo>
                  <a:pt x="59" y="414"/>
                </a:lnTo>
                <a:lnTo>
                  <a:pt x="55" y="414"/>
                </a:lnTo>
                <a:lnTo>
                  <a:pt x="51" y="418"/>
                </a:lnTo>
                <a:lnTo>
                  <a:pt x="47" y="420"/>
                </a:lnTo>
                <a:lnTo>
                  <a:pt x="45" y="424"/>
                </a:lnTo>
                <a:lnTo>
                  <a:pt x="43" y="425"/>
                </a:lnTo>
                <a:lnTo>
                  <a:pt x="37" y="425"/>
                </a:lnTo>
                <a:lnTo>
                  <a:pt x="32" y="422"/>
                </a:lnTo>
                <a:lnTo>
                  <a:pt x="24" y="418"/>
                </a:lnTo>
                <a:lnTo>
                  <a:pt x="20" y="418"/>
                </a:lnTo>
                <a:lnTo>
                  <a:pt x="18" y="420"/>
                </a:lnTo>
                <a:lnTo>
                  <a:pt x="16" y="424"/>
                </a:lnTo>
                <a:lnTo>
                  <a:pt x="18" y="429"/>
                </a:lnTo>
                <a:lnTo>
                  <a:pt x="20" y="431"/>
                </a:lnTo>
                <a:lnTo>
                  <a:pt x="18" y="431"/>
                </a:lnTo>
                <a:lnTo>
                  <a:pt x="2" y="431"/>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2" name="Freeform 19">
            <a:extLst>
              <a:ext uri="{FF2B5EF4-FFF2-40B4-BE49-F238E27FC236}">
                <a16:creationId xmlns:a16="http://schemas.microsoft.com/office/drawing/2014/main" id="{7B7921AC-7C72-4213-845D-E4497BD7B60F}"/>
              </a:ext>
            </a:extLst>
          </p:cNvPr>
          <p:cNvSpPr>
            <a:spLocks/>
          </p:cNvSpPr>
          <p:nvPr/>
        </p:nvSpPr>
        <p:spPr bwMode="auto">
          <a:xfrm>
            <a:off x="5987650" y="1793885"/>
            <a:ext cx="394192" cy="564025"/>
          </a:xfrm>
          <a:custGeom>
            <a:avLst/>
            <a:gdLst>
              <a:gd name="T0" fmla="*/ 2147483647 w 317"/>
              <a:gd name="T1" fmla="*/ 2147483647 h 427"/>
              <a:gd name="T2" fmla="*/ 2147483647 w 317"/>
              <a:gd name="T3" fmla="*/ 2147483647 h 427"/>
              <a:gd name="T4" fmla="*/ 2147483647 w 317"/>
              <a:gd name="T5" fmla="*/ 2147483647 h 427"/>
              <a:gd name="T6" fmla="*/ 2147483647 w 317"/>
              <a:gd name="T7" fmla="*/ 2147483647 h 427"/>
              <a:gd name="T8" fmla="*/ 2147483647 w 317"/>
              <a:gd name="T9" fmla="*/ 2147483647 h 427"/>
              <a:gd name="T10" fmla="*/ 2147483647 w 317"/>
              <a:gd name="T11" fmla="*/ 2147483647 h 427"/>
              <a:gd name="T12" fmla="*/ 2147483647 w 317"/>
              <a:gd name="T13" fmla="*/ 2147483647 h 427"/>
              <a:gd name="T14" fmla="*/ 2147483647 w 317"/>
              <a:gd name="T15" fmla="*/ 2147483647 h 427"/>
              <a:gd name="T16" fmla="*/ 2147483647 w 317"/>
              <a:gd name="T17" fmla="*/ 2147483647 h 427"/>
              <a:gd name="T18" fmla="*/ 2147483647 w 317"/>
              <a:gd name="T19" fmla="*/ 2147483647 h 427"/>
              <a:gd name="T20" fmla="*/ 2147483647 w 317"/>
              <a:gd name="T21" fmla="*/ 2147483647 h 427"/>
              <a:gd name="T22" fmla="*/ 2147483647 w 317"/>
              <a:gd name="T23" fmla="*/ 2147483647 h 427"/>
              <a:gd name="T24" fmla="*/ 2147483647 w 317"/>
              <a:gd name="T25" fmla="*/ 2147483647 h 427"/>
              <a:gd name="T26" fmla="*/ 2147483647 w 317"/>
              <a:gd name="T27" fmla="*/ 2147483647 h 427"/>
              <a:gd name="T28" fmla="*/ 2147483647 w 317"/>
              <a:gd name="T29" fmla="*/ 2147483647 h 427"/>
              <a:gd name="T30" fmla="*/ 2147483647 w 317"/>
              <a:gd name="T31" fmla="*/ 2147483647 h 427"/>
              <a:gd name="T32" fmla="*/ 2147483647 w 317"/>
              <a:gd name="T33" fmla="*/ 2147483647 h 427"/>
              <a:gd name="T34" fmla="*/ 2147483647 w 317"/>
              <a:gd name="T35" fmla="*/ 2147483647 h 427"/>
              <a:gd name="T36" fmla="*/ 2147483647 w 317"/>
              <a:gd name="T37" fmla="*/ 2147483647 h 427"/>
              <a:gd name="T38" fmla="*/ 2147483647 w 317"/>
              <a:gd name="T39" fmla="*/ 2147483647 h 427"/>
              <a:gd name="T40" fmla="*/ 2147483647 w 317"/>
              <a:gd name="T41" fmla="*/ 2147483647 h 427"/>
              <a:gd name="T42" fmla="*/ 2147483647 w 317"/>
              <a:gd name="T43" fmla="*/ 2147483647 h 427"/>
              <a:gd name="T44" fmla="*/ 2147483647 w 317"/>
              <a:gd name="T45" fmla="*/ 0 h 427"/>
              <a:gd name="T46" fmla="*/ 2147483647 w 317"/>
              <a:gd name="T47" fmla="*/ 2147483647 h 427"/>
              <a:gd name="T48" fmla="*/ 2147483647 w 317"/>
              <a:gd name="T49" fmla="*/ 2147483647 h 427"/>
              <a:gd name="T50" fmla="*/ 2147483647 w 317"/>
              <a:gd name="T51" fmla="*/ 2147483647 h 427"/>
              <a:gd name="T52" fmla="*/ 2147483647 w 317"/>
              <a:gd name="T53" fmla="*/ 2147483647 h 427"/>
              <a:gd name="T54" fmla="*/ 2147483647 w 317"/>
              <a:gd name="T55" fmla="*/ 2147483647 h 427"/>
              <a:gd name="T56" fmla="*/ 2147483647 w 317"/>
              <a:gd name="T57" fmla="*/ 2147483647 h 427"/>
              <a:gd name="T58" fmla="*/ 2147483647 w 317"/>
              <a:gd name="T59" fmla="*/ 2147483647 h 427"/>
              <a:gd name="T60" fmla="*/ 2147483647 w 317"/>
              <a:gd name="T61" fmla="*/ 2147483647 h 427"/>
              <a:gd name="T62" fmla="*/ 2147483647 w 317"/>
              <a:gd name="T63" fmla="*/ 2147483647 h 427"/>
              <a:gd name="T64" fmla="*/ 2147483647 w 317"/>
              <a:gd name="T65" fmla="*/ 2147483647 h 427"/>
              <a:gd name="T66" fmla="*/ 2147483647 w 317"/>
              <a:gd name="T67" fmla="*/ 2147483647 h 427"/>
              <a:gd name="T68" fmla="*/ 2147483647 w 317"/>
              <a:gd name="T69" fmla="*/ 2147483647 h 427"/>
              <a:gd name="T70" fmla="*/ 2147483647 w 317"/>
              <a:gd name="T71" fmla="*/ 2147483647 h 427"/>
              <a:gd name="T72" fmla="*/ 2147483647 w 317"/>
              <a:gd name="T73" fmla="*/ 2147483647 h 427"/>
              <a:gd name="T74" fmla="*/ 2147483647 w 317"/>
              <a:gd name="T75" fmla="*/ 2147483647 h 427"/>
              <a:gd name="T76" fmla="*/ 2147483647 w 317"/>
              <a:gd name="T77" fmla="*/ 2147483647 h 427"/>
              <a:gd name="T78" fmla="*/ 2147483647 w 317"/>
              <a:gd name="T79" fmla="*/ 2147483647 h 427"/>
              <a:gd name="T80" fmla="*/ 2147483647 w 317"/>
              <a:gd name="T81" fmla="*/ 2147483647 h 427"/>
              <a:gd name="T82" fmla="*/ 2147483647 w 317"/>
              <a:gd name="T83" fmla="*/ 2147483647 h 427"/>
              <a:gd name="T84" fmla="*/ 2147483647 w 317"/>
              <a:gd name="T85" fmla="*/ 2147483647 h 427"/>
              <a:gd name="T86" fmla="*/ 2147483647 w 317"/>
              <a:gd name="T87" fmla="*/ 2147483647 h 427"/>
              <a:gd name="T88" fmla="*/ 2147483647 w 317"/>
              <a:gd name="T89" fmla="*/ 2147483647 h 427"/>
              <a:gd name="T90" fmla="*/ 2147483647 w 317"/>
              <a:gd name="T91" fmla="*/ 2147483647 h 427"/>
              <a:gd name="T92" fmla="*/ 2147483647 w 317"/>
              <a:gd name="T93" fmla="*/ 2147483647 h 427"/>
              <a:gd name="T94" fmla="*/ 2147483647 w 317"/>
              <a:gd name="T95" fmla="*/ 2147483647 h 4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7" h="427">
                <a:moveTo>
                  <a:pt x="262" y="402"/>
                </a:moveTo>
                <a:lnTo>
                  <a:pt x="159" y="410"/>
                </a:lnTo>
                <a:lnTo>
                  <a:pt x="0" y="427"/>
                </a:lnTo>
                <a:lnTo>
                  <a:pt x="6" y="421"/>
                </a:lnTo>
                <a:lnTo>
                  <a:pt x="12" y="414"/>
                </a:lnTo>
                <a:lnTo>
                  <a:pt x="18" y="404"/>
                </a:lnTo>
                <a:lnTo>
                  <a:pt x="22" y="397"/>
                </a:lnTo>
                <a:lnTo>
                  <a:pt x="25" y="387"/>
                </a:lnTo>
                <a:lnTo>
                  <a:pt x="29" y="378"/>
                </a:lnTo>
                <a:lnTo>
                  <a:pt x="33" y="367"/>
                </a:lnTo>
                <a:lnTo>
                  <a:pt x="35" y="357"/>
                </a:lnTo>
                <a:lnTo>
                  <a:pt x="37" y="346"/>
                </a:lnTo>
                <a:lnTo>
                  <a:pt x="37" y="334"/>
                </a:lnTo>
                <a:lnTo>
                  <a:pt x="35" y="312"/>
                </a:lnTo>
                <a:lnTo>
                  <a:pt x="33" y="300"/>
                </a:lnTo>
                <a:lnTo>
                  <a:pt x="31" y="289"/>
                </a:lnTo>
                <a:lnTo>
                  <a:pt x="25" y="278"/>
                </a:lnTo>
                <a:lnTo>
                  <a:pt x="23" y="274"/>
                </a:lnTo>
                <a:lnTo>
                  <a:pt x="20" y="268"/>
                </a:lnTo>
                <a:lnTo>
                  <a:pt x="12" y="255"/>
                </a:lnTo>
                <a:lnTo>
                  <a:pt x="10" y="247"/>
                </a:lnTo>
                <a:lnTo>
                  <a:pt x="8" y="242"/>
                </a:lnTo>
                <a:lnTo>
                  <a:pt x="8" y="236"/>
                </a:lnTo>
                <a:lnTo>
                  <a:pt x="8" y="232"/>
                </a:lnTo>
                <a:lnTo>
                  <a:pt x="8" y="223"/>
                </a:lnTo>
                <a:lnTo>
                  <a:pt x="10" y="215"/>
                </a:lnTo>
                <a:lnTo>
                  <a:pt x="10" y="210"/>
                </a:lnTo>
                <a:lnTo>
                  <a:pt x="10" y="204"/>
                </a:lnTo>
                <a:lnTo>
                  <a:pt x="6" y="198"/>
                </a:lnTo>
                <a:lnTo>
                  <a:pt x="4" y="193"/>
                </a:lnTo>
                <a:lnTo>
                  <a:pt x="4" y="187"/>
                </a:lnTo>
                <a:lnTo>
                  <a:pt x="8" y="181"/>
                </a:lnTo>
                <a:lnTo>
                  <a:pt x="10" y="172"/>
                </a:lnTo>
                <a:lnTo>
                  <a:pt x="14" y="162"/>
                </a:lnTo>
                <a:lnTo>
                  <a:pt x="16" y="153"/>
                </a:lnTo>
                <a:lnTo>
                  <a:pt x="18" y="140"/>
                </a:lnTo>
                <a:lnTo>
                  <a:pt x="16" y="123"/>
                </a:lnTo>
                <a:lnTo>
                  <a:pt x="16" y="119"/>
                </a:lnTo>
                <a:lnTo>
                  <a:pt x="16" y="117"/>
                </a:lnTo>
                <a:lnTo>
                  <a:pt x="18" y="115"/>
                </a:lnTo>
                <a:lnTo>
                  <a:pt x="20" y="115"/>
                </a:lnTo>
                <a:lnTo>
                  <a:pt x="22" y="115"/>
                </a:lnTo>
                <a:lnTo>
                  <a:pt x="23" y="115"/>
                </a:lnTo>
                <a:lnTo>
                  <a:pt x="25" y="111"/>
                </a:lnTo>
                <a:lnTo>
                  <a:pt x="25" y="108"/>
                </a:lnTo>
                <a:lnTo>
                  <a:pt x="25" y="100"/>
                </a:lnTo>
                <a:lnTo>
                  <a:pt x="33" y="94"/>
                </a:lnTo>
                <a:lnTo>
                  <a:pt x="41" y="87"/>
                </a:lnTo>
                <a:lnTo>
                  <a:pt x="47" y="81"/>
                </a:lnTo>
                <a:lnTo>
                  <a:pt x="51" y="75"/>
                </a:lnTo>
                <a:lnTo>
                  <a:pt x="57" y="66"/>
                </a:lnTo>
                <a:lnTo>
                  <a:pt x="59" y="66"/>
                </a:lnTo>
                <a:lnTo>
                  <a:pt x="59" y="70"/>
                </a:lnTo>
                <a:lnTo>
                  <a:pt x="59" y="102"/>
                </a:lnTo>
                <a:lnTo>
                  <a:pt x="63" y="104"/>
                </a:lnTo>
                <a:lnTo>
                  <a:pt x="67" y="104"/>
                </a:lnTo>
                <a:lnTo>
                  <a:pt x="69" y="102"/>
                </a:lnTo>
                <a:lnTo>
                  <a:pt x="69" y="98"/>
                </a:lnTo>
                <a:lnTo>
                  <a:pt x="70" y="94"/>
                </a:lnTo>
                <a:lnTo>
                  <a:pt x="70" y="89"/>
                </a:lnTo>
                <a:lnTo>
                  <a:pt x="70" y="75"/>
                </a:lnTo>
                <a:lnTo>
                  <a:pt x="72" y="64"/>
                </a:lnTo>
                <a:lnTo>
                  <a:pt x="72" y="58"/>
                </a:lnTo>
                <a:lnTo>
                  <a:pt x="72" y="53"/>
                </a:lnTo>
                <a:lnTo>
                  <a:pt x="74" y="49"/>
                </a:lnTo>
                <a:lnTo>
                  <a:pt x="76" y="47"/>
                </a:lnTo>
                <a:lnTo>
                  <a:pt x="78" y="45"/>
                </a:lnTo>
                <a:lnTo>
                  <a:pt x="82" y="45"/>
                </a:lnTo>
                <a:lnTo>
                  <a:pt x="88" y="45"/>
                </a:lnTo>
                <a:lnTo>
                  <a:pt x="94" y="45"/>
                </a:lnTo>
                <a:lnTo>
                  <a:pt x="96" y="43"/>
                </a:lnTo>
                <a:lnTo>
                  <a:pt x="98" y="41"/>
                </a:lnTo>
                <a:lnTo>
                  <a:pt x="100" y="38"/>
                </a:lnTo>
                <a:lnTo>
                  <a:pt x="98" y="34"/>
                </a:lnTo>
                <a:lnTo>
                  <a:pt x="94" y="34"/>
                </a:lnTo>
                <a:lnTo>
                  <a:pt x="90" y="34"/>
                </a:lnTo>
                <a:lnTo>
                  <a:pt x="88" y="30"/>
                </a:lnTo>
                <a:lnTo>
                  <a:pt x="86" y="28"/>
                </a:lnTo>
                <a:lnTo>
                  <a:pt x="84" y="24"/>
                </a:lnTo>
                <a:lnTo>
                  <a:pt x="84" y="21"/>
                </a:lnTo>
                <a:lnTo>
                  <a:pt x="86" y="17"/>
                </a:lnTo>
                <a:lnTo>
                  <a:pt x="88" y="13"/>
                </a:lnTo>
                <a:lnTo>
                  <a:pt x="90" y="11"/>
                </a:lnTo>
                <a:lnTo>
                  <a:pt x="90" y="9"/>
                </a:lnTo>
                <a:lnTo>
                  <a:pt x="92" y="5"/>
                </a:lnTo>
                <a:lnTo>
                  <a:pt x="92" y="4"/>
                </a:lnTo>
                <a:lnTo>
                  <a:pt x="94" y="2"/>
                </a:lnTo>
                <a:lnTo>
                  <a:pt x="98" y="2"/>
                </a:lnTo>
                <a:lnTo>
                  <a:pt x="102" y="4"/>
                </a:lnTo>
                <a:lnTo>
                  <a:pt x="108" y="0"/>
                </a:lnTo>
                <a:lnTo>
                  <a:pt x="110" y="0"/>
                </a:lnTo>
                <a:lnTo>
                  <a:pt x="112" y="0"/>
                </a:lnTo>
                <a:lnTo>
                  <a:pt x="119" y="2"/>
                </a:lnTo>
                <a:lnTo>
                  <a:pt x="127" y="5"/>
                </a:lnTo>
                <a:lnTo>
                  <a:pt x="133" y="7"/>
                </a:lnTo>
                <a:lnTo>
                  <a:pt x="137" y="9"/>
                </a:lnTo>
                <a:lnTo>
                  <a:pt x="143" y="9"/>
                </a:lnTo>
                <a:lnTo>
                  <a:pt x="147" y="11"/>
                </a:lnTo>
                <a:lnTo>
                  <a:pt x="155" y="17"/>
                </a:lnTo>
                <a:lnTo>
                  <a:pt x="161" y="19"/>
                </a:lnTo>
                <a:lnTo>
                  <a:pt x="166" y="21"/>
                </a:lnTo>
                <a:lnTo>
                  <a:pt x="182" y="24"/>
                </a:lnTo>
                <a:lnTo>
                  <a:pt x="196" y="26"/>
                </a:lnTo>
                <a:lnTo>
                  <a:pt x="208" y="28"/>
                </a:lnTo>
                <a:lnTo>
                  <a:pt x="213" y="30"/>
                </a:lnTo>
                <a:lnTo>
                  <a:pt x="215" y="34"/>
                </a:lnTo>
                <a:lnTo>
                  <a:pt x="221" y="40"/>
                </a:lnTo>
                <a:lnTo>
                  <a:pt x="223" y="49"/>
                </a:lnTo>
                <a:lnTo>
                  <a:pt x="221" y="51"/>
                </a:lnTo>
                <a:lnTo>
                  <a:pt x="217" y="55"/>
                </a:lnTo>
                <a:lnTo>
                  <a:pt x="215" y="57"/>
                </a:lnTo>
                <a:lnTo>
                  <a:pt x="215" y="60"/>
                </a:lnTo>
                <a:lnTo>
                  <a:pt x="215" y="62"/>
                </a:lnTo>
                <a:lnTo>
                  <a:pt x="217" y="66"/>
                </a:lnTo>
                <a:lnTo>
                  <a:pt x="221" y="70"/>
                </a:lnTo>
                <a:lnTo>
                  <a:pt x="227" y="77"/>
                </a:lnTo>
                <a:lnTo>
                  <a:pt x="231" y="85"/>
                </a:lnTo>
                <a:lnTo>
                  <a:pt x="235" y="94"/>
                </a:lnTo>
                <a:lnTo>
                  <a:pt x="237" y="104"/>
                </a:lnTo>
                <a:lnTo>
                  <a:pt x="237" y="113"/>
                </a:lnTo>
                <a:lnTo>
                  <a:pt x="235" y="123"/>
                </a:lnTo>
                <a:lnTo>
                  <a:pt x="231" y="132"/>
                </a:lnTo>
                <a:lnTo>
                  <a:pt x="227" y="136"/>
                </a:lnTo>
                <a:lnTo>
                  <a:pt x="223" y="138"/>
                </a:lnTo>
                <a:lnTo>
                  <a:pt x="223" y="149"/>
                </a:lnTo>
                <a:lnTo>
                  <a:pt x="221" y="159"/>
                </a:lnTo>
                <a:lnTo>
                  <a:pt x="219" y="162"/>
                </a:lnTo>
                <a:lnTo>
                  <a:pt x="215" y="164"/>
                </a:lnTo>
                <a:lnTo>
                  <a:pt x="213" y="166"/>
                </a:lnTo>
                <a:lnTo>
                  <a:pt x="209" y="168"/>
                </a:lnTo>
                <a:lnTo>
                  <a:pt x="200" y="168"/>
                </a:lnTo>
                <a:lnTo>
                  <a:pt x="200" y="176"/>
                </a:lnTo>
                <a:lnTo>
                  <a:pt x="198" y="181"/>
                </a:lnTo>
                <a:lnTo>
                  <a:pt x="198" y="195"/>
                </a:lnTo>
                <a:lnTo>
                  <a:pt x="200" y="196"/>
                </a:lnTo>
                <a:lnTo>
                  <a:pt x="200" y="200"/>
                </a:lnTo>
                <a:lnTo>
                  <a:pt x="202" y="204"/>
                </a:lnTo>
                <a:lnTo>
                  <a:pt x="206" y="206"/>
                </a:lnTo>
                <a:lnTo>
                  <a:pt x="211" y="206"/>
                </a:lnTo>
                <a:lnTo>
                  <a:pt x="219" y="206"/>
                </a:lnTo>
                <a:lnTo>
                  <a:pt x="225" y="204"/>
                </a:lnTo>
                <a:lnTo>
                  <a:pt x="229" y="202"/>
                </a:lnTo>
                <a:lnTo>
                  <a:pt x="231" y="200"/>
                </a:lnTo>
                <a:lnTo>
                  <a:pt x="233" y="191"/>
                </a:lnTo>
                <a:lnTo>
                  <a:pt x="233" y="185"/>
                </a:lnTo>
                <a:lnTo>
                  <a:pt x="235" y="181"/>
                </a:lnTo>
                <a:lnTo>
                  <a:pt x="241" y="172"/>
                </a:lnTo>
                <a:lnTo>
                  <a:pt x="249" y="168"/>
                </a:lnTo>
                <a:lnTo>
                  <a:pt x="251" y="166"/>
                </a:lnTo>
                <a:lnTo>
                  <a:pt x="253" y="164"/>
                </a:lnTo>
                <a:lnTo>
                  <a:pt x="256" y="164"/>
                </a:lnTo>
                <a:lnTo>
                  <a:pt x="258" y="162"/>
                </a:lnTo>
                <a:lnTo>
                  <a:pt x="264" y="155"/>
                </a:lnTo>
                <a:lnTo>
                  <a:pt x="268" y="153"/>
                </a:lnTo>
                <a:lnTo>
                  <a:pt x="270" y="155"/>
                </a:lnTo>
                <a:lnTo>
                  <a:pt x="276" y="157"/>
                </a:lnTo>
                <a:lnTo>
                  <a:pt x="280" y="164"/>
                </a:lnTo>
                <a:lnTo>
                  <a:pt x="290" y="178"/>
                </a:lnTo>
                <a:lnTo>
                  <a:pt x="296" y="187"/>
                </a:lnTo>
                <a:lnTo>
                  <a:pt x="298" y="195"/>
                </a:lnTo>
                <a:lnTo>
                  <a:pt x="300" y="200"/>
                </a:lnTo>
                <a:lnTo>
                  <a:pt x="300" y="208"/>
                </a:lnTo>
                <a:lnTo>
                  <a:pt x="300" y="213"/>
                </a:lnTo>
                <a:lnTo>
                  <a:pt x="301" y="221"/>
                </a:lnTo>
                <a:lnTo>
                  <a:pt x="309" y="234"/>
                </a:lnTo>
                <a:lnTo>
                  <a:pt x="313" y="244"/>
                </a:lnTo>
                <a:lnTo>
                  <a:pt x="315" y="253"/>
                </a:lnTo>
                <a:lnTo>
                  <a:pt x="317" y="264"/>
                </a:lnTo>
                <a:lnTo>
                  <a:pt x="317" y="270"/>
                </a:lnTo>
                <a:lnTo>
                  <a:pt x="317" y="278"/>
                </a:lnTo>
                <a:lnTo>
                  <a:pt x="315" y="287"/>
                </a:lnTo>
                <a:lnTo>
                  <a:pt x="311" y="291"/>
                </a:lnTo>
                <a:lnTo>
                  <a:pt x="307" y="295"/>
                </a:lnTo>
                <a:lnTo>
                  <a:pt x="305" y="295"/>
                </a:lnTo>
                <a:lnTo>
                  <a:pt x="301" y="297"/>
                </a:lnTo>
                <a:lnTo>
                  <a:pt x="300" y="299"/>
                </a:lnTo>
                <a:lnTo>
                  <a:pt x="298" y="302"/>
                </a:lnTo>
                <a:lnTo>
                  <a:pt x="296" y="310"/>
                </a:lnTo>
                <a:lnTo>
                  <a:pt x="296" y="317"/>
                </a:lnTo>
                <a:lnTo>
                  <a:pt x="292" y="321"/>
                </a:lnTo>
                <a:lnTo>
                  <a:pt x="286" y="327"/>
                </a:lnTo>
                <a:lnTo>
                  <a:pt x="284" y="331"/>
                </a:lnTo>
                <a:lnTo>
                  <a:pt x="280" y="336"/>
                </a:lnTo>
                <a:lnTo>
                  <a:pt x="280" y="340"/>
                </a:lnTo>
                <a:lnTo>
                  <a:pt x="278" y="346"/>
                </a:lnTo>
                <a:lnTo>
                  <a:pt x="278" y="357"/>
                </a:lnTo>
                <a:lnTo>
                  <a:pt x="278" y="367"/>
                </a:lnTo>
                <a:lnTo>
                  <a:pt x="276" y="372"/>
                </a:lnTo>
                <a:lnTo>
                  <a:pt x="274" y="374"/>
                </a:lnTo>
                <a:lnTo>
                  <a:pt x="270" y="376"/>
                </a:lnTo>
                <a:lnTo>
                  <a:pt x="268" y="378"/>
                </a:lnTo>
                <a:lnTo>
                  <a:pt x="264" y="382"/>
                </a:lnTo>
                <a:lnTo>
                  <a:pt x="262" y="389"/>
                </a:lnTo>
                <a:lnTo>
                  <a:pt x="262" y="402"/>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3" name="Freeform 20">
            <a:extLst>
              <a:ext uri="{FF2B5EF4-FFF2-40B4-BE49-F238E27FC236}">
                <a16:creationId xmlns:a16="http://schemas.microsoft.com/office/drawing/2014/main" id="{948D792F-5C5A-4B91-23CC-2F8E3F4C24E6}"/>
              </a:ext>
            </a:extLst>
          </p:cNvPr>
          <p:cNvSpPr>
            <a:spLocks/>
          </p:cNvSpPr>
          <p:nvPr/>
        </p:nvSpPr>
        <p:spPr bwMode="auto">
          <a:xfrm>
            <a:off x="4337765" y="2199412"/>
            <a:ext cx="850375" cy="445508"/>
          </a:xfrm>
          <a:custGeom>
            <a:avLst/>
            <a:gdLst>
              <a:gd name="T0" fmla="*/ 2147483647 w 685"/>
              <a:gd name="T1" fmla="*/ 2147483647 h 336"/>
              <a:gd name="T2" fmla="*/ 2147483647 w 685"/>
              <a:gd name="T3" fmla="*/ 2147483647 h 336"/>
              <a:gd name="T4" fmla="*/ 2147483647 w 685"/>
              <a:gd name="T5" fmla="*/ 0 h 336"/>
              <a:gd name="T6" fmla="*/ 2147483647 w 685"/>
              <a:gd name="T7" fmla="*/ 2147483647 h 336"/>
              <a:gd name="T8" fmla="*/ 2147483647 w 685"/>
              <a:gd name="T9" fmla="*/ 2147483647 h 336"/>
              <a:gd name="T10" fmla="*/ 2147483647 w 685"/>
              <a:gd name="T11" fmla="*/ 2147483647 h 336"/>
              <a:gd name="T12" fmla="*/ 2147483647 w 685"/>
              <a:gd name="T13" fmla="*/ 2147483647 h 336"/>
              <a:gd name="T14" fmla="*/ 2147483647 w 685"/>
              <a:gd name="T15" fmla="*/ 2147483647 h 336"/>
              <a:gd name="T16" fmla="*/ 2147483647 w 685"/>
              <a:gd name="T17" fmla="*/ 2147483647 h 336"/>
              <a:gd name="T18" fmla="*/ 2147483647 w 685"/>
              <a:gd name="T19" fmla="*/ 2147483647 h 336"/>
              <a:gd name="T20" fmla="*/ 2147483647 w 685"/>
              <a:gd name="T21" fmla="*/ 2147483647 h 336"/>
              <a:gd name="T22" fmla="*/ 2147483647 w 685"/>
              <a:gd name="T23" fmla="*/ 2147483647 h 336"/>
              <a:gd name="T24" fmla="*/ 2147483647 w 685"/>
              <a:gd name="T25" fmla="*/ 2147483647 h 336"/>
              <a:gd name="T26" fmla="*/ 2147483647 w 685"/>
              <a:gd name="T27" fmla="*/ 2147483647 h 336"/>
              <a:gd name="T28" fmla="*/ 2147483647 w 685"/>
              <a:gd name="T29" fmla="*/ 2147483647 h 336"/>
              <a:gd name="T30" fmla="*/ 2147483647 w 685"/>
              <a:gd name="T31" fmla="*/ 2147483647 h 336"/>
              <a:gd name="T32" fmla="*/ 2147483647 w 685"/>
              <a:gd name="T33" fmla="*/ 2147483647 h 336"/>
              <a:gd name="T34" fmla="*/ 2147483647 w 685"/>
              <a:gd name="T35" fmla="*/ 2147483647 h 336"/>
              <a:gd name="T36" fmla="*/ 2147483647 w 685"/>
              <a:gd name="T37" fmla="*/ 2147483647 h 336"/>
              <a:gd name="T38" fmla="*/ 2147483647 w 685"/>
              <a:gd name="T39" fmla="*/ 2147483647 h 336"/>
              <a:gd name="T40" fmla="*/ 2147483647 w 685"/>
              <a:gd name="T41" fmla="*/ 2147483647 h 336"/>
              <a:gd name="T42" fmla="*/ 2147483647 w 685"/>
              <a:gd name="T43" fmla="*/ 2147483647 h 336"/>
              <a:gd name="T44" fmla="*/ 2147483647 w 685"/>
              <a:gd name="T45" fmla="*/ 2147483647 h 336"/>
              <a:gd name="T46" fmla="*/ 2147483647 w 685"/>
              <a:gd name="T47" fmla="*/ 2147483647 h 336"/>
              <a:gd name="T48" fmla="*/ 2147483647 w 685"/>
              <a:gd name="T49" fmla="*/ 2147483647 h 336"/>
              <a:gd name="T50" fmla="*/ 2147483647 w 685"/>
              <a:gd name="T51" fmla="*/ 2147483647 h 336"/>
              <a:gd name="T52" fmla="*/ 2147483647 w 685"/>
              <a:gd name="T53" fmla="*/ 2147483647 h 336"/>
              <a:gd name="T54" fmla="*/ 2147483647 w 685"/>
              <a:gd name="T55" fmla="*/ 2147483647 h 336"/>
              <a:gd name="T56" fmla="*/ 2147483647 w 685"/>
              <a:gd name="T57" fmla="*/ 2147483647 h 336"/>
              <a:gd name="T58" fmla="*/ 2147483647 w 685"/>
              <a:gd name="T59" fmla="*/ 2147483647 h 336"/>
              <a:gd name="T60" fmla="*/ 2147483647 w 685"/>
              <a:gd name="T61" fmla="*/ 2147483647 h 336"/>
              <a:gd name="T62" fmla="*/ 2147483647 w 685"/>
              <a:gd name="T63" fmla="*/ 2147483647 h 336"/>
              <a:gd name="T64" fmla="*/ 2147483647 w 685"/>
              <a:gd name="T65" fmla="*/ 2147483647 h 336"/>
              <a:gd name="T66" fmla="*/ 2147483647 w 685"/>
              <a:gd name="T67" fmla="*/ 2147483647 h 336"/>
              <a:gd name="T68" fmla="*/ 2147483647 w 685"/>
              <a:gd name="T69" fmla="*/ 2147483647 h 336"/>
              <a:gd name="T70" fmla="*/ 2147483647 w 685"/>
              <a:gd name="T71" fmla="*/ 2147483647 h 336"/>
              <a:gd name="T72" fmla="*/ 2147483647 w 685"/>
              <a:gd name="T73" fmla="*/ 2147483647 h 336"/>
              <a:gd name="T74" fmla="*/ 2147483647 w 685"/>
              <a:gd name="T75" fmla="*/ 2147483647 h 336"/>
              <a:gd name="T76" fmla="*/ 2147483647 w 685"/>
              <a:gd name="T77" fmla="*/ 2147483647 h 336"/>
              <a:gd name="T78" fmla="*/ 2147483647 w 685"/>
              <a:gd name="T79" fmla="*/ 2147483647 h 336"/>
              <a:gd name="T80" fmla="*/ 2147483647 w 685"/>
              <a:gd name="T81" fmla="*/ 2147483647 h 336"/>
              <a:gd name="T82" fmla="*/ 2147483647 w 685"/>
              <a:gd name="T83" fmla="*/ 2147483647 h 336"/>
              <a:gd name="T84" fmla="*/ 2147483647 w 685"/>
              <a:gd name="T85" fmla="*/ 2147483647 h 336"/>
              <a:gd name="T86" fmla="*/ 2147483647 w 685"/>
              <a:gd name="T87" fmla="*/ 2147483647 h 336"/>
              <a:gd name="T88" fmla="*/ 2147483647 w 685"/>
              <a:gd name="T89" fmla="*/ 2147483647 h 336"/>
              <a:gd name="T90" fmla="*/ 2147483647 w 685"/>
              <a:gd name="T91" fmla="*/ 2147483647 h 336"/>
              <a:gd name="T92" fmla="*/ 2147483647 w 685"/>
              <a:gd name="T93" fmla="*/ 2147483647 h 3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85" h="336">
                <a:moveTo>
                  <a:pt x="147" y="314"/>
                </a:moveTo>
                <a:lnTo>
                  <a:pt x="152" y="217"/>
                </a:lnTo>
                <a:lnTo>
                  <a:pt x="84" y="212"/>
                </a:lnTo>
                <a:lnTo>
                  <a:pt x="37" y="208"/>
                </a:lnTo>
                <a:lnTo>
                  <a:pt x="0" y="204"/>
                </a:lnTo>
                <a:lnTo>
                  <a:pt x="17" y="0"/>
                </a:lnTo>
                <a:lnTo>
                  <a:pt x="145" y="9"/>
                </a:lnTo>
                <a:lnTo>
                  <a:pt x="262" y="15"/>
                </a:lnTo>
                <a:lnTo>
                  <a:pt x="360" y="21"/>
                </a:lnTo>
                <a:lnTo>
                  <a:pt x="427" y="23"/>
                </a:lnTo>
                <a:lnTo>
                  <a:pt x="432" y="23"/>
                </a:lnTo>
                <a:lnTo>
                  <a:pt x="436" y="25"/>
                </a:lnTo>
                <a:lnTo>
                  <a:pt x="444" y="26"/>
                </a:lnTo>
                <a:lnTo>
                  <a:pt x="450" y="32"/>
                </a:lnTo>
                <a:lnTo>
                  <a:pt x="456" y="38"/>
                </a:lnTo>
                <a:lnTo>
                  <a:pt x="462" y="42"/>
                </a:lnTo>
                <a:lnTo>
                  <a:pt x="468" y="43"/>
                </a:lnTo>
                <a:lnTo>
                  <a:pt x="474" y="45"/>
                </a:lnTo>
                <a:lnTo>
                  <a:pt x="491" y="45"/>
                </a:lnTo>
                <a:lnTo>
                  <a:pt x="501" y="43"/>
                </a:lnTo>
                <a:lnTo>
                  <a:pt x="515" y="42"/>
                </a:lnTo>
                <a:lnTo>
                  <a:pt x="522" y="38"/>
                </a:lnTo>
                <a:lnTo>
                  <a:pt x="530" y="38"/>
                </a:lnTo>
                <a:lnTo>
                  <a:pt x="536" y="40"/>
                </a:lnTo>
                <a:lnTo>
                  <a:pt x="540" y="43"/>
                </a:lnTo>
                <a:lnTo>
                  <a:pt x="550" y="51"/>
                </a:lnTo>
                <a:lnTo>
                  <a:pt x="554" y="53"/>
                </a:lnTo>
                <a:lnTo>
                  <a:pt x="562" y="55"/>
                </a:lnTo>
                <a:lnTo>
                  <a:pt x="566" y="55"/>
                </a:lnTo>
                <a:lnTo>
                  <a:pt x="569" y="57"/>
                </a:lnTo>
                <a:lnTo>
                  <a:pt x="571" y="59"/>
                </a:lnTo>
                <a:lnTo>
                  <a:pt x="575" y="62"/>
                </a:lnTo>
                <a:lnTo>
                  <a:pt x="581" y="68"/>
                </a:lnTo>
                <a:lnTo>
                  <a:pt x="587" y="72"/>
                </a:lnTo>
                <a:lnTo>
                  <a:pt x="597" y="93"/>
                </a:lnTo>
                <a:lnTo>
                  <a:pt x="601" y="104"/>
                </a:lnTo>
                <a:lnTo>
                  <a:pt x="605" y="112"/>
                </a:lnTo>
                <a:lnTo>
                  <a:pt x="609" y="119"/>
                </a:lnTo>
                <a:lnTo>
                  <a:pt x="616" y="130"/>
                </a:lnTo>
                <a:lnTo>
                  <a:pt x="620" y="138"/>
                </a:lnTo>
                <a:lnTo>
                  <a:pt x="622" y="147"/>
                </a:lnTo>
                <a:lnTo>
                  <a:pt x="622" y="155"/>
                </a:lnTo>
                <a:lnTo>
                  <a:pt x="622" y="170"/>
                </a:lnTo>
                <a:lnTo>
                  <a:pt x="624" y="176"/>
                </a:lnTo>
                <a:lnTo>
                  <a:pt x="624" y="180"/>
                </a:lnTo>
                <a:lnTo>
                  <a:pt x="628" y="181"/>
                </a:lnTo>
                <a:lnTo>
                  <a:pt x="630" y="185"/>
                </a:lnTo>
                <a:lnTo>
                  <a:pt x="634" y="191"/>
                </a:lnTo>
                <a:lnTo>
                  <a:pt x="636" y="200"/>
                </a:lnTo>
                <a:lnTo>
                  <a:pt x="636" y="204"/>
                </a:lnTo>
                <a:lnTo>
                  <a:pt x="636" y="208"/>
                </a:lnTo>
                <a:lnTo>
                  <a:pt x="638" y="212"/>
                </a:lnTo>
                <a:lnTo>
                  <a:pt x="642" y="214"/>
                </a:lnTo>
                <a:lnTo>
                  <a:pt x="638" y="221"/>
                </a:lnTo>
                <a:lnTo>
                  <a:pt x="638" y="223"/>
                </a:lnTo>
                <a:lnTo>
                  <a:pt x="638" y="225"/>
                </a:lnTo>
                <a:lnTo>
                  <a:pt x="638" y="229"/>
                </a:lnTo>
                <a:lnTo>
                  <a:pt x="640" y="231"/>
                </a:lnTo>
                <a:lnTo>
                  <a:pt x="642" y="234"/>
                </a:lnTo>
                <a:lnTo>
                  <a:pt x="644" y="236"/>
                </a:lnTo>
                <a:lnTo>
                  <a:pt x="644" y="238"/>
                </a:lnTo>
                <a:lnTo>
                  <a:pt x="644" y="246"/>
                </a:lnTo>
                <a:lnTo>
                  <a:pt x="644" y="257"/>
                </a:lnTo>
                <a:lnTo>
                  <a:pt x="642" y="259"/>
                </a:lnTo>
                <a:lnTo>
                  <a:pt x="642" y="261"/>
                </a:lnTo>
                <a:lnTo>
                  <a:pt x="644" y="265"/>
                </a:lnTo>
                <a:lnTo>
                  <a:pt x="646" y="268"/>
                </a:lnTo>
                <a:lnTo>
                  <a:pt x="650" y="272"/>
                </a:lnTo>
                <a:lnTo>
                  <a:pt x="654" y="274"/>
                </a:lnTo>
                <a:lnTo>
                  <a:pt x="656" y="278"/>
                </a:lnTo>
                <a:lnTo>
                  <a:pt x="658" y="280"/>
                </a:lnTo>
                <a:lnTo>
                  <a:pt x="658" y="284"/>
                </a:lnTo>
                <a:lnTo>
                  <a:pt x="658" y="285"/>
                </a:lnTo>
                <a:lnTo>
                  <a:pt x="658" y="289"/>
                </a:lnTo>
                <a:lnTo>
                  <a:pt x="658" y="295"/>
                </a:lnTo>
                <a:lnTo>
                  <a:pt x="658" y="297"/>
                </a:lnTo>
                <a:lnTo>
                  <a:pt x="658" y="299"/>
                </a:lnTo>
                <a:lnTo>
                  <a:pt x="661" y="301"/>
                </a:lnTo>
                <a:lnTo>
                  <a:pt x="663" y="304"/>
                </a:lnTo>
                <a:lnTo>
                  <a:pt x="669" y="310"/>
                </a:lnTo>
                <a:lnTo>
                  <a:pt x="669" y="312"/>
                </a:lnTo>
                <a:lnTo>
                  <a:pt x="671" y="314"/>
                </a:lnTo>
                <a:lnTo>
                  <a:pt x="677" y="325"/>
                </a:lnTo>
                <a:lnTo>
                  <a:pt x="679" y="327"/>
                </a:lnTo>
                <a:lnTo>
                  <a:pt x="681" y="329"/>
                </a:lnTo>
                <a:lnTo>
                  <a:pt x="685" y="335"/>
                </a:lnTo>
                <a:lnTo>
                  <a:pt x="605" y="336"/>
                </a:lnTo>
                <a:lnTo>
                  <a:pt x="530" y="336"/>
                </a:lnTo>
                <a:lnTo>
                  <a:pt x="495" y="335"/>
                </a:lnTo>
                <a:lnTo>
                  <a:pt x="460" y="335"/>
                </a:lnTo>
                <a:lnTo>
                  <a:pt x="393" y="333"/>
                </a:lnTo>
                <a:lnTo>
                  <a:pt x="331" y="329"/>
                </a:lnTo>
                <a:lnTo>
                  <a:pt x="268" y="325"/>
                </a:lnTo>
                <a:lnTo>
                  <a:pt x="207" y="319"/>
                </a:lnTo>
                <a:lnTo>
                  <a:pt x="147" y="314"/>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4" name="Freeform 21">
            <a:extLst>
              <a:ext uri="{FF2B5EF4-FFF2-40B4-BE49-F238E27FC236}">
                <a16:creationId xmlns:a16="http://schemas.microsoft.com/office/drawing/2014/main" id="{E2CFF9FF-D18B-7777-2514-97DBAE0E50AB}"/>
              </a:ext>
            </a:extLst>
          </p:cNvPr>
          <p:cNvSpPr>
            <a:spLocks/>
          </p:cNvSpPr>
          <p:nvPr/>
        </p:nvSpPr>
        <p:spPr bwMode="auto">
          <a:xfrm>
            <a:off x="4496713" y="2616362"/>
            <a:ext cx="766132" cy="439797"/>
          </a:xfrm>
          <a:custGeom>
            <a:avLst/>
            <a:gdLst>
              <a:gd name="T0" fmla="*/ 20 w 619"/>
              <a:gd name="T1" fmla="*/ 0 h 333"/>
              <a:gd name="T2" fmla="*/ 80 w 619"/>
              <a:gd name="T3" fmla="*/ 5 h 333"/>
              <a:gd name="T4" fmla="*/ 141 w 619"/>
              <a:gd name="T5" fmla="*/ 11 h 333"/>
              <a:gd name="T6" fmla="*/ 204 w 619"/>
              <a:gd name="T7" fmla="*/ 15 h 333"/>
              <a:gd name="T8" fmla="*/ 266 w 619"/>
              <a:gd name="T9" fmla="*/ 19 h 333"/>
              <a:gd name="T10" fmla="*/ 333 w 619"/>
              <a:gd name="T11" fmla="*/ 21 h 333"/>
              <a:gd name="T12" fmla="*/ 403 w 619"/>
              <a:gd name="T13" fmla="*/ 22 h 333"/>
              <a:gd name="T14" fmla="*/ 478 w 619"/>
              <a:gd name="T15" fmla="*/ 22 h 333"/>
              <a:gd name="T16" fmla="*/ 558 w 619"/>
              <a:gd name="T17" fmla="*/ 21 h 333"/>
              <a:gd name="T18" fmla="*/ 560 w 619"/>
              <a:gd name="T19" fmla="*/ 26 h 333"/>
              <a:gd name="T20" fmla="*/ 562 w 619"/>
              <a:gd name="T21" fmla="*/ 28 h 333"/>
              <a:gd name="T22" fmla="*/ 564 w 619"/>
              <a:gd name="T23" fmla="*/ 30 h 333"/>
              <a:gd name="T24" fmla="*/ 568 w 619"/>
              <a:gd name="T25" fmla="*/ 32 h 333"/>
              <a:gd name="T26" fmla="*/ 570 w 619"/>
              <a:gd name="T27" fmla="*/ 32 h 333"/>
              <a:gd name="T28" fmla="*/ 572 w 619"/>
              <a:gd name="T29" fmla="*/ 32 h 333"/>
              <a:gd name="T30" fmla="*/ 579 w 619"/>
              <a:gd name="T31" fmla="*/ 32 h 333"/>
              <a:gd name="T32" fmla="*/ 581 w 619"/>
              <a:gd name="T33" fmla="*/ 32 h 333"/>
              <a:gd name="T34" fmla="*/ 583 w 619"/>
              <a:gd name="T35" fmla="*/ 34 h 333"/>
              <a:gd name="T36" fmla="*/ 585 w 619"/>
              <a:gd name="T37" fmla="*/ 36 h 333"/>
              <a:gd name="T38" fmla="*/ 587 w 619"/>
              <a:gd name="T39" fmla="*/ 38 h 333"/>
              <a:gd name="T40" fmla="*/ 587 w 619"/>
              <a:gd name="T41" fmla="*/ 39 h 333"/>
              <a:gd name="T42" fmla="*/ 587 w 619"/>
              <a:gd name="T43" fmla="*/ 43 h 333"/>
              <a:gd name="T44" fmla="*/ 587 w 619"/>
              <a:gd name="T45" fmla="*/ 49 h 333"/>
              <a:gd name="T46" fmla="*/ 585 w 619"/>
              <a:gd name="T47" fmla="*/ 55 h 333"/>
              <a:gd name="T48" fmla="*/ 581 w 619"/>
              <a:gd name="T49" fmla="*/ 60 h 333"/>
              <a:gd name="T50" fmla="*/ 579 w 619"/>
              <a:gd name="T51" fmla="*/ 62 h 333"/>
              <a:gd name="T52" fmla="*/ 579 w 619"/>
              <a:gd name="T53" fmla="*/ 66 h 333"/>
              <a:gd name="T54" fmla="*/ 581 w 619"/>
              <a:gd name="T55" fmla="*/ 68 h 333"/>
              <a:gd name="T56" fmla="*/ 585 w 619"/>
              <a:gd name="T57" fmla="*/ 72 h 333"/>
              <a:gd name="T58" fmla="*/ 591 w 619"/>
              <a:gd name="T59" fmla="*/ 77 h 333"/>
              <a:gd name="T60" fmla="*/ 593 w 619"/>
              <a:gd name="T61" fmla="*/ 81 h 333"/>
              <a:gd name="T62" fmla="*/ 595 w 619"/>
              <a:gd name="T63" fmla="*/ 87 h 333"/>
              <a:gd name="T64" fmla="*/ 595 w 619"/>
              <a:gd name="T65" fmla="*/ 91 h 333"/>
              <a:gd name="T66" fmla="*/ 599 w 619"/>
              <a:gd name="T67" fmla="*/ 92 h 333"/>
              <a:gd name="T68" fmla="*/ 603 w 619"/>
              <a:gd name="T69" fmla="*/ 96 h 333"/>
              <a:gd name="T70" fmla="*/ 607 w 619"/>
              <a:gd name="T71" fmla="*/ 100 h 333"/>
              <a:gd name="T72" fmla="*/ 611 w 619"/>
              <a:gd name="T73" fmla="*/ 104 h 333"/>
              <a:gd name="T74" fmla="*/ 613 w 619"/>
              <a:gd name="T75" fmla="*/ 108 h 333"/>
              <a:gd name="T76" fmla="*/ 615 w 619"/>
              <a:gd name="T77" fmla="*/ 113 h 333"/>
              <a:gd name="T78" fmla="*/ 617 w 619"/>
              <a:gd name="T79" fmla="*/ 121 h 333"/>
              <a:gd name="T80" fmla="*/ 619 w 619"/>
              <a:gd name="T81" fmla="*/ 331 h 333"/>
              <a:gd name="T82" fmla="*/ 523 w 619"/>
              <a:gd name="T83" fmla="*/ 333 h 333"/>
              <a:gd name="T84" fmla="*/ 425 w 619"/>
              <a:gd name="T85" fmla="*/ 331 h 333"/>
              <a:gd name="T86" fmla="*/ 327 w 619"/>
              <a:gd name="T87" fmla="*/ 329 h 333"/>
              <a:gd name="T88" fmla="*/ 235 w 619"/>
              <a:gd name="T89" fmla="*/ 325 h 333"/>
              <a:gd name="T90" fmla="*/ 82 w 619"/>
              <a:gd name="T91" fmla="*/ 319 h 333"/>
              <a:gd name="T92" fmla="*/ 0 w 619"/>
              <a:gd name="T93" fmla="*/ 315 h 333"/>
              <a:gd name="T94" fmla="*/ 20 w 619"/>
              <a:gd name="T9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9" h="333">
                <a:moveTo>
                  <a:pt x="20" y="0"/>
                </a:moveTo>
                <a:lnTo>
                  <a:pt x="80" y="5"/>
                </a:lnTo>
                <a:lnTo>
                  <a:pt x="141" y="11"/>
                </a:lnTo>
                <a:lnTo>
                  <a:pt x="204" y="15"/>
                </a:lnTo>
                <a:lnTo>
                  <a:pt x="266" y="19"/>
                </a:lnTo>
                <a:lnTo>
                  <a:pt x="333" y="21"/>
                </a:lnTo>
                <a:lnTo>
                  <a:pt x="403" y="22"/>
                </a:lnTo>
                <a:lnTo>
                  <a:pt x="478" y="22"/>
                </a:lnTo>
                <a:lnTo>
                  <a:pt x="558" y="21"/>
                </a:lnTo>
                <a:lnTo>
                  <a:pt x="560" y="26"/>
                </a:lnTo>
                <a:lnTo>
                  <a:pt x="562" y="28"/>
                </a:lnTo>
                <a:lnTo>
                  <a:pt x="564" y="30"/>
                </a:lnTo>
                <a:lnTo>
                  <a:pt x="568" y="32"/>
                </a:lnTo>
                <a:lnTo>
                  <a:pt x="570" y="32"/>
                </a:lnTo>
                <a:lnTo>
                  <a:pt x="572" y="32"/>
                </a:lnTo>
                <a:lnTo>
                  <a:pt x="579" y="32"/>
                </a:lnTo>
                <a:lnTo>
                  <a:pt x="581" y="32"/>
                </a:lnTo>
                <a:lnTo>
                  <a:pt x="583" y="34"/>
                </a:lnTo>
                <a:lnTo>
                  <a:pt x="585" y="36"/>
                </a:lnTo>
                <a:lnTo>
                  <a:pt x="587" y="38"/>
                </a:lnTo>
                <a:lnTo>
                  <a:pt x="587" y="39"/>
                </a:lnTo>
                <a:lnTo>
                  <a:pt x="587" y="43"/>
                </a:lnTo>
                <a:lnTo>
                  <a:pt x="587" y="49"/>
                </a:lnTo>
                <a:lnTo>
                  <a:pt x="585" y="55"/>
                </a:lnTo>
                <a:lnTo>
                  <a:pt x="581" y="60"/>
                </a:lnTo>
                <a:lnTo>
                  <a:pt x="579" y="62"/>
                </a:lnTo>
                <a:lnTo>
                  <a:pt x="579" y="66"/>
                </a:lnTo>
                <a:lnTo>
                  <a:pt x="581" y="68"/>
                </a:lnTo>
                <a:lnTo>
                  <a:pt x="585" y="72"/>
                </a:lnTo>
                <a:lnTo>
                  <a:pt x="591" y="77"/>
                </a:lnTo>
                <a:lnTo>
                  <a:pt x="593" y="81"/>
                </a:lnTo>
                <a:lnTo>
                  <a:pt x="595" y="87"/>
                </a:lnTo>
                <a:lnTo>
                  <a:pt x="595" y="91"/>
                </a:lnTo>
                <a:lnTo>
                  <a:pt x="599" y="92"/>
                </a:lnTo>
                <a:lnTo>
                  <a:pt x="603" y="96"/>
                </a:lnTo>
                <a:lnTo>
                  <a:pt x="607" y="100"/>
                </a:lnTo>
                <a:lnTo>
                  <a:pt x="611" y="104"/>
                </a:lnTo>
                <a:lnTo>
                  <a:pt x="613" y="108"/>
                </a:lnTo>
                <a:lnTo>
                  <a:pt x="615" y="113"/>
                </a:lnTo>
                <a:lnTo>
                  <a:pt x="617" y="121"/>
                </a:lnTo>
                <a:lnTo>
                  <a:pt x="619" y="331"/>
                </a:lnTo>
                <a:lnTo>
                  <a:pt x="523" y="333"/>
                </a:lnTo>
                <a:lnTo>
                  <a:pt x="425" y="331"/>
                </a:lnTo>
                <a:lnTo>
                  <a:pt x="327" y="329"/>
                </a:lnTo>
                <a:lnTo>
                  <a:pt x="235" y="325"/>
                </a:lnTo>
                <a:lnTo>
                  <a:pt x="82" y="319"/>
                </a:lnTo>
                <a:lnTo>
                  <a:pt x="0" y="315"/>
                </a:lnTo>
                <a:lnTo>
                  <a:pt x="20" y="0"/>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5" name="Freeform 22">
            <a:extLst>
              <a:ext uri="{FF2B5EF4-FFF2-40B4-BE49-F238E27FC236}">
                <a16:creationId xmlns:a16="http://schemas.microsoft.com/office/drawing/2014/main" id="{7B8A41F6-23D2-D1D7-9EB8-948492D70E0C}"/>
              </a:ext>
            </a:extLst>
          </p:cNvPr>
          <p:cNvSpPr>
            <a:spLocks/>
          </p:cNvSpPr>
          <p:nvPr/>
        </p:nvSpPr>
        <p:spPr bwMode="auto">
          <a:xfrm>
            <a:off x="3783035" y="2410743"/>
            <a:ext cx="742289" cy="621141"/>
          </a:xfrm>
          <a:custGeom>
            <a:avLst/>
            <a:gdLst>
              <a:gd name="T0" fmla="*/ 0 w 599"/>
              <a:gd name="T1" fmla="*/ 2147483647 h 470"/>
              <a:gd name="T2" fmla="*/ 2147483647 w 599"/>
              <a:gd name="T3" fmla="*/ 0 h 470"/>
              <a:gd name="T4" fmla="*/ 2147483647 w 599"/>
              <a:gd name="T5" fmla="*/ 2147483647 h 470"/>
              <a:gd name="T6" fmla="*/ 2147483647 w 599"/>
              <a:gd name="T7" fmla="*/ 2147483647 h 470"/>
              <a:gd name="T8" fmla="*/ 2147483647 w 599"/>
              <a:gd name="T9" fmla="*/ 2147483647 h 470"/>
              <a:gd name="T10" fmla="*/ 2147483647 w 599"/>
              <a:gd name="T11" fmla="*/ 2147483647 h 470"/>
              <a:gd name="T12" fmla="*/ 2147483647 w 599"/>
              <a:gd name="T13" fmla="*/ 2147483647 h 470"/>
              <a:gd name="T14" fmla="*/ 2147483647 w 599"/>
              <a:gd name="T15" fmla="*/ 2147483647 h 470"/>
              <a:gd name="T16" fmla="*/ 2147483647 w 599"/>
              <a:gd name="T17" fmla="*/ 2147483647 h 470"/>
              <a:gd name="T18" fmla="*/ 2147483647 w 599"/>
              <a:gd name="T19" fmla="*/ 2147483647 h 470"/>
              <a:gd name="T20" fmla="*/ 2147483647 w 599"/>
              <a:gd name="T21" fmla="*/ 2147483647 h 470"/>
              <a:gd name="T22" fmla="*/ 2147483647 w 599"/>
              <a:gd name="T23" fmla="*/ 2147483647 h 470"/>
              <a:gd name="T24" fmla="*/ 2147483647 w 599"/>
              <a:gd name="T25" fmla="*/ 2147483647 h 470"/>
              <a:gd name="T26" fmla="*/ 2147483647 w 599"/>
              <a:gd name="T27" fmla="*/ 2147483647 h 470"/>
              <a:gd name="T28" fmla="*/ 2147483647 w 599"/>
              <a:gd name="T29" fmla="*/ 2147483647 h 470"/>
              <a:gd name="T30" fmla="*/ 2147483647 w 599"/>
              <a:gd name="T31" fmla="*/ 2147483647 h 470"/>
              <a:gd name="T32" fmla="*/ 2147483647 w 599"/>
              <a:gd name="T33" fmla="*/ 2147483647 h 470"/>
              <a:gd name="T34" fmla="*/ 2147483647 w 599"/>
              <a:gd name="T35" fmla="*/ 2147483647 h 470"/>
              <a:gd name="T36" fmla="*/ 2147483647 w 599"/>
              <a:gd name="T37" fmla="*/ 2147483647 h 470"/>
              <a:gd name="T38" fmla="*/ 2147483647 w 599"/>
              <a:gd name="T39" fmla="*/ 2147483647 h 470"/>
              <a:gd name="T40" fmla="*/ 0 w 599"/>
              <a:gd name="T41" fmla="*/ 2147483647 h 4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9" h="470">
                <a:moveTo>
                  <a:pt x="0" y="410"/>
                </a:moveTo>
                <a:lnTo>
                  <a:pt x="59" y="0"/>
                </a:lnTo>
                <a:lnTo>
                  <a:pt x="171" y="15"/>
                </a:lnTo>
                <a:lnTo>
                  <a:pt x="280" y="30"/>
                </a:lnTo>
                <a:lnTo>
                  <a:pt x="329" y="36"/>
                </a:lnTo>
                <a:lnTo>
                  <a:pt x="374" y="39"/>
                </a:lnTo>
                <a:lnTo>
                  <a:pt x="413" y="43"/>
                </a:lnTo>
                <a:lnTo>
                  <a:pt x="447" y="45"/>
                </a:lnTo>
                <a:lnTo>
                  <a:pt x="484" y="49"/>
                </a:lnTo>
                <a:lnTo>
                  <a:pt x="531" y="53"/>
                </a:lnTo>
                <a:lnTo>
                  <a:pt x="599" y="58"/>
                </a:lnTo>
                <a:lnTo>
                  <a:pt x="594" y="164"/>
                </a:lnTo>
                <a:lnTo>
                  <a:pt x="594" y="155"/>
                </a:lnTo>
                <a:lnTo>
                  <a:pt x="574" y="470"/>
                </a:lnTo>
                <a:lnTo>
                  <a:pt x="482" y="465"/>
                </a:lnTo>
                <a:lnTo>
                  <a:pt x="396" y="457"/>
                </a:lnTo>
                <a:lnTo>
                  <a:pt x="314" y="450"/>
                </a:lnTo>
                <a:lnTo>
                  <a:pt x="237" y="440"/>
                </a:lnTo>
                <a:lnTo>
                  <a:pt x="167" y="433"/>
                </a:lnTo>
                <a:lnTo>
                  <a:pt x="104" y="423"/>
                </a:lnTo>
                <a:lnTo>
                  <a:pt x="0" y="410"/>
                </a:lnTo>
                <a:close/>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6" name="Freeform 23">
            <a:extLst>
              <a:ext uri="{FF2B5EF4-FFF2-40B4-BE49-F238E27FC236}">
                <a16:creationId xmlns:a16="http://schemas.microsoft.com/office/drawing/2014/main" id="{09D453AB-AD20-A8D5-58A5-43B7AE1AC778}"/>
              </a:ext>
            </a:extLst>
          </p:cNvPr>
          <p:cNvSpPr>
            <a:spLocks/>
          </p:cNvSpPr>
          <p:nvPr/>
        </p:nvSpPr>
        <p:spPr bwMode="auto">
          <a:xfrm>
            <a:off x="3783035" y="2410743"/>
            <a:ext cx="742289" cy="621141"/>
          </a:xfrm>
          <a:custGeom>
            <a:avLst/>
            <a:gdLst>
              <a:gd name="T0" fmla="*/ 0 w 599"/>
              <a:gd name="T1" fmla="*/ 2147483647 h 470"/>
              <a:gd name="T2" fmla="*/ 2147483647 w 599"/>
              <a:gd name="T3" fmla="*/ 0 h 470"/>
              <a:gd name="T4" fmla="*/ 2147483647 w 599"/>
              <a:gd name="T5" fmla="*/ 2147483647 h 470"/>
              <a:gd name="T6" fmla="*/ 2147483647 w 599"/>
              <a:gd name="T7" fmla="*/ 2147483647 h 470"/>
              <a:gd name="T8" fmla="*/ 2147483647 w 599"/>
              <a:gd name="T9" fmla="*/ 2147483647 h 470"/>
              <a:gd name="T10" fmla="*/ 2147483647 w 599"/>
              <a:gd name="T11" fmla="*/ 2147483647 h 470"/>
              <a:gd name="T12" fmla="*/ 2147483647 w 599"/>
              <a:gd name="T13" fmla="*/ 2147483647 h 470"/>
              <a:gd name="T14" fmla="*/ 2147483647 w 599"/>
              <a:gd name="T15" fmla="*/ 2147483647 h 470"/>
              <a:gd name="T16" fmla="*/ 2147483647 w 599"/>
              <a:gd name="T17" fmla="*/ 2147483647 h 470"/>
              <a:gd name="T18" fmla="*/ 2147483647 w 599"/>
              <a:gd name="T19" fmla="*/ 2147483647 h 470"/>
              <a:gd name="T20" fmla="*/ 0 w 599"/>
              <a:gd name="T21" fmla="*/ 2147483647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9" h="470">
                <a:moveTo>
                  <a:pt x="0" y="410"/>
                </a:moveTo>
                <a:lnTo>
                  <a:pt x="59" y="0"/>
                </a:lnTo>
                <a:lnTo>
                  <a:pt x="278" y="28"/>
                </a:lnTo>
                <a:lnTo>
                  <a:pt x="447" y="45"/>
                </a:lnTo>
                <a:lnTo>
                  <a:pt x="599" y="56"/>
                </a:lnTo>
                <a:lnTo>
                  <a:pt x="592" y="164"/>
                </a:lnTo>
                <a:lnTo>
                  <a:pt x="594" y="155"/>
                </a:lnTo>
                <a:lnTo>
                  <a:pt x="574" y="470"/>
                </a:lnTo>
                <a:lnTo>
                  <a:pt x="396" y="457"/>
                </a:lnTo>
                <a:lnTo>
                  <a:pt x="237" y="440"/>
                </a:lnTo>
                <a:lnTo>
                  <a:pt x="0" y="410"/>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7" name="Freeform 24">
            <a:extLst>
              <a:ext uri="{FF2B5EF4-FFF2-40B4-BE49-F238E27FC236}">
                <a16:creationId xmlns:a16="http://schemas.microsoft.com/office/drawing/2014/main" id="{C1067858-C349-6151-A037-2A9A8A2C5A46}"/>
              </a:ext>
            </a:extLst>
          </p:cNvPr>
          <p:cNvSpPr>
            <a:spLocks/>
          </p:cNvSpPr>
          <p:nvPr/>
        </p:nvSpPr>
        <p:spPr bwMode="auto">
          <a:xfrm>
            <a:off x="4390218" y="3026172"/>
            <a:ext cx="896470" cy="489774"/>
          </a:xfrm>
          <a:custGeom>
            <a:avLst/>
            <a:gdLst>
              <a:gd name="T0" fmla="*/ 2147483647 w 722"/>
              <a:gd name="T1" fmla="*/ 2147483647 h 370"/>
              <a:gd name="T2" fmla="*/ 2147483647 w 722"/>
              <a:gd name="T3" fmla="*/ 2147483647 h 370"/>
              <a:gd name="T4" fmla="*/ 2147483647 w 722"/>
              <a:gd name="T5" fmla="*/ 2147483647 h 370"/>
              <a:gd name="T6" fmla="*/ 2147483647 w 722"/>
              <a:gd name="T7" fmla="*/ 2147483647 h 370"/>
              <a:gd name="T8" fmla="*/ 2147483647 w 722"/>
              <a:gd name="T9" fmla="*/ 2147483647 h 370"/>
              <a:gd name="T10" fmla="*/ 2147483647 w 722"/>
              <a:gd name="T11" fmla="*/ 2147483647 h 370"/>
              <a:gd name="T12" fmla="*/ 2147483647 w 722"/>
              <a:gd name="T13" fmla="*/ 2147483647 h 370"/>
              <a:gd name="T14" fmla="*/ 2147483647 w 722"/>
              <a:gd name="T15" fmla="*/ 2147483647 h 370"/>
              <a:gd name="T16" fmla="*/ 2147483647 w 722"/>
              <a:gd name="T17" fmla="*/ 2147483647 h 370"/>
              <a:gd name="T18" fmla="*/ 2147483647 w 722"/>
              <a:gd name="T19" fmla="*/ 2147483647 h 370"/>
              <a:gd name="T20" fmla="*/ 2147483647 w 722"/>
              <a:gd name="T21" fmla="*/ 2147483647 h 370"/>
              <a:gd name="T22" fmla="*/ 2147483647 w 722"/>
              <a:gd name="T23" fmla="*/ 2147483647 h 370"/>
              <a:gd name="T24" fmla="*/ 2147483647 w 722"/>
              <a:gd name="T25" fmla="*/ 2147483647 h 370"/>
              <a:gd name="T26" fmla="*/ 2147483647 w 722"/>
              <a:gd name="T27" fmla="*/ 2147483647 h 370"/>
              <a:gd name="T28" fmla="*/ 2147483647 w 722"/>
              <a:gd name="T29" fmla="*/ 2147483647 h 370"/>
              <a:gd name="T30" fmla="*/ 2147483647 w 722"/>
              <a:gd name="T31" fmla="*/ 2147483647 h 370"/>
              <a:gd name="T32" fmla="*/ 2147483647 w 722"/>
              <a:gd name="T33" fmla="*/ 2147483647 h 370"/>
              <a:gd name="T34" fmla="*/ 2147483647 w 722"/>
              <a:gd name="T35" fmla="*/ 2147483647 h 370"/>
              <a:gd name="T36" fmla="*/ 2147483647 w 722"/>
              <a:gd name="T37" fmla="*/ 2147483647 h 370"/>
              <a:gd name="T38" fmla="*/ 2147483647 w 722"/>
              <a:gd name="T39" fmla="*/ 2147483647 h 370"/>
              <a:gd name="T40" fmla="*/ 2147483647 w 722"/>
              <a:gd name="T41" fmla="*/ 2147483647 h 370"/>
              <a:gd name="T42" fmla="*/ 2147483647 w 722"/>
              <a:gd name="T43" fmla="*/ 2147483647 h 370"/>
              <a:gd name="T44" fmla="*/ 2147483647 w 722"/>
              <a:gd name="T45" fmla="*/ 2147483647 h 370"/>
              <a:gd name="T46" fmla="*/ 2147483647 w 722"/>
              <a:gd name="T47" fmla="*/ 2147483647 h 370"/>
              <a:gd name="T48" fmla="*/ 2147483647 w 722"/>
              <a:gd name="T49" fmla="*/ 2147483647 h 370"/>
              <a:gd name="T50" fmla="*/ 2147483647 w 722"/>
              <a:gd name="T51" fmla="*/ 2147483647 h 370"/>
              <a:gd name="T52" fmla="*/ 2147483647 w 722"/>
              <a:gd name="T53" fmla="*/ 2147483647 h 370"/>
              <a:gd name="T54" fmla="*/ 2147483647 w 722"/>
              <a:gd name="T55" fmla="*/ 2147483647 h 370"/>
              <a:gd name="T56" fmla="*/ 2147483647 w 722"/>
              <a:gd name="T57" fmla="*/ 2147483647 h 370"/>
              <a:gd name="T58" fmla="*/ 2147483647 w 722"/>
              <a:gd name="T59" fmla="*/ 2147483647 h 370"/>
              <a:gd name="T60" fmla="*/ 2147483647 w 722"/>
              <a:gd name="T61" fmla="*/ 2147483647 h 370"/>
              <a:gd name="T62" fmla="*/ 2147483647 w 722"/>
              <a:gd name="T63" fmla="*/ 2147483647 h 370"/>
              <a:gd name="T64" fmla="*/ 2147483647 w 722"/>
              <a:gd name="T65" fmla="*/ 2147483647 h 370"/>
              <a:gd name="T66" fmla="*/ 2147483647 w 722"/>
              <a:gd name="T67" fmla="*/ 2147483647 h 370"/>
              <a:gd name="T68" fmla="*/ 2147483647 w 722"/>
              <a:gd name="T69" fmla="*/ 2147483647 h 370"/>
              <a:gd name="T70" fmla="*/ 2147483647 w 722"/>
              <a:gd name="T71" fmla="*/ 2147483647 h 370"/>
              <a:gd name="T72" fmla="*/ 2147483647 w 722"/>
              <a:gd name="T73" fmla="*/ 2147483647 h 370"/>
              <a:gd name="T74" fmla="*/ 2147483647 w 722"/>
              <a:gd name="T75" fmla="*/ 2147483647 h 370"/>
              <a:gd name="T76" fmla="*/ 2147483647 w 722"/>
              <a:gd name="T77" fmla="*/ 2147483647 h 370"/>
              <a:gd name="T78" fmla="*/ 2147483647 w 722"/>
              <a:gd name="T79" fmla="*/ 2147483647 h 370"/>
              <a:gd name="T80" fmla="*/ 2147483647 w 722"/>
              <a:gd name="T81" fmla="*/ 2147483647 h 370"/>
              <a:gd name="T82" fmla="*/ 2147483647 w 722"/>
              <a:gd name="T83" fmla="*/ 2147483647 h 370"/>
              <a:gd name="T84" fmla="*/ 2147483647 w 722"/>
              <a:gd name="T85" fmla="*/ 2147483647 h 370"/>
              <a:gd name="T86" fmla="*/ 2147483647 w 722"/>
              <a:gd name="T87" fmla="*/ 2147483647 h 370"/>
              <a:gd name="T88" fmla="*/ 2147483647 w 722"/>
              <a:gd name="T89" fmla="*/ 2147483647 h 370"/>
              <a:gd name="T90" fmla="*/ 2147483647 w 722"/>
              <a:gd name="T91" fmla="*/ 2147483647 h 370"/>
              <a:gd name="T92" fmla="*/ 0 w 722"/>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2" h="370">
                <a:moveTo>
                  <a:pt x="0" y="0"/>
                </a:moveTo>
                <a:lnTo>
                  <a:pt x="84" y="5"/>
                </a:lnTo>
                <a:lnTo>
                  <a:pt x="166" y="9"/>
                </a:lnTo>
                <a:lnTo>
                  <a:pt x="319" y="15"/>
                </a:lnTo>
                <a:lnTo>
                  <a:pt x="509" y="21"/>
                </a:lnTo>
                <a:lnTo>
                  <a:pt x="607" y="23"/>
                </a:lnTo>
                <a:lnTo>
                  <a:pt x="701" y="21"/>
                </a:lnTo>
                <a:lnTo>
                  <a:pt x="703" y="21"/>
                </a:lnTo>
                <a:lnTo>
                  <a:pt x="703" y="60"/>
                </a:lnTo>
                <a:lnTo>
                  <a:pt x="722" y="183"/>
                </a:lnTo>
                <a:lnTo>
                  <a:pt x="722" y="370"/>
                </a:lnTo>
                <a:lnTo>
                  <a:pt x="714" y="368"/>
                </a:lnTo>
                <a:lnTo>
                  <a:pt x="705" y="365"/>
                </a:lnTo>
                <a:lnTo>
                  <a:pt x="691" y="357"/>
                </a:lnTo>
                <a:lnTo>
                  <a:pt x="681" y="350"/>
                </a:lnTo>
                <a:lnTo>
                  <a:pt x="671" y="344"/>
                </a:lnTo>
                <a:lnTo>
                  <a:pt x="665" y="340"/>
                </a:lnTo>
                <a:lnTo>
                  <a:pt x="658" y="338"/>
                </a:lnTo>
                <a:lnTo>
                  <a:pt x="656" y="338"/>
                </a:lnTo>
                <a:lnTo>
                  <a:pt x="652" y="338"/>
                </a:lnTo>
                <a:lnTo>
                  <a:pt x="646" y="342"/>
                </a:lnTo>
                <a:lnTo>
                  <a:pt x="642" y="346"/>
                </a:lnTo>
                <a:lnTo>
                  <a:pt x="638" y="346"/>
                </a:lnTo>
                <a:lnTo>
                  <a:pt x="628" y="342"/>
                </a:lnTo>
                <a:lnTo>
                  <a:pt x="618" y="338"/>
                </a:lnTo>
                <a:lnTo>
                  <a:pt x="613" y="338"/>
                </a:lnTo>
                <a:lnTo>
                  <a:pt x="607" y="340"/>
                </a:lnTo>
                <a:lnTo>
                  <a:pt x="605" y="344"/>
                </a:lnTo>
                <a:lnTo>
                  <a:pt x="603" y="346"/>
                </a:lnTo>
                <a:lnTo>
                  <a:pt x="599" y="348"/>
                </a:lnTo>
                <a:lnTo>
                  <a:pt x="593" y="348"/>
                </a:lnTo>
                <a:lnTo>
                  <a:pt x="585" y="346"/>
                </a:lnTo>
                <a:lnTo>
                  <a:pt x="579" y="346"/>
                </a:lnTo>
                <a:lnTo>
                  <a:pt x="575" y="346"/>
                </a:lnTo>
                <a:lnTo>
                  <a:pt x="573" y="346"/>
                </a:lnTo>
                <a:lnTo>
                  <a:pt x="566" y="350"/>
                </a:lnTo>
                <a:lnTo>
                  <a:pt x="564" y="353"/>
                </a:lnTo>
                <a:lnTo>
                  <a:pt x="562" y="357"/>
                </a:lnTo>
                <a:lnTo>
                  <a:pt x="560" y="359"/>
                </a:lnTo>
                <a:lnTo>
                  <a:pt x="558" y="361"/>
                </a:lnTo>
                <a:lnTo>
                  <a:pt x="554" y="361"/>
                </a:lnTo>
                <a:lnTo>
                  <a:pt x="552" y="361"/>
                </a:lnTo>
                <a:lnTo>
                  <a:pt x="550" y="361"/>
                </a:lnTo>
                <a:lnTo>
                  <a:pt x="546" y="359"/>
                </a:lnTo>
                <a:lnTo>
                  <a:pt x="546" y="357"/>
                </a:lnTo>
                <a:lnTo>
                  <a:pt x="546" y="353"/>
                </a:lnTo>
                <a:lnTo>
                  <a:pt x="536" y="350"/>
                </a:lnTo>
                <a:lnTo>
                  <a:pt x="530" y="344"/>
                </a:lnTo>
                <a:lnTo>
                  <a:pt x="528" y="342"/>
                </a:lnTo>
                <a:lnTo>
                  <a:pt x="526" y="342"/>
                </a:lnTo>
                <a:lnTo>
                  <a:pt x="523" y="342"/>
                </a:lnTo>
                <a:lnTo>
                  <a:pt x="519" y="342"/>
                </a:lnTo>
                <a:lnTo>
                  <a:pt x="515" y="344"/>
                </a:lnTo>
                <a:lnTo>
                  <a:pt x="513" y="344"/>
                </a:lnTo>
                <a:lnTo>
                  <a:pt x="509" y="342"/>
                </a:lnTo>
                <a:lnTo>
                  <a:pt x="507" y="340"/>
                </a:lnTo>
                <a:lnTo>
                  <a:pt x="503" y="338"/>
                </a:lnTo>
                <a:lnTo>
                  <a:pt x="501" y="336"/>
                </a:lnTo>
                <a:lnTo>
                  <a:pt x="499" y="338"/>
                </a:lnTo>
                <a:lnTo>
                  <a:pt x="497" y="338"/>
                </a:lnTo>
                <a:lnTo>
                  <a:pt x="493" y="346"/>
                </a:lnTo>
                <a:lnTo>
                  <a:pt x="489" y="353"/>
                </a:lnTo>
                <a:lnTo>
                  <a:pt x="487" y="355"/>
                </a:lnTo>
                <a:lnTo>
                  <a:pt x="485" y="357"/>
                </a:lnTo>
                <a:lnTo>
                  <a:pt x="483" y="355"/>
                </a:lnTo>
                <a:lnTo>
                  <a:pt x="483" y="353"/>
                </a:lnTo>
                <a:lnTo>
                  <a:pt x="481" y="351"/>
                </a:lnTo>
                <a:lnTo>
                  <a:pt x="479" y="348"/>
                </a:lnTo>
                <a:lnTo>
                  <a:pt x="479" y="342"/>
                </a:lnTo>
                <a:lnTo>
                  <a:pt x="479" y="338"/>
                </a:lnTo>
                <a:lnTo>
                  <a:pt x="477" y="336"/>
                </a:lnTo>
                <a:lnTo>
                  <a:pt x="474" y="336"/>
                </a:lnTo>
                <a:lnTo>
                  <a:pt x="464" y="336"/>
                </a:lnTo>
                <a:lnTo>
                  <a:pt x="462" y="342"/>
                </a:lnTo>
                <a:lnTo>
                  <a:pt x="460" y="344"/>
                </a:lnTo>
                <a:lnTo>
                  <a:pt x="456" y="344"/>
                </a:lnTo>
                <a:lnTo>
                  <a:pt x="452" y="342"/>
                </a:lnTo>
                <a:lnTo>
                  <a:pt x="450" y="342"/>
                </a:lnTo>
                <a:lnTo>
                  <a:pt x="448" y="340"/>
                </a:lnTo>
                <a:lnTo>
                  <a:pt x="444" y="334"/>
                </a:lnTo>
                <a:lnTo>
                  <a:pt x="442" y="333"/>
                </a:lnTo>
                <a:lnTo>
                  <a:pt x="440" y="331"/>
                </a:lnTo>
                <a:lnTo>
                  <a:pt x="436" y="333"/>
                </a:lnTo>
                <a:lnTo>
                  <a:pt x="432" y="336"/>
                </a:lnTo>
                <a:lnTo>
                  <a:pt x="429" y="340"/>
                </a:lnTo>
                <a:lnTo>
                  <a:pt x="425" y="342"/>
                </a:lnTo>
                <a:lnTo>
                  <a:pt x="419" y="344"/>
                </a:lnTo>
                <a:lnTo>
                  <a:pt x="415" y="344"/>
                </a:lnTo>
                <a:lnTo>
                  <a:pt x="413" y="342"/>
                </a:lnTo>
                <a:lnTo>
                  <a:pt x="411" y="340"/>
                </a:lnTo>
                <a:lnTo>
                  <a:pt x="411" y="336"/>
                </a:lnTo>
                <a:lnTo>
                  <a:pt x="413" y="331"/>
                </a:lnTo>
                <a:lnTo>
                  <a:pt x="411" y="329"/>
                </a:lnTo>
                <a:lnTo>
                  <a:pt x="409" y="325"/>
                </a:lnTo>
                <a:lnTo>
                  <a:pt x="407" y="321"/>
                </a:lnTo>
                <a:lnTo>
                  <a:pt x="405" y="319"/>
                </a:lnTo>
                <a:lnTo>
                  <a:pt x="403" y="317"/>
                </a:lnTo>
                <a:lnTo>
                  <a:pt x="399" y="316"/>
                </a:lnTo>
                <a:lnTo>
                  <a:pt x="395" y="316"/>
                </a:lnTo>
                <a:lnTo>
                  <a:pt x="385" y="316"/>
                </a:lnTo>
                <a:lnTo>
                  <a:pt x="380" y="317"/>
                </a:lnTo>
                <a:lnTo>
                  <a:pt x="374" y="317"/>
                </a:lnTo>
                <a:lnTo>
                  <a:pt x="364" y="316"/>
                </a:lnTo>
                <a:lnTo>
                  <a:pt x="358" y="316"/>
                </a:lnTo>
                <a:lnTo>
                  <a:pt x="354" y="316"/>
                </a:lnTo>
                <a:lnTo>
                  <a:pt x="352" y="317"/>
                </a:lnTo>
                <a:lnTo>
                  <a:pt x="346" y="317"/>
                </a:lnTo>
                <a:lnTo>
                  <a:pt x="342" y="317"/>
                </a:lnTo>
                <a:lnTo>
                  <a:pt x="339" y="316"/>
                </a:lnTo>
                <a:lnTo>
                  <a:pt x="335" y="314"/>
                </a:lnTo>
                <a:lnTo>
                  <a:pt x="331" y="308"/>
                </a:lnTo>
                <a:lnTo>
                  <a:pt x="327" y="306"/>
                </a:lnTo>
                <a:lnTo>
                  <a:pt x="323" y="304"/>
                </a:lnTo>
                <a:lnTo>
                  <a:pt x="315" y="306"/>
                </a:lnTo>
                <a:lnTo>
                  <a:pt x="311" y="306"/>
                </a:lnTo>
                <a:lnTo>
                  <a:pt x="309" y="304"/>
                </a:lnTo>
                <a:lnTo>
                  <a:pt x="309" y="300"/>
                </a:lnTo>
                <a:lnTo>
                  <a:pt x="309" y="297"/>
                </a:lnTo>
                <a:lnTo>
                  <a:pt x="309" y="293"/>
                </a:lnTo>
                <a:lnTo>
                  <a:pt x="307" y="289"/>
                </a:lnTo>
                <a:lnTo>
                  <a:pt x="303" y="287"/>
                </a:lnTo>
                <a:lnTo>
                  <a:pt x="297" y="283"/>
                </a:lnTo>
                <a:lnTo>
                  <a:pt x="293" y="283"/>
                </a:lnTo>
                <a:lnTo>
                  <a:pt x="292" y="283"/>
                </a:lnTo>
                <a:lnTo>
                  <a:pt x="292" y="285"/>
                </a:lnTo>
                <a:lnTo>
                  <a:pt x="290" y="287"/>
                </a:lnTo>
                <a:lnTo>
                  <a:pt x="288" y="287"/>
                </a:lnTo>
                <a:lnTo>
                  <a:pt x="286" y="287"/>
                </a:lnTo>
                <a:lnTo>
                  <a:pt x="280" y="285"/>
                </a:lnTo>
                <a:lnTo>
                  <a:pt x="274" y="285"/>
                </a:lnTo>
                <a:lnTo>
                  <a:pt x="268" y="285"/>
                </a:lnTo>
                <a:lnTo>
                  <a:pt x="262" y="283"/>
                </a:lnTo>
                <a:lnTo>
                  <a:pt x="258" y="280"/>
                </a:lnTo>
                <a:lnTo>
                  <a:pt x="256" y="276"/>
                </a:lnTo>
                <a:lnTo>
                  <a:pt x="256" y="272"/>
                </a:lnTo>
                <a:lnTo>
                  <a:pt x="254" y="270"/>
                </a:lnTo>
                <a:lnTo>
                  <a:pt x="248" y="266"/>
                </a:lnTo>
                <a:lnTo>
                  <a:pt x="241" y="266"/>
                </a:lnTo>
                <a:lnTo>
                  <a:pt x="239" y="72"/>
                </a:lnTo>
                <a:lnTo>
                  <a:pt x="0" y="57"/>
                </a:lnTo>
                <a:lnTo>
                  <a:pt x="0" y="0"/>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8" name="Freeform 25">
            <a:extLst>
              <a:ext uri="{FF2B5EF4-FFF2-40B4-BE49-F238E27FC236}">
                <a16:creationId xmlns:a16="http://schemas.microsoft.com/office/drawing/2014/main" id="{FFD7C267-A637-3ECA-9520-451B33EE1064}"/>
              </a:ext>
            </a:extLst>
          </p:cNvPr>
          <p:cNvSpPr>
            <a:spLocks/>
          </p:cNvSpPr>
          <p:nvPr/>
        </p:nvSpPr>
        <p:spPr bwMode="auto">
          <a:xfrm>
            <a:off x="5262845" y="3110155"/>
            <a:ext cx="514993" cy="485490"/>
          </a:xfrm>
          <a:custGeom>
            <a:avLst/>
            <a:gdLst>
              <a:gd name="T0" fmla="*/ 2147483647 w 415"/>
              <a:gd name="T1" fmla="*/ 2147483647 h 367"/>
              <a:gd name="T2" fmla="*/ 2147483647 w 415"/>
              <a:gd name="T3" fmla="*/ 0 h 367"/>
              <a:gd name="T4" fmla="*/ 2147483647 w 415"/>
              <a:gd name="T5" fmla="*/ 2147483647 h 367"/>
              <a:gd name="T6" fmla="*/ 2147483647 w 415"/>
              <a:gd name="T7" fmla="*/ 2147483647 h 367"/>
              <a:gd name="T8" fmla="*/ 2147483647 w 415"/>
              <a:gd name="T9" fmla="*/ 2147483647 h 367"/>
              <a:gd name="T10" fmla="*/ 2147483647 w 415"/>
              <a:gd name="T11" fmla="*/ 2147483647 h 367"/>
              <a:gd name="T12" fmla="*/ 2147483647 w 415"/>
              <a:gd name="T13" fmla="*/ 2147483647 h 367"/>
              <a:gd name="T14" fmla="*/ 2147483647 w 415"/>
              <a:gd name="T15" fmla="*/ 2147483647 h 367"/>
              <a:gd name="T16" fmla="*/ 2147483647 w 415"/>
              <a:gd name="T17" fmla="*/ 2147483647 h 367"/>
              <a:gd name="T18" fmla="*/ 2147483647 w 415"/>
              <a:gd name="T19" fmla="*/ 2147483647 h 367"/>
              <a:gd name="T20" fmla="*/ 2147483647 w 415"/>
              <a:gd name="T21" fmla="*/ 2147483647 h 367"/>
              <a:gd name="T22" fmla="*/ 2147483647 w 415"/>
              <a:gd name="T23" fmla="*/ 2147483647 h 367"/>
              <a:gd name="T24" fmla="*/ 2147483647 w 415"/>
              <a:gd name="T25" fmla="*/ 2147483647 h 367"/>
              <a:gd name="T26" fmla="*/ 2147483647 w 415"/>
              <a:gd name="T27" fmla="*/ 2147483647 h 367"/>
              <a:gd name="T28" fmla="*/ 2147483647 w 415"/>
              <a:gd name="T29" fmla="*/ 2147483647 h 367"/>
              <a:gd name="T30" fmla="*/ 2147483647 w 415"/>
              <a:gd name="T31" fmla="*/ 2147483647 h 367"/>
              <a:gd name="T32" fmla="*/ 2147483647 w 415"/>
              <a:gd name="T33" fmla="*/ 2147483647 h 367"/>
              <a:gd name="T34" fmla="*/ 2147483647 w 415"/>
              <a:gd name="T35" fmla="*/ 2147483647 h 367"/>
              <a:gd name="T36" fmla="*/ 2147483647 w 415"/>
              <a:gd name="T37" fmla="*/ 2147483647 h 367"/>
              <a:gd name="T38" fmla="*/ 2147483647 w 415"/>
              <a:gd name="T39" fmla="*/ 2147483647 h 367"/>
              <a:gd name="T40" fmla="*/ 2147483647 w 415"/>
              <a:gd name="T41" fmla="*/ 2147483647 h 367"/>
              <a:gd name="T42" fmla="*/ 2147483647 w 415"/>
              <a:gd name="T43" fmla="*/ 2147483647 h 367"/>
              <a:gd name="T44" fmla="*/ 2147483647 w 415"/>
              <a:gd name="T45" fmla="*/ 2147483647 h 367"/>
              <a:gd name="T46" fmla="*/ 2147483647 w 415"/>
              <a:gd name="T47" fmla="*/ 2147483647 h 367"/>
              <a:gd name="T48" fmla="*/ 2147483647 w 415"/>
              <a:gd name="T49" fmla="*/ 2147483647 h 367"/>
              <a:gd name="T50" fmla="*/ 2147483647 w 415"/>
              <a:gd name="T51" fmla="*/ 2147483647 h 367"/>
              <a:gd name="T52" fmla="*/ 2147483647 w 415"/>
              <a:gd name="T53" fmla="*/ 2147483647 h 367"/>
              <a:gd name="T54" fmla="*/ 2147483647 w 415"/>
              <a:gd name="T55" fmla="*/ 2147483647 h 367"/>
              <a:gd name="T56" fmla="*/ 2147483647 w 415"/>
              <a:gd name="T57" fmla="*/ 2147483647 h 367"/>
              <a:gd name="T58" fmla="*/ 2147483647 w 415"/>
              <a:gd name="T59" fmla="*/ 2147483647 h 367"/>
              <a:gd name="T60" fmla="*/ 2147483647 w 415"/>
              <a:gd name="T61" fmla="*/ 2147483647 h 367"/>
              <a:gd name="T62" fmla="*/ 2147483647 w 415"/>
              <a:gd name="T63" fmla="*/ 2147483647 h 367"/>
              <a:gd name="T64" fmla="*/ 2147483647 w 415"/>
              <a:gd name="T65" fmla="*/ 2147483647 h 367"/>
              <a:gd name="T66" fmla="*/ 2147483647 w 415"/>
              <a:gd name="T67" fmla="*/ 2147483647 h 367"/>
              <a:gd name="T68" fmla="*/ 2147483647 w 415"/>
              <a:gd name="T69" fmla="*/ 2147483647 h 367"/>
              <a:gd name="T70" fmla="*/ 2147483647 w 415"/>
              <a:gd name="T71" fmla="*/ 2147483647 h 367"/>
              <a:gd name="T72" fmla="*/ 2147483647 w 415"/>
              <a:gd name="T73" fmla="*/ 2147483647 h 367"/>
              <a:gd name="T74" fmla="*/ 2147483647 w 415"/>
              <a:gd name="T75" fmla="*/ 2147483647 h 367"/>
              <a:gd name="T76" fmla="*/ 2147483647 w 415"/>
              <a:gd name="T77" fmla="*/ 2147483647 h 367"/>
              <a:gd name="T78" fmla="*/ 2147483647 w 415"/>
              <a:gd name="T79" fmla="*/ 2147483647 h 367"/>
              <a:gd name="T80" fmla="*/ 2147483647 w 415"/>
              <a:gd name="T81" fmla="*/ 2147483647 h 367"/>
              <a:gd name="T82" fmla="*/ 2147483647 w 415"/>
              <a:gd name="T83" fmla="*/ 2147483647 h 367"/>
              <a:gd name="T84" fmla="*/ 2147483647 w 415"/>
              <a:gd name="T85" fmla="*/ 2147483647 h 367"/>
              <a:gd name="T86" fmla="*/ 2147483647 w 415"/>
              <a:gd name="T87" fmla="*/ 2147483647 h 367"/>
              <a:gd name="T88" fmla="*/ 2147483647 w 415"/>
              <a:gd name="T89" fmla="*/ 2147483647 h 367"/>
              <a:gd name="T90" fmla="*/ 2147483647 w 415"/>
              <a:gd name="T91" fmla="*/ 2147483647 h 3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15" h="367">
                <a:moveTo>
                  <a:pt x="19" y="312"/>
                </a:moveTo>
                <a:lnTo>
                  <a:pt x="19" y="125"/>
                </a:lnTo>
                <a:lnTo>
                  <a:pt x="0" y="2"/>
                </a:lnTo>
                <a:lnTo>
                  <a:pt x="374" y="0"/>
                </a:lnTo>
                <a:lnTo>
                  <a:pt x="372" y="8"/>
                </a:lnTo>
                <a:lnTo>
                  <a:pt x="374" y="12"/>
                </a:lnTo>
                <a:lnTo>
                  <a:pt x="376" y="16"/>
                </a:lnTo>
                <a:lnTo>
                  <a:pt x="379" y="16"/>
                </a:lnTo>
                <a:lnTo>
                  <a:pt x="379" y="19"/>
                </a:lnTo>
                <a:lnTo>
                  <a:pt x="379" y="21"/>
                </a:lnTo>
                <a:lnTo>
                  <a:pt x="377" y="23"/>
                </a:lnTo>
                <a:lnTo>
                  <a:pt x="370" y="33"/>
                </a:lnTo>
                <a:lnTo>
                  <a:pt x="354" y="50"/>
                </a:lnTo>
                <a:lnTo>
                  <a:pt x="413" y="50"/>
                </a:lnTo>
                <a:lnTo>
                  <a:pt x="415" y="61"/>
                </a:lnTo>
                <a:lnTo>
                  <a:pt x="409" y="63"/>
                </a:lnTo>
                <a:lnTo>
                  <a:pt x="407" y="65"/>
                </a:lnTo>
                <a:lnTo>
                  <a:pt x="405" y="67"/>
                </a:lnTo>
                <a:lnTo>
                  <a:pt x="405" y="70"/>
                </a:lnTo>
                <a:lnTo>
                  <a:pt x="405" y="72"/>
                </a:lnTo>
                <a:lnTo>
                  <a:pt x="403" y="74"/>
                </a:lnTo>
                <a:lnTo>
                  <a:pt x="401" y="76"/>
                </a:lnTo>
                <a:lnTo>
                  <a:pt x="395" y="78"/>
                </a:lnTo>
                <a:lnTo>
                  <a:pt x="399" y="82"/>
                </a:lnTo>
                <a:lnTo>
                  <a:pt x="399" y="86"/>
                </a:lnTo>
                <a:lnTo>
                  <a:pt x="399" y="89"/>
                </a:lnTo>
                <a:lnTo>
                  <a:pt x="397" y="95"/>
                </a:lnTo>
                <a:lnTo>
                  <a:pt x="391" y="99"/>
                </a:lnTo>
                <a:lnTo>
                  <a:pt x="385" y="104"/>
                </a:lnTo>
                <a:lnTo>
                  <a:pt x="381" y="110"/>
                </a:lnTo>
                <a:lnTo>
                  <a:pt x="379" y="114"/>
                </a:lnTo>
                <a:lnTo>
                  <a:pt x="379" y="118"/>
                </a:lnTo>
                <a:lnTo>
                  <a:pt x="377" y="123"/>
                </a:lnTo>
                <a:lnTo>
                  <a:pt x="379" y="127"/>
                </a:lnTo>
                <a:lnTo>
                  <a:pt x="383" y="135"/>
                </a:lnTo>
                <a:lnTo>
                  <a:pt x="385" y="138"/>
                </a:lnTo>
                <a:lnTo>
                  <a:pt x="385" y="140"/>
                </a:lnTo>
                <a:lnTo>
                  <a:pt x="383" y="142"/>
                </a:lnTo>
                <a:lnTo>
                  <a:pt x="381" y="146"/>
                </a:lnTo>
                <a:lnTo>
                  <a:pt x="374" y="152"/>
                </a:lnTo>
                <a:lnTo>
                  <a:pt x="370" y="154"/>
                </a:lnTo>
                <a:lnTo>
                  <a:pt x="370" y="155"/>
                </a:lnTo>
                <a:lnTo>
                  <a:pt x="370" y="157"/>
                </a:lnTo>
                <a:lnTo>
                  <a:pt x="372" y="165"/>
                </a:lnTo>
                <a:lnTo>
                  <a:pt x="362" y="169"/>
                </a:lnTo>
                <a:lnTo>
                  <a:pt x="362" y="171"/>
                </a:lnTo>
                <a:lnTo>
                  <a:pt x="360" y="174"/>
                </a:lnTo>
                <a:lnTo>
                  <a:pt x="356" y="178"/>
                </a:lnTo>
                <a:lnTo>
                  <a:pt x="354" y="180"/>
                </a:lnTo>
                <a:lnTo>
                  <a:pt x="352" y="184"/>
                </a:lnTo>
                <a:lnTo>
                  <a:pt x="350" y="188"/>
                </a:lnTo>
                <a:lnTo>
                  <a:pt x="350" y="189"/>
                </a:lnTo>
                <a:lnTo>
                  <a:pt x="348" y="195"/>
                </a:lnTo>
                <a:lnTo>
                  <a:pt x="348" y="205"/>
                </a:lnTo>
                <a:lnTo>
                  <a:pt x="346" y="210"/>
                </a:lnTo>
                <a:lnTo>
                  <a:pt x="342" y="214"/>
                </a:lnTo>
                <a:lnTo>
                  <a:pt x="340" y="222"/>
                </a:lnTo>
                <a:lnTo>
                  <a:pt x="336" y="227"/>
                </a:lnTo>
                <a:lnTo>
                  <a:pt x="332" y="231"/>
                </a:lnTo>
                <a:lnTo>
                  <a:pt x="330" y="235"/>
                </a:lnTo>
                <a:lnTo>
                  <a:pt x="325" y="241"/>
                </a:lnTo>
                <a:lnTo>
                  <a:pt x="323" y="244"/>
                </a:lnTo>
                <a:lnTo>
                  <a:pt x="323" y="250"/>
                </a:lnTo>
                <a:lnTo>
                  <a:pt x="321" y="254"/>
                </a:lnTo>
                <a:lnTo>
                  <a:pt x="321" y="258"/>
                </a:lnTo>
                <a:lnTo>
                  <a:pt x="317" y="265"/>
                </a:lnTo>
                <a:lnTo>
                  <a:pt x="313" y="273"/>
                </a:lnTo>
                <a:lnTo>
                  <a:pt x="313" y="278"/>
                </a:lnTo>
                <a:lnTo>
                  <a:pt x="313" y="284"/>
                </a:lnTo>
                <a:lnTo>
                  <a:pt x="311" y="290"/>
                </a:lnTo>
                <a:lnTo>
                  <a:pt x="309" y="293"/>
                </a:lnTo>
                <a:lnTo>
                  <a:pt x="307" y="295"/>
                </a:lnTo>
                <a:lnTo>
                  <a:pt x="303" y="297"/>
                </a:lnTo>
                <a:lnTo>
                  <a:pt x="301" y="299"/>
                </a:lnTo>
                <a:lnTo>
                  <a:pt x="297" y="303"/>
                </a:lnTo>
                <a:lnTo>
                  <a:pt x="297" y="305"/>
                </a:lnTo>
                <a:lnTo>
                  <a:pt x="297" y="307"/>
                </a:lnTo>
                <a:lnTo>
                  <a:pt x="297" y="310"/>
                </a:lnTo>
                <a:lnTo>
                  <a:pt x="303" y="320"/>
                </a:lnTo>
                <a:lnTo>
                  <a:pt x="309" y="331"/>
                </a:lnTo>
                <a:lnTo>
                  <a:pt x="311" y="337"/>
                </a:lnTo>
                <a:lnTo>
                  <a:pt x="311" y="345"/>
                </a:lnTo>
                <a:lnTo>
                  <a:pt x="311" y="350"/>
                </a:lnTo>
                <a:lnTo>
                  <a:pt x="311" y="354"/>
                </a:lnTo>
                <a:lnTo>
                  <a:pt x="309" y="365"/>
                </a:lnTo>
                <a:lnTo>
                  <a:pt x="60" y="367"/>
                </a:lnTo>
                <a:lnTo>
                  <a:pt x="58" y="318"/>
                </a:lnTo>
                <a:lnTo>
                  <a:pt x="54" y="316"/>
                </a:lnTo>
                <a:lnTo>
                  <a:pt x="51" y="314"/>
                </a:lnTo>
                <a:lnTo>
                  <a:pt x="39" y="314"/>
                </a:lnTo>
                <a:lnTo>
                  <a:pt x="29" y="314"/>
                </a:lnTo>
                <a:lnTo>
                  <a:pt x="19" y="312"/>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9" name="Freeform 26">
            <a:extLst>
              <a:ext uri="{FF2B5EF4-FFF2-40B4-BE49-F238E27FC236}">
                <a16:creationId xmlns:a16="http://schemas.microsoft.com/office/drawing/2014/main" id="{0BE2112E-44D2-F6A7-2F5C-705B6C280B8D}"/>
              </a:ext>
            </a:extLst>
          </p:cNvPr>
          <p:cNvSpPr>
            <a:spLocks/>
          </p:cNvSpPr>
          <p:nvPr/>
        </p:nvSpPr>
        <p:spPr bwMode="auto">
          <a:xfrm>
            <a:off x="5612532" y="3286052"/>
            <a:ext cx="362403" cy="671119"/>
          </a:xfrm>
          <a:custGeom>
            <a:avLst/>
            <a:gdLst>
              <a:gd name="T0" fmla="*/ 2147483647 w 293"/>
              <a:gd name="T1" fmla="*/ 2147483647 h 507"/>
              <a:gd name="T2" fmla="*/ 2147483647 w 293"/>
              <a:gd name="T3" fmla="*/ 2147483647 h 507"/>
              <a:gd name="T4" fmla="*/ 2147483647 w 293"/>
              <a:gd name="T5" fmla="*/ 2147483647 h 507"/>
              <a:gd name="T6" fmla="*/ 2147483647 w 293"/>
              <a:gd name="T7" fmla="*/ 2147483647 h 507"/>
              <a:gd name="T8" fmla="*/ 2147483647 w 293"/>
              <a:gd name="T9" fmla="*/ 2147483647 h 507"/>
              <a:gd name="T10" fmla="*/ 2147483647 w 293"/>
              <a:gd name="T11" fmla="*/ 2147483647 h 507"/>
              <a:gd name="T12" fmla="*/ 2147483647 w 293"/>
              <a:gd name="T13" fmla="*/ 2147483647 h 507"/>
              <a:gd name="T14" fmla="*/ 2147483647 w 293"/>
              <a:gd name="T15" fmla="*/ 2147483647 h 507"/>
              <a:gd name="T16" fmla="*/ 2147483647 w 293"/>
              <a:gd name="T17" fmla="*/ 2147483647 h 507"/>
              <a:gd name="T18" fmla="*/ 2147483647 w 293"/>
              <a:gd name="T19" fmla="*/ 2147483647 h 507"/>
              <a:gd name="T20" fmla="*/ 2147483647 w 293"/>
              <a:gd name="T21" fmla="*/ 2147483647 h 507"/>
              <a:gd name="T22" fmla="*/ 2147483647 w 293"/>
              <a:gd name="T23" fmla="*/ 2147483647 h 507"/>
              <a:gd name="T24" fmla="*/ 2147483647 w 293"/>
              <a:gd name="T25" fmla="*/ 2147483647 h 507"/>
              <a:gd name="T26" fmla="*/ 2147483647 w 293"/>
              <a:gd name="T27" fmla="*/ 2147483647 h 507"/>
              <a:gd name="T28" fmla="*/ 2147483647 w 293"/>
              <a:gd name="T29" fmla="*/ 2147483647 h 507"/>
              <a:gd name="T30" fmla="*/ 2147483647 w 293"/>
              <a:gd name="T31" fmla="*/ 2147483647 h 507"/>
              <a:gd name="T32" fmla="*/ 2147483647 w 293"/>
              <a:gd name="T33" fmla="*/ 2147483647 h 507"/>
              <a:gd name="T34" fmla="*/ 2147483647 w 293"/>
              <a:gd name="T35" fmla="*/ 2147483647 h 507"/>
              <a:gd name="T36" fmla="*/ 2147483647 w 293"/>
              <a:gd name="T37" fmla="*/ 2147483647 h 507"/>
              <a:gd name="T38" fmla="*/ 2147483647 w 293"/>
              <a:gd name="T39" fmla="*/ 2147483647 h 507"/>
              <a:gd name="T40" fmla="*/ 2147483647 w 293"/>
              <a:gd name="T41" fmla="*/ 2147483647 h 507"/>
              <a:gd name="T42" fmla="*/ 2147483647 w 293"/>
              <a:gd name="T43" fmla="*/ 2147483647 h 507"/>
              <a:gd name="T44" fmla="*/ 2147483647 w 293"/>
              <a:gd name="T45" fmla="*/ 2147483647 h 507"/>
              <a:gd name="T46" fmla="*/ 2147483647 w 293"/>
              <a:gd name="T47" fmla="*/ 2147483647 h 507"/>
              <a:gd name="T48" fmla="*/ 2147483647 w 293"/>
              <a:gd name="T49" fmla="*/ 2147483647 h 507"/>
              <a:gd name="T50" fmla="*/ 2147483647 w 293"/>
              <a:gd name="T51" fmla="*/ 2147483647 h 507"/>
              <a:gd name="T52" fmla="*/ 2147483647 w 293"/>
              <a:gd name="T53" fmla="*/ 2147483647 h 507"/>
              <a:gd name="T54" fmla="*/ 2147483647 w 293"/>
              <a:gd name="T55" fmla="*/ 2147483647 h 507"/>
              <a:gd name="T56" fmla="*/ 2147483647 w 293"/>
              <a:gd name="T57" fmla="*/ 2147483647 h 507"/>
              <a:gd name="T58" fmla="*/ 2147483647 w 293"/>
              <a:gd name="T59" fmla="*/ 2147483647 h 507"/>
              <a:gd name="T60" fmla="*/ 0 w 293"/>
              <a:gd name="T61" fmla="*/ 2147483647 h 507"/>
              <a:gd name="T62" fmla="*/ 2147483647 w 293"/>
              <a:gd name="T63" fmla="*/ 2147483647 h 507"/>
              <a:gd name="T64" fmla="*/ 2147483647 w 293"/>
              <a:gd name="T65" fmla="*/ 2147483647 h 507"/>
              <a:gd name="T66" fmla="*/ 2147483647 w 293"/>
              <a:gd name="T67" fmla="*/ 2147483647 h 507"/>
              <a:gd name="T68" fmla="*/ 2147483647 w 293"/>
              <a:gd name="T69" fmla="*/ 2147483647 h 507"/>
              <a:gd name="T70" fmla="*/ 2147483647 w 293"/>
              <a:gd name="T71" fmla="*/ 2147483647 h 507"/>
              <a:gd name="T72" fmla="*/ 2147483647 w 293"/>
              <a:gd name="T73" fmla="*/ 2147483647 h 507"/>
              <a:gd name="T74" fmla="*/ 2147483647 w 293"/>
              <a:gd name="T75" fmla="*/ 2147483647 h 507"/>
              <a:gd name="T76" fmla="*/ 2147483647 w 293"/>
              <a:gd name="T77" fmla="*/ 2147483647 h 507"/>
              <a:gd name="T78" fmla="*/ 2147483647 w 293"/>
              <a:gd name="T79" fmla="*/ 2147483647 h 507"/>
              <a:gd name="T80" fmla="*/ 2147483647 w 293"/>
              <a:gd name="T81" fmla="*/ 2147483647 h 507"/>
              <a:gd name="T82" fmla="*/ 2147483647 w 293"/>
              <a:gd name="T83" fmla="*/ 2147483647 h 507"/>
              <a:gd name="T84" fmla="*/ 2147483647 w 293"/>
              <a:gd name="T85" fmla="*/ 2147483647 h 507"/>
              <a:gd name="T86" fmla="*/ 2147483647 w 293"/>
              <a:gd name="T87" fmla="*/ 2147483647 h 507"/>
              <a:gd name="T88" fmla="*/ 2147483647 w 293"/>
              <a:gd name="T89" fmla="*/ 2147483647 h 5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3" h="507">
                <a:moveTo>
                  <a:pt x="29" y="227"/>
                </a:moveTo>
                <a:lnTo>
                  <a:pt x="31" y="216"/>
                </a:lnTo>
                <a:lnTo>
                  <a:pt x="31" y="207"/>
                </a:lnTo>
                <a:lnTo>
                  <a:pt x="31" y="199"/>
                </a:lnTo>
                <a:lnTo>
                  <a:pt x="29" y="193"/>
                </a:lnTo>
                <a:lnTo>
                  <a:pt x="27" y="188"/>
                </a:lnTo>
                <a:lnTo>
                  <a:pt x="23" y="182"/>
                </a:lnTo>
                <a:lnTo>
                  <a:pt x="17" y="172"/>
                </a:lnTo>
                <a:lnTo>
                  <a:pt x="17" y="167"/>
                </a:lnTo>
                <a:lnTo>
                  <a:pt x="17" y="165"/>
                </a:lnTo>
                <a:lnTo>
                  <a:pt x="21" y="161"/>
                </a:lnTo>
                <a:lnTo>
                  <a:pt x="23" y="159"/>
                </a:lnTo>
                <a:lnTo>
                  <a:pt x="29" y="155"/>
                </a:lnTo>
                <a:lnTo>
                  <a:pt x="31" y="152"/>
                </a:lnTo>
                <a:lnTo>
                  <a:pt x="33" y="146"/>
                </a:lnTo>
                <a:lnTo>
                  <a:pt x="33" y="140"/>
                </a:lnTo>
                <a:lnTo>
                  <a:pt x="33" y="135"/>
                </a:lnTo>
                <a:lnTo>
                  <a:pt x="37" y="127"/>
                </a:lnTo>
                <a:lnTo>
                  <a:pt x="41" y="120"/>
                </a:lnTo>
                <a:lnTo>
                  <a:pt x="41" y="116"/>
                </a:lnTo>
                <a:lnTo>
                  <a:pt x="43" y="112"/>
                </a:lnTo>
                <a:lnTo>
                  <a:pt x="43" y="106"/>
                </a:lnTo>
                <a:lnTo>
                  <a:pt x="45" y="103"/>
                </a:lnTo>
                <a:lnTo>
                  <a:pt x="50" y="97"/>
                </a:lnTo>
                <a:lnTo>
                  <a:pt x="52" y="93"/>
                </a:lnTo>
                <a:lnTo>
                  <a:pt x="56" y="89"/>
                </a:lnTo>
                <a:lnTo>
                  <a:pt x="60" y="84"/>
                </a:lnTo>
                <a:lnTo>
                  <a:pt x="62" y="76"/>
                </a:lnTo>
                <a:lnTo>
                  <a:pt x="66" y="72"/>
                </a:lnTo>
                <a:lnTo>
                  <a:pt x="68" y="67"/>
                </a:lnTo>
                <a:lnTo>
                  <a:pt x="68" y="57"/>
                </a:lnTo>
                <a:lnTo>
                  <a:pt x="70" y="51"/>
                </a:lnTo>
                <a:lnTo>
                  <a:pt x="72" y="46"/>
                </a:lnTo>
                <a:lnTo>
                  <a:pt x="74" y="42"/>
                </a:lnTo>
                <a:lnTo>
                  <a:pt x="80" y="36"/>
                </a:lnTo>
                <a:lnTo>
                  <a:pt x="82" y="33"/>
                </a:lnTo>
                <a:lnTo>
                  <a:pt x="82" y="31"/>
                </a:lnTo>
                <a:lnTo>
                  <a:pt x="86" y="29"/>
                </a:lnTo>
                <a:lnTo>
                  <a:pt x="92" y="27"/>
                </a:lnTo>
                <a:lnTo>
                  <a:pt x="90" y="19"/>
                </a:lnTo>
                <a:lnTo>
                  <a:pt x="90" y="17"/>
                </a:lnTo>
                <a:lnTo>
                  <a:pt x="90" y="16"/>
                </a:lnTo>
                <a:lnTo>
                  <a:pt x="94" y="14"/>
                </a:lnTo>
                <a:lnTo>
                  <a:pt x="272" y="0"/>
                </a:lnTo>
                <a:lnTo>
                  <a:pt x="268" y="322"/>
                </a:lnTo>
                <a:lnTo>
                  <a:pt x="293" y="481"/>
                </a:lnTo>
                <a:lnTo>
                  <a:pt x="287" y="481"/>
                </a:lnTo>
                <a:lnTo>
                  <a:pt x="285" y="483"/>
                </a:lnTo>
                <a:lnTo>
                  <a:pt x="281" y="484"/>
                </a:lnTo>
                <a:lnTo>
                  <a:pt x="280" y="486"/>
                </a:lnTo>
                <a:lnTo>
                  <a:pt x="276" y="486"/>
                </a:lnTo>
                <a:lnTo>
                  <a:pt x="272" y="486"/>
                </a:lnTo>
                <a:lnTo>
                  <a:pt x="272" y="477"/>
                </a:lnTo>
                <a:lnTo>
                  <a:pt x="272" y="471"/>
                </a:lnTo>
                <a:lnTo>
                  <a:pt x="270" y="469"/>
                </a:lnTo>
                <a:lnTo>
                  <a:pt x="268" y="469"/>
                </a:lnTo>
                <a:lnTo>
                  <a:pt x="266" y="473"/>
                </a:lnTo>
                <a:lnTo>
                  <a:pt x="264" y="479"/>
                </a:lnTo>
                <a:lnTo>
                  <a:pt x="260" y="483"/>
                </a:lnTo>
                <a:lnTo>
                  <a:pt x="256" y="483"/>
                </a:lnTo>
                <a:lnTo>
                  <a:pt x="248" y="483"/>
                </a:lnTo>
                <a:lnTo>
                  <a:pt x="235" y="484"/>
                </a:lnTo>
                <a:lnTo>
                  <a:pt x="223" y="490"/>
                </a:lnTo>
                <a:lnTo>
                  <a:pt x="217" y="492"/>
                </a:lnTo>
                <a:lnTo>
                  <a:pt x="213" y="492"/>
                </a:lnTo>
                <a:lnTo>
                  <a:pt x="207" y="488"/>
                </a:lnTo>
                <a:lnTo>
                  <a:pt x="203" y="488"/>
                </a:lnTo>
                <a:lnTo>
                  <a:pt x="201" y="494"/>
                </a:lnTo>
                <a:lnTo>
                  <a:pt x="199" y="498"/>
                </a:lnTo>
                <a:lnTo>
                  <a:pt x="197" y="501"/>
                </a:lnTo>
                <a:lnTo>
                  <a:pt x="193" y="505"/>
                </a:lnTo>
                <a:lnTo>
                  <a:pt x="189" y="507"/>
                </a:lnTo>
                <a:lnTo>
                  <a:pt x="186" y="507"/>
                </a:lnTo>
                <a:lnTo>
                  <a:pt x="182" y="505"/>
                </a:lnTo>
                <a:lnTo>
                  <a:pt x="178" y="494"/>
                </a:lnTo>
                <a:lnTo>
                  <a:pt x="176" y="486"/>
                </a:lnTo>
                <a:lnTo>
                  <a:pt x="172" y="483"/>
                </a:lnTo>
                <a:lnTo>
                  <a:pt x="166" y="477"/>
                </a:lnTo>
                <a:lnTo>
                  <a:pt x="162" y="475"/>
                </a:lnTo>
                <a:lnTo>
                  <a:pt x="160" y="471"/>
                </a:lnTo>
                <a:lnTo>
                  <a:pt x="158" y="465"/>
                </a:lnTo>
                <a:lnTo>
                  <a:pt x="156" y="458"/>
                </a:lnTo>
                <a:lnTo>
                  <a:pt x="158" y="450"/>
                </a:lnTo>
                <a:lnTo>
                  <a:pt x="160" y="445"/>
                </a:lnTo>
                <a:lnTo>
                  <a:pt x="162" y="437"/>
                </a:lnTo>
                <a:lnTo>
                  <a:pt x="164" y="430"/>
                </a:lnTo>
                <a:lnTo>
                  <a:pt x="7" y="435"/>
                </a:lnTo>
                <a:lnTo>
                  <a:pt x="5" y="430"/>
                </a:lnTo>
                <a:lnTo>
                  <a:pt x="4" y="428"/>
                </a:lnTo>
                <a:lnTo>
                  <a:pt x="2" y="426"/>
                </a:lnTo>
                <a:lnTo>
                  <a:pt x="0" y="422"/>
                </a:lnTo>
                <a:lnTo>
                  <a:pt x="0" y="420"/>
                </a:lnTo>
                <a:lnTo>
                  <a:pt x="0" y="418"/>
                </a:lnTo>
                <a:lnTo>
                  <a:pt x="2" y="413"/>
                </a:lnTo>
                <a:lnTo>
                  <a:pt x="4" y="411"/>
                </a:lnTo>
                <a:lnTo>
                  <a:pt x="5" y="411"/>
                </a:lnTo>
                <a:lnTo>
                  <a:pt x="5" y="409"/>
                </a:lnTo>
                <a:lnTo>
                  <a:pt x="7" y="407"/>
                </a:lnTo>
                <a:lnTo>
                  <a:pt x="5" y="399"/>
                </a:lnTo>
                <a:lnTo>
                  <a:pt x="5" y="392"/>
                </a:lnTo>
                <a:lnTo>
                  <a:pt x="7" y="392"/>
                </a:lnTo>
                <a:lnTo>
                  <a:pt x="7" y="373"/>
                </a:lnTo>
                <a:lnTo>
                  <a:pt x="13" y="373"/>
                </a:lnTo>
                <a:lnTo>
                  <a:pt x="17" y="362"/>
                </a:lnTo>
                <a:lnTo>
                  <a:pt x="21" y="354"/>
                </a:lnTo>
                <a:lnTo>
                  <a:pt x="25" y="346"/>
                </a:lnTo>
                <a:lnTo>
                  <a:pt x="29" y="343"/>
                </a:lnTo>
                <a:lnTo>
                  <a:pt x="35" y="337"/>
                </a:lnTo>
                <a:lnTo>
                  <a:pt x="35" y="333"/>
                </a:lnTo>
                <a:lnTo>
                  <a:pt x="37" y="329"/>
                </a:lnTo>
                <a:lnTo>
                  <a:pt x="39" y="324"/>
                </a:lnTo>
                <a:lnTo>
                  <a:pt x="41" y="318"/>
                </a:lnTo>
                <a:lnTo>
                  <a:pt x="43" y="310"/>
                </a:lnTo>
                <a:lnTo>
                  <a:pt x="45" y="307"/>
                </a:lnTo>
                <a:lnTo>
                  <a:pt x="47" y="305"/>
                </a:lnTo>
                <a:lnTo>
                  <a:pt x="49" y="303"/>
                </a:lnTo>
                <a:lnTo>
                  <a:pt x="54" y="301"/>
                </a:lnTo>
                <a:lnTo>
                  <a:pt x="54" y="297"/>
                </a:lnTo>
                <a:lnTo>
                  <a:pt x="50" y="295"/>
                </a:lnTo>
                <a:lnTo>
                  <a:pt x="49" y="293"/>
                </a:lnTo>
                <a:lnTo>
                  <a:pt x="49" y="290"/>
                </a:lnTo>
                <a:lnTo>
                  <a:pt x="45" y="286"/>
                </a:lnTo>
                <a:lnTo>
                  <a:pt x="43" y="284"/>
                </a:lnTo>
                <a:lnTo>
                  <a:pt x="39" y="282"/>
                </a:lnTo>
                <a:lnTo>
                  <a:pt x="37" y="269"/>
                </a:lnTo>
                <a:lnTo>
                  <a:pt x="35" y="261"/>
                </a:lnTo>
                <a:lnTo>
                  <a:pt x="35" y="258"/>
                </a:lnTo>
                <a:lnTo>
                  <a:pt x="33" y="256"/>
                </a:lnTo>
                <a:lnTo>
                  <a:pt x="29" y="256"/>
                </a:lnTo>
                <a:lnTo>
                  <a:pt x="33" y="250"/>
                </a:lnTo>
                <a:lnTo>
                  <a:pt x="35" y="244"/>
                </a:lnTo>
                <a:lnTo>
                  <a:pt x="39" y="241"/>
                </a:lnTo>
                <a:lnTo>
                  <a:pt x="41" y="241"/>
                </a:lnTo>
                <a:lnTo>
                  <a:pt x="41" y="239"/>
                </a:lnTo>
                <a:lnTo>
                  <a:pt x="29" y="239"/>
                </a:lnTo>
                <a:lnTo>
                  <a:pt x="29" y="227"/>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0" name="Freeform 27">
            <a:extLst>
              <a:ext uri="{FF2B5EF4-FFF2-40B4-BE49-F238E27FC236}">
                <a16:creationId xmlns:a16="http://schemas.microsoft.com/office/drawing/2014/main" id="{D74436F0-0E1A-01B0-4BAA-BC649FD479C5}"/>
              </a:ext>
            </a:extLst>
          </p:cNvPr>
          <p:cNvSpPr>
            <a:spLocks/>
          </p:cNvSpPr>
          <p:nvPr/>
        </p:nvSpPr>
        <p:spPr bwMode="auto">
          <a:xfrm>
            <a:off x="5943145" y="3261778"/>
            <a:ext cx="391013" cy="678258"/>
          </a:xfrm>
          <a:custGeom>
            <a:avLst/>
            <a:gdLst>
              <a:gd name="T0" fmla="*/ 0 w 315"/>
              <a:gd name="T1" fmla="*/ 340 h 512"/>
              <a:gd name="T2" fmla="*/ 211 w 315"/>
              <a:gd name="T3" fmla="*/ 0 h 512"/>
              <a:gd name="T4" fmla="*/ 280 w 315"/>
              <a:gd name="T5" fmla="*/ 215 h 512"/>
              <a:gd name="T6" fmla="*/ 284 w 315"/>
              <a:gd name="T7" fmla="*/ 223 h 512"/>
              <a:gd name="T8" fmla="*/ 284 w 315"/>
              <a:gd name="T9" fmla="*/ 232 h 512"/>
              <a:gd name="T10" fmla="*/ 288 w 315"/>
              <a:gd name="T11" fmla="*/ 242 h 512"/>
              <a:gd name="T12" fmla="*/ 295 w 315"/>
              <a:gd name="T13" fmla="*/ 249 h 512"/>
              <a:gd name="T14" fmla="*/ 297 w 315"/>
              <a:gd name="T15" fmla="*/ 257 h 512"/>
              <a:gd name="T16" fmla="*/ 299 w 315"/>
              <a:gd name="T17" fmla="*/ 264 h 512"/>
              <a:gd name="T18" fmla="*/ 307 w 315"/>
              <a:gd name="T19" fmla="*/ 268 h 512"/>
              <a:gd name="T20" fmla="*/ 307 w 315"/>
              <a:gd name="T21" fmla="*/ 272 h 512"/>
              <a:gd name="T22" fmla="*/ 295 w 315"/>
              <a:gd name="T23" fmla="*/ 281 h 512"/>
              <a:gd name="T24" fmla="*/ 295 w 315"/>
              <a:gd name="T25" fmla="*/ 287 h 512"/>
              <a:gd name="T26" fmla="*/ 299 w 315"/>
              <a:gd name="T27" fmla="*/ 298 h 512"/>
              <a:gd name="T28" fmla="*/ 297 w 315"/>
              <a:gd name="T29" fmla="*/ 304 h 512"/>
              <a:gd name="T30" fmla="*/ 295 w 315"/>
              <a:gd name="T31" fmla="*/ 310 h 512"/>
              <a:gd name="T32" fmla="*/ 295 w 315"/>
              <a:gd name="T33" fmla="*/ 328 h 512"/>
              <a:gd name="T34" fmla="*/ 297 w 315"/>
              <a:gd name="T35" fmla="*/ 345 h 512"/>
              <a:gd name="T36" fmla="*/ 295 w 315"/>
              <a:gd name="T37" fmla="*/ 353 h 512"/>
              <a:gd name="T38" fmla="*/ 299 w 315"/>
              <a:gd name="T39" fmla="*/ 364 h 512"/>
              <a:gd name="T40" fmla="*/ 303 w 315"/>
              <a:gd name="T41" fmla="*/ 381 h 512"/>
              <a:gd name="T42" fmla="*/ 309 w 315"/>
              <a:gd name="T43" fmla="*/ 395 h 512"/>
              <a:gd name="T44" fmla="*/ 315 w 315"/>
              <a:gd name="T45" fmla="*/ 404 h 512"/>
              <a:gd name="T46" fmla="*/ 90 w 315"/>
              <a:gd name="T47" fmla="*/ 425 h 512"/>
              <a:gd name="T48" fmla="*/ 88 w 315"/>
              <a:gd name="T49" fmla="*/ 438 h 512"/>
              <a:gd name="T50" fmla="*/ 90 w 315"/>
              <a:gd name="T51" fmla="*/ 448 h 512"/>
              <a:gd name="T52" fmla="*/ 94 w 315"/>
              <a:gd name="T53" fmla="*/ 455 h 512"/>
              <a:gd name="T54" fmla="*/ 106 w 315"/>
              <a:gd name="T55" fmla="*/ 465 h 512"/>
              <a:gd name="T56" fmla="*/ 109 w 315"/>
              <a:gd name="T57" fmla="*/ 472 h 512"/>
              <a:gd name="T58" fmla="*/ 109 w 315"/>
              <a:gd name="T59" fmla="*/ 478 h 512"/>
              <a:gd name="T60" fmla="*/ 96 w 315"/>
              <a:gd name="T61" fmla="*/ 499 h 512"/>
              <a:gd name="T62" fmla="*/ 84 w 315"/>
              <a:gd name="T63" fmla="*/ 510 h 512"/>
              <a:gd name="T64" fmla="*/ 78 w 315"/>
              <a:gd name="T65" fmla="*/ 512 h 512"/>
              <a:gd name="T66" fmla="*/ 64 w 315"/>
              <a:gd name="T67" fmla="*/ 510 h 512"/>
              <a:gd name="T68" fmla="*/ 64 w 315"/>
              <a:gd name="T69" fmla="*/ 506 h 512"/>
              <a:gd name="T70" fmla="*/ 70 w 315"/>
              <a:gd name="T71" fmla="*/ 506 h 512"/>
              <a:gd name="T72" fmla="*/ 74 w 315"/>
              <a:gd name="T73" fmla="*/ 502 h 512"/>
              <a:gd name="T74" fmla="*/ 72 w 315"/>
              <a:gd name="T75" fmla="*/ 493 h 512"/>
              <a:gd name="T76" fmla="*/ 62 w 315"/>
              <a:gd name="T77" fmla="*/ 491 h 512"/>
              <a:gd name="T78" fmla="*/ 60 w 315"/>
              <a:gd name="T79" fmla="*/ 485 h 512"/>
              <a:gd name="T80" fmla="*/ 62 w 315"/>
              <a:gd name="T81" fmla="*/ 480 h 512"/>
              <a:gd name="T82" fmla="*/ 62 w 315"/>
              <a:gd name="T83" fmla="*/ 470 h 512"/>
              <a:gd name="T84" fmla="*/ 59 w 315"/>
              <a:gd name="T85" fmla="*/ 457 h 512"/>
              <a:gd name="T86" fmla="*/ 55 w 315"/>
              <a:gd name="T87" fmla="*/ 455 h 512"/>
              <a:gd name="T88" fmla="*/ 51 w 315"/>
              <a:gd name="T89" fmla="*/ 463 h 512"/>
              <a:gd name="T90" fmla="*/ 45 w 315"/>
              <a:gd name="T91" fmla="*/ 468 h 512"/>
              <a:gd name="T92" fmla="*/ 43 w 315"/>
              <a:gd name="T93" fmla="*/ 474 h 512"/>
              <a:gd name="T94" fmla="*/ 43 w 315"/>
              <a:gd name="T95" fmla="*/ 491 h 512"/>
              <a:gd name="T96" fmla="*/ 41 w 315"/>
              <a:gd name="T97" fmla="*/ 499 h 512"/>
              <a:gd name="T98" fmla="*/ 37 w 315"/>
              <a:gd name="T99" fmla="*/ 499 h 512"/>
              <a:gd name="T100" fmla="*/ 27 w 315"/>
              <a:gd name="T101" fmla="*/ 49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5" h="512">
                <a:moveTo>
                  <a:pt x="25" y="499"/>
                </a:moveTo>
                <a:lnTo>
                  <a:pt x="0" y="340"/>
                </a:lnTo>
                <a:lnTo>
                  <a:pt x="4" y="18"/>
                </a:lnTo>
                <a:lnTo>
                  <a:pt x="211" y="0"/>
                </a:lnTo>
                <a:lnTo>
                  <a:pt x="276" y="215"/>
                </a:lnTo>
                <a:lnTo>
                  <a:pt x="280" y="215"/>
                </a:lnTo>
                <a:lnTo>
                  <a:pt x="282" y="219"/>
                </a:lnTo>
                <a:lnTo>
                  <a:pt x="284" y="223"/>
                </a:lnTo>
                <a:lnTo>
                  <a:pt x="284" y="226"/>
                </a:lnTo>
                <a:lnTo>
                  <a:pt x="284" y="232"/>
                </a:lnTo>
                <a:lnTo>
                  <a:pt x="284" y="236"/>
                </a:lnTo>
                <a:lnTo>
                  <a:pt x="288" y="242"/>
                </a:lnTo>
                <a:lnTo>
                  <a:pt x="291" y="247"/>
                </a:lnTo>
                <a:lnTo>
                  <a:pt x="295" y="249"/>
                </a:lnTo>
                <a:lnTo>
                  <a:pt x="295" y="251"/>
                </a:lnTo>
                <a:lnTo>
                  <a:pt x="297" y="257"/>
                </a:lnTo>
                <a:lnTo>
                  <a:pt x="297" y="262"/>
                </a:lnTo>
                <a:lnTo>
                  <a:pt x="299" y="264"/>
                </a:lnTo>
                <a:lnTo>
                  <a:pt x="301" y="266"/>
                </a:lnTo>
                <a:lnTo>
                  <a:pt x="307" y="268"/>
                </a:lnTo>
                <a:lnTo>
                  <a:pt x="307" y="270"/>
                </a:lnTo>
                <a:lnTo>
                  <a:pt x="307" y="272"/>
                </a:lnTo>
                <a:lnTo>
                  <a:pt x="303" y="276"/>
                </a:lnTo>
                <a:lnTo>
                  <a:pt x="295" y="281"/>
                </a:lnTo>
                <a:lnTo>
                  <a:pt x="295" y="283"/>
                </a:lnTo>
                <a:lnTo>
                  <a:pt x="295" y="287"/>
                </a:lnTo>
                <a:lnTo>
                  <a:pt x="297" y="294"/>
                </a:lnTo>
                <a:lnTo>
                  <a:pt x="299" y="298"/>
                </a:lnTo>
                <a:lnTo>
                  <a:pt x="299" y="302"/>
                </a:lnTo>
                <a:lnTo>
                  <a:pt x="297" y="304"/>
                </a:lnTo>
                <a:lnTo>
                  <a:pt x="297" y="308"/>
                </a:lnTo>
                <a:lnTo>
                  <a:pt x="295" y="310"/>
                </a:lnTo>
                <a:lnTo>
                  <a:pt x="291" y="313"/>
                </a:lnTo>
                <a:lnTo>
                  <a:pt x="295" y="328"/>
                </a:lnTo>
                <a:lnTo>
                  <a:pt x="297" y="340"/>
                </a:lnTo>
                <a:lnTo>
                  <a:pt x="297" y="345"/>
                </a:lnTo>
                <a:lnTo>
                  <a:pt x="297" y="349"/>
                </a:lnTo>
                <a:lnTo>
                  <a:pt x="295" y="353"/>
                </a:lnTo>
                <a:lnTo>
                  <a:pt x="297" y="357"/>
                </a:lnTo>
                <a:lnTo>
                  <a:pt x="299" y="364"/>
                </a:lnTo>
                <a:lnTo>
                  <a:pt x="303" y="376"/>
                </a:lnTo>
                <a:lnTo>
                  <a:pt x="303" y="381"/>
                </a:lnTo>
                <a:lnTo>
                  <a:pt x="305" y="385"/>
                </a:lnTo>
                <a:lnTo>
                  <a:pt x="309" y="395"/>
                </a:lnTo>
                <a:lnTo>
                  <a:pt x="315" y="400"/>
                </a:lnTo>
                <a:lnTo>
                  <a:pt x="315" y="404"/>
                </a:lnTo>
                <a:lnTo>
                  <a:pt x="315" y="408"/>
                </a:lnTo>
                <a:lnTo>
                  <a:pt x="90" y="425"/>
                </a:lnTo>
                <a:lnTo>
                  <a:pt x="88" y="432"/>
                </a:lnTo>
                <a:lnTo>
                  <a:pt x="88" y="438"/>
                </a:lnTo>
                <a:lnTo>
                  <a:pt x="88" y="444"/>
                </a:lnTo>
                <a:lnTo>
                  <a:pt x="90" y="448"/>
                </a:lnTo>
                <a:lnTo>
                  <a:pt x="92" y="451"/>
                </a:lnTo>
                <a:lnTo>
                  <a:pt x="94" y="455"/>
                </a:lnTo>
                <a:lnTo>
                  <a:pt x="100" y="461"/>
                </a:lnTo>
                <a:lnTo>
                  <a:pt x="106" y="465"/>
                </a:lnTo>
                <a:lnTo>
                  <a:pt x="109" y="470"/>
                </a:lnTo>
                <a:lnTo>
                  <a:pt x="109" y="472"/>
                </a:lnTo>
                <a:lnTo>
                  <a:pt x="109" y="474"/>
                </a:lnTo>
                <a:lnTo>
                  <a:pt x="109" y="478"/>
                </a:lnTo>
                <a:lnTo>
                  <a:pt x="107" y="482"/>
                </a:lnTo>
                <a:lnTo>
                  <a:pt x="96" y="499"/>
                </a:lnTo>
                <a:lnTo>
                  <a:pt x="90" y="504"/>
                </a:lnTo>
                <a:lnTo>
                  <a:pt x="84" y="510"/>
                </a:lnTo>
                <a:lnTo>
                  <a:pt x="82" y="510"/>
                </a:lnTo>
                <a:lnTo>
                  <a:pt x="78" y="512"/>
                </a:lnTo>
                <a:lnTo>
                  <a:pt x="72" y="512"/>
                </a:lnTo>
                <a:lnTo>
                  <a:pt x="64" y="510"/>
                </a:lnTo>
                <a:lnTo>
                  <a:pt x="57" y="504"/>
                </a:lnTo>
                <a:lnTo>
                  <a:pt x="64" y="506"/>
                </a:lnTo>
                <a:lnTo>
                  <a:pt x="68" y="506"/>
                </a:lnTo>
                <a:lnTo>
                  <a:pt x="70" y="506"/>
                </a:lnTo>
                <a:lnTo>
                  <a:pt x="72" y="504"/>
                </a:lnTo>
                <a:lnTo>
                  <a:pt x="74" y="502"/>
                </a:lnTo>
                <a:lnTo>
                  <a:pt x="74" y="499"/>
                </a:lnTo>
                <a:lnTo>
                  <a:pt x="72" y="493"/>
                </a:lnTo>
                <a:lnTo>
                  <a:pt x="64" y="493"/>
                </a:lnTo>
                <a:lnTo>
                  <a:pt x="62" y="491"/>
                </a:lnTo>
                <a:lnTo>
                  <a:pt x="60" y="489"/>
                </a:lnTo>
                <a:lnTo>
                  <a:pt x="60" y="485"/>
                </a:lnTo>
                <a:lnTo>
                  <a:pt x="60" y="482"/>
                </a:lnTo>
                <a:lnTo>
                  <a:pt x="62" y="480"/>
                </a:lnTo>
                <a:lnTo>
                  <a:pt x="62" y="476"/>
                </a:lnTo>
                <a:lnTo>
                  <a:pt x="62" y="470"/>
                </a:lnTo>
                <a:lnTo>
                  <a:pt x="60" y="461"/>
                </a:lnTo>
                <a:lnTo>
                  <a:pt x="59" y="457"/>
                </a:lnTo>
                <a:lnTo>
                  <a:pt x="57" y="455"/>
                </a:lnTo>
                <a:lnTo>
                  <a:pt x="55" y="455"/>
                </a:lnTo>
                <a:lnTo>
                  <a:pt x="53" y="459"/>
                </a:lnTo>
                <a:lnTo>
                  <a:pt x="51" y="463"/>
                </a:lnTo>
                <a:lnTo>
                  <a:pt x="49" y="465"/>
                </a:lnTo>
                <a:lnTo>
                  <a:pt x="45" y="468"/>
                </a:lnTo>
                <a:lnTo>
                  <a:pt x="43" y="470"/>
                </a:lnTo>
                <a:lnTo>
                  <a:pt x="43" y="474"/>
                </a:lnTo>
                <a:lnTo>
                  <a:pt x="41" y="480"/>
                </a:lnTo>
                <a:lnTo>
                  <a:pt x="43" y="491"/>
                </a:lnTo>
                <a:lnTo>
                  <a:pt x="43" y="495"/>
                </a:lnTo>
                <a:lnTo>
                  <a:pt x="41" y="499"/>
                </a:lnTo>
                <a:lnTo>
                  <a:pt x="39" y="499"/>
                </a:lnTo>
                <a:lnTo>
                  <a:pt x="37" y="499"/>
                </a:lnTo>
                <a:lnTo>
                  <a:pt x="31" y="497"/>
                </a:lnTo>
                <a:lnTo>
                  <a:pt x="27" y="499"/>
                </a:lnTo>
                <a:lnTo>
                  <a:pt x="25" y="499"/>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1" name="Freeform 28">
            <a:extLst>
              <a:ext uri="{FF2B5EF4-FFF2-40B4-BE49-F238E27FC236}">
                <a16:creationId xmlns:a16="http://schemas.microsoft.com/office/drawing/2014/main" id="{5C42BD5D-A590-7C11-9A43-6BC7319C92EC}"/>
              </a:ext>
            </a:extLst>
          </p:cNvPr>
          <p:cNvSpPr>
            <a:spLocks/>
          </p:cNvSpPr>
          <p:nvPr/>
        </p:nvSpPr>
        <p:spPr bwMode="auto">
          <a:xfrm>
            <a:off x="6205410" y="3226080"/>
            <a:ext cx="538835" cy="606863"/>
          </a:xfrm>
          <a:custGeom>
            <a:avLst/>
            <a:gdLst>
              <a:gd name="T0" fmla="*/ 104 w 435"/>
              <a:gd name="T1" fmla="*/ 427 h 458"/>
              <a:gd name="T2" fmla="*/ 92 w 435"/>
              <a:gd name="T3" fmla="*/ 408 h 458"/>
              <a:gd name="T4" fmla="*/ 84 w 435"/>
              <a:gd name="T5" fmla="*/ 380 h 458"/>
              <a:gd name="T6" fmla="*/ 86 w 435"/>
              <a:gd name="T7" fmla="*/ 367 h 458"/>
              <a:gd name="T8" fmla="*/ 84 w 435"/>
              <a:gd name="T9" fmla="*/ 337 h 458"/>
              <a:gd name="T10" fmla="*/ 88 w 435"/>
              <a:gd name="T11" fmla="*/ 325 h 458"/>
              <a:gd name="T12" fmla="*/ 84 w 435"/>
              <a:gd name="T13" fmla="*/ 310 h 458"/>
              <a:gd name="T14" fmla="*/ 94 w 435"/>
              <a:gd name="T15" fmla="*/ 301 h 458"/>
              <a:gd name="T16" fmla="*/ 96 w 435"/>
              <a:gd name="T17" fmla="*/ 295 h 458"/>
              <a:gd name="T18" fmla="*/ 86 w 435"/>
              <a:gd name="T19" fmla="*/ 289 h 458"/>
              <a:gd name="T20" fmla="*/ 84 w 435"/>
              <a:gd name="T21" fmla="*/ 278 h 458"/>
              <a:gd name="T22" fmla="*/ 79 w 435"/>
              <a:gd name="T23" fmla="*/ 270 h 458"/>
              <a:gd name="T24" fmla="*/ 73 w 435"/>
              <a:gd name="T25" fmla="*/ 253 h 458"/>
              <a:gd name="T26" fmla="*/ 69 w 435"/>
              <a:gd name="T27" fmla="*/ 242 h 458"/>
              <a:gd name="T28" fmla="*/ 210 w 435"/>
              <a:gd name="T29" fmla="*/ 0 h 458"/>
              <a:gd name="T30" fmla="*/ 196 w 435"/>
              <a:gd name="T31" fmla="*/ 21 h 458"/>
              <a:gd name="T32" fmla="*/ 196 w 435"/>
              <a:gd name="T33" fmla="*/ 34 h 458"/>
              <a:gd name="T34" fmla="*/ 210 w 435"/>
              <a:gd name="T35" fmla="*/ 47 h 458"/>
              <a:gd name="T36" fmla="*/ 227 w 435"/>
              <a:gd name="T37" fmla="*/ 53 h 458"/>
              <a:gd name="T38" fmla="*/ 241 w 435"/>
              <a:gd name="T39" fmla="*/ 57 h 458"/>
              <a:gd name="T40" fmla="*/ 272 w 435"/>
              <a:gd name="T41" fmla="*/ 95 h 458"/>
              <a:gd name="T42" fmla="*/ 298 w 435"/>
              <a:gd name="T43" fmla="*/ 110 h 458"/>
              <a:gd name="T44" fmla="*/ 315 w 435"/>
              <a:gd name="T45" fmla="*/ 134 h 458"/>
              <a:gd name="T46" fmla="*/ 337 w 435"/>
              <a:gd name="T47" fmla="*/ 153 h 458"/>
              <a:gd name="T48" fmla="*/ 366 w 435"/>
              <a:gd name="T49" fmla="*/ 172 h 458"/>
              <a:gd name="T50" fmla="*/ 372 w 435"/>
              <a:gd name="T51" fmla="*/ 183 h 458"/>
              <a:gd name="T52" fmla="*/ 394 w 435"/>
              <a:gd name="T53" fmla="*/ 219 h 458"/>
              <a:gd name="T54" fmla="*/ 411 w 435"/>
              <a:gd name="T55" fmla="*/ 236 h 458"/>
              <a:gd name="T56" fmla="*/ 415 w 435"/>
              <a:gd name="T57" fmla="*/ 248 h 458"/>
              <a:gd name="T58" fmla="*/ 423 w 435"/>
              <a:gd name="T59" fmla="*/ 280 h 458"/>
              <a:gd name="T60" fmla="*/ 433 w 435"/>
              <a:gd name="T61" fmla="*/ 286 h 458"/>
              <a:gd name="T62" fmla="*/ 427 w 435"/>
              <a:gd name="T63" fmla="*/ 295 h 458"/>
              <a:gd name="T64" fmla="*/ 421 w 435"/>
              <a:gd name="T65" fmla="*/ 304 h 458"/>
              <a:gd name="T66" fmla="*/ 419 w 435"/>
              <a:gd name="T67" fmla="*/ 308 h 458"/>
              <a:gd name="T68" fmla="*/ 427 w 435"/>
              <a:gd name="T69" fmla="*/ 318 h 458"/>
              <a:gd name="T70" fmla="*/ 419 w 435"/>
              <a:gd name="T71" fmla="*/ 325 h 458"/>
              <a:gd name="T72" fmla="*/ 413 w 435"/>
              <a:gd name="T73" fmla="*/ 329 h 458"/>
              <a:gd name="T74" fmla="*/ 417 w 435"/>
              <a:gd name="T75" fmla="*/ 359 h 458"/>
              <a:gd name="T76" fmla="*/ 413 w 435"/>
              <a:gd name="T77" fmla="*/ 380 h 458"/>
              <a:gd name="T78" fmla="*/ 409 w 435"/>
              <a:gd name="T79" fmla="*/ 399 h 458"/>
              <a:gd name="T80" fmla="*/ 407 w 435"/>
              <a:gd name="T81" fmla="*/ 414 h 458"/>
              <a:gd name="T82" fmla="*/ 386 w 435"/>
              <a:gd name="T83" fmla="*/ 414 h 458"/>
              <a:gd name="T84" fmla="*/ 376 w 435"/>
              <a:gd name="T85" fmla="*/ 408 h 458"/>
              <a:gd name="T86" fmla="*/ 370 w 435"/>
              <a:gd name="T87" fmla="*/ 410 h 458"/>
              <a:gd name="T88" fmla="*/ 366 w 435"/>
              <a:gd name="T89" fmla="*/ 424 h 458"/>
              <a:gd name="T90" fmla="*/ 372 w 435"/>
              <a:gd name="T91" fmla="*/ 454 h 458"/>
              <a:gd name="T92" fmla="*/ 368 w 435"/>
              <a:gd name="T93" fmla="*/ 458 h 458"/>
              <a:gd name="T94" fmla="*/ 353 w 435"/>
              <a:gd name="T95" fmla="*/ 446 h 458"/>
              <a:gd name="T96" fmla="*/ 341 w 435"/>
              <a:gd name="T97" fmla="*/ 441 h 458"/>
              <a:gd name="T98" fmla="*/ 110 w 435"/>
              <a:gd name="T99" fmla="*/ 454 h 458"/>
              <a:gd name="T100" fmla="*/ 104 w 435"/>
              <a:gd name="T101" fmla="*/ 435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5" h="458">
                <a:moveTo>
                  <a:pt x="104" y="435"/>
                </a:moveTo>
                <a:lnTo>
                  <a:pt x="104" y="431"/>
                </a:lnTo>
                <a:lnTo>
                  <a:pt x="104" y="427"/>
                </a:lnTo>
                <a:lnTo>
                  <a:pt x="98" y="422"/>
                </a:lnTo>
                <a:lnTo>
                  <a:pt x="94" y="412"/>
                </a:lnTo>
                <a:lnTo>
                  <a:pt x="92" y="408"/>
                </a:lnTo>
                <a:lnTo>
                  <a:pt x="92" y="403"/>
                </a:lnTo>
                <a:lnTo>
                  <a:pt x="86" y="384"/>
                </a:lnTo>
                <a:lnTo>
                  <a:pt x="84" y="380"/>
                </a:lnTo>
                <a:lnTo>
                  <a:pt x="86" y="376"/>
                </a:lnTo>
                <a:lnTo>
                  <a:pt x="86" y="372"/>
                </a:lnTo>
                <a:lnTo>
                  <a:pt x="86" y="367"/>
                </a:lnTo>
                <a:lnTo>
                  <a:pt x="84" y="355"/>
                </a:lnTo>
                <a:lnTo>
                  <a:pt x="80" y="340"/>
                </a:lnTo>
                <a:lnTo>
                  <a:pt x="84" y="337"/>
                </a:lnTo>
                <a:lnTo>
                  <a:pt x="86" y="335"/>
                </a:lnTo>
                <a:lnTo>
                  <a:pt x="88" y="329"/>
                </a:lnTo>
                <a:lnTo>
                  <a:pt x="88" y="325"/>
                </a:lnTo>
                <a:lnTo>
                  <a:pt x="86" y="321"/>
                </a:lnTo>
                <a:lnTo>
                  <a:pt x="84" y="314"/>
                </a:lnTo>
                <a:lnTo>
                  <a:pt x="84" y="310"/>
                </a:lnTo>
                <a:lnTo>
                  <a:pt x="84" y="308"/>
                </a:lnTo>
                <a:lnTo>
                  <a:pt x="92" y="303"/>
                </a:lnTo>
                <a:lnTo>
                  <a:pt x="94" y="301"/>
                </a:lnTo>
                <a:lnTo>
                  <a:pt x="96" y="299"/>
                </a:lnTo>
                <a:lnTo>
                  <a:pt x="96" y="297"/>
                </a:lnTo>
                <a:lnTo>
                  <a:pt x="96" y="295"/>
                </a:lnTo>
                <a:lnTo>
                  <a:pt x="90" y="293"/>
                </a:lnTo>
                <a:lnTo>
                  <a:pt x="88" y="291"/>
                </a:lnTo>
                <a:lnTo>
                  <a:pt x="86" y="289"/>
                </a:lnTo>
                <a:lnTo>
                  <a:pt x="86" y="286"/>
                </a:lnTo>
                <a:lnTo>
                  <a:pt x="86" y="284"/>
                </a:lnTo>
                <a:lnTo>
                  <a:pt x="84" y="278"/>
                </a:lnTo>
                <a:lnTo>
                  <a:pt x="84" y="276"/>
                </a:lnTo>
                <a:lnTo>
                  <a:pt x="80" y="274"/>
                </a:lnTo>
                <a:lnTo>
                  <a:pt x="79" y="270"/>
                </a:lnTo>
                <a:lnTo>
                  <a:pt x="77" y="269"/>
                </a:lnTo>
                <a:lnTo>
                  <a:pt x="73" y="263"/>
                </a:lnTo>
                <a:lnTo>
                  <a:pt x="73" y="253"/>
                </a:lnTo>
                <a:lnTo>
                  <a:pt x="73" y="250"/>
                </a:lnTo>
                <a:lnTo>
                  <a:pt x="71" y="246"/>
                </a:lnTo>
                <a:lnTo>
                  <a:pt x="69" y="242"/>
                </a:lnTo>
                <a:lnTo>
                  <a:pt x="65" y="242"/>
                </a:lnTo>
                <a:lnTo>
                  <a:pt x="0" y="27"/>
                </a:lnTo>
                <a:lnTo>
                  <a:pt x="210" y="0"/>
                </a:lnTo>
                <a:lnTo>
                  <a:pt x="204" y="8"/>
                </a:lnTo>
                <a:lnTo>
                  <a:pt x="200" y="13"/>
                </a:lnTo>
                <a:lnTo>
                  <a:pt x="196" y="21"/>
                </a:lnTo>
                <a:lnTo>
                  <a:pt x="196" y="27"/>
                </a:lnTo>
                <a:lnTo>
                  <a:pt x="196" y="30"/>
                </a:lnTo>
                <a:lnTo>
                  <a:pt x="196" y="34"/>
                </a:lnTo>
                <a:lnTo>
                  <a:pt x="200" y="40"/>
                </a:lnTo>
                <a:lnTo>
                  <a:pt x="206" y="45"/>
                </a:lnTo>
                <a:lnTo>
                  <a:pt x="210" y="47"/>
                </a:lnTo>
                <a:lnTo>
                  <a:pt x="214" y="49"/>
                </a:lnTo>
                <a:lnTo>
                  <a:pt x="221" y="51"/>
                </a:lnTo>
                <a:lnTo>
                  <a:pt x="227" y="53"/>
                </a:lnTo>
                <a:lnTo>
                  <a:pt x="235" y="53"/>
                </a:lnTo>
                <a:lnTo>
                  <a:pt x="237" y="55"/>
                </a:lnTo>
                <a:lnTo>
                  <a:pt x="241" y="57"/>
                </a:lnTo>
                <a:lnTo>
                  <a:pt x="249" y="72"/>
                </a:lnTo>
                <a:lnTo>
                  <a:pt x="263" y="85"/>
                </a:lnTo>
                <a:lnTo>
                  <a:pt x="272" y="95"/>
                </a:lnTo>
                <a:lnTo>
                  <a:pt x="286" y="104"/>
                </a:lnTo>
                <a:lnTo>
                  <a:pt x="292" y="108"/>
                </a:lnTo>
                <a:lnTo>
                  <a:pt x="298" y="110"/>
                </a:lnTo>
                <a:lnTo>
                  <a:pt x="302" y="113"/>
                </a:lnTo>
                <a:lnTo>
                  <a:pt x="306" y="119"/>
                </a:lnTo>
                <a:lnTo>
                  <a:pt x="315" y="134"/>
                </a:lnTo>
                <a:lnTo>
                  <a:pt x="321" y="140"/>
                </a:lnTo>
                <a:lnTo>
                  <a:pt x="327" y="146"/>
                </a:lnTo>
                <a:lnTo>
                  <a:pt x="337" y="153"/>
                </a:lnTo>
                <a:lnTo>
                  <a:pt x="349" y="161"/>
                </a:lnTo>
                <a:lnTo>
                  <a:pt x="358" y="166"/>
                </a:lnTo>
                <a:lnTo>
                  <a:pt x="366" y="172"/>
                </a:lnTo>
                <a:lnTo>
                  <a:pt x="372" y="178"/>
                </a:lnTo>
                <a:lnTo>
                  <a:pt x="372" y="182"/>
                </a:lnTo>
                <a:lnTo>
                  <a:pt x="372" y="183"/>
                </a:lnTo>
                <a:lnTo>
                  <a:pt x="378" y="200"/>
                </a:lnTo>
                <a:lnTo>
                  <a:pt x="386" y="212"/>
                </a:lnTo>
                <a:lnTo>
                  <a:pt x="394" y="219"/>
                </a:lnTo>
                <a:lnTo>
                  <a:pt x="400" y="227"/>
                </a:lnTo>
                <a:lnTo>
                  <a:pt x="407" y="233"/>
                </a:lnTo>
                <a:lnTo>
                  <a:pt x="411" y="236"/>
                </a:lnTo>
                <a:lnTo>
                  <a:pt x="415" y="242"/>
                </a:lnTo>
                <a:lnTo>
                  <a:pt x="415" y="246"/>
                </a:lnTo>
                <a:lnTo>
                  <a:pt x="415" y="248"/>
                </a:lnTo>
                <a:lnTo>
                  <a:pt x="419" y="267"/>
                </a:lnTo>
                <a:lnTo>
                  <a:pt x="421" y="276"/>
                </a:lnTo>
                <a:lnTo>
                  <a:pt x="423" y="280"/>
                </a:lnTo>
                <a:lnTo>
                  <a:pt x="425" y="282"/>
                </a:lnTo>
                <a:lnTo>
                  <a:pt x="431" y="284"/>
                </a:lnTo>
                <a:lnTo>
                  <a:pt x="433" y="286"/>
                </a:lnTo>
                <a:lnTo>
                  <a:pt x="435" y="286"/>
                </a:lnTo>
                <a:lnTo>
                  <a:pt x="431" y="289"/>
                </a:lnTo>
                <a:lnTo>
                  <a:pt x="427" y="295"/>
                </a:lnTo>
                <a:lnTo>
                  <a:pt x="425" y="299"/>
                </a:lnTo>
                <a:lnTo>
                  <a:pt x="423" y="303"/>
                </a:lnTo>
                <a:lnTo>
                  <a:pt x="421" y="304"/>
                </a:lnTo>
                <a:lnTo>
                  <a:pt x="419" y="304"/>
                </a:lnTo>
                <a:lnTo>
                  <a:pt x="417" y="306"/>
                </a:lnTo>
                <a:lnTo>
                  <a:pt x="419" y="308"/>
                </a:lnTo>
                <a:lnTo>
                  <a:pt x="425" y="312"/>
                </a:lnTo>
                <a:lnTo>
                  <a:pt x="425" y="316"/>
                </a:lnTo>
                <a:lnTo>
                  <a:pt x="427" y="318"/>
                </a:lnTo>
                <a:lnTo>
                  <a:pt x="425" y="321"/>
                </a:lnTo>
                <a:lnTo>
                  <a:pt x="425" y="323"/>
                </a:lnTo>
                <a:lnTo>
                  <a:pt x="419" y="325"/>
                </a:lnTo>
                <a:lnTo>
                  <a:pt x="415" y="327"/>
                </a:lnTo>
                <a:lnTo>
                  <a:pt x="413" y="327"/>
                </a:lnTo>
                <a:lnTo>
                  <a:pt x="413" y="329"/>
                </a:lnTo>
                <a:lnTo>
                  <a:pt x="415" y="337"/>
                </a:lnTo>
                <a:lnTo>
                  <a:pt x="417" y="348"/>
                </a:lnTo>
                <a:lnTo>
                  <a:pt x="417" y="359"/>
                </a:lnTo>
                <a:lnTo>
                  <a:pt x="415" y="365"/>
                </a:lnTo>
                <a:lnTo>
                  <a:pt x="411" y="369"/>
                </a:lnTo>
                <a:lnTo>
                  <a:pt x="413" y="380"/>
                </a:lnTo>
                <a:lnTo>
                  <a:pt x="411" y="388"/>
                </a:lnTo>
                <a:lnTo>
                  <a:pt x="411" y="395"/>
                </a:lnTo>
                <a:lnTo>
                  <a:pt x="409" y="399"/>
                </a:lnTo>
                <a:lnTo>
                  <a:pt x="405" y="407"/>
                </a:lnTo>
                <a:lnTo>
                  <a:pt x="405" y="410"/>
                </a:lnTo>
                <a:lnTo>
                  <a:pt x="407" y="414"/>
                </a:lnTo>
                <a:lnTo>
                  <a:pt x="398" y="416"/>
                </a:lnTo>
                <a:lnTo>
                  <a:pt x="392" y="416"/>
                </a:lnTo>
                <a:lnTo>
                  <a:pt x="386" y="414"/>
                </a:lnTo>
                <a:lnTo>
                  <a:pt x="380" y="412"/>
                </a:lnTo>
                <a:lnTo>
                  <a:pt x="376" y="410"/>
                </a:lnTo>
                <a:lnTo>
                  <a:pt x="376" y="408"/>
                </a:lnTo>
                <a:lnTo>
                  <a:pt x="374" y="408"/>
                </a:lnTo>
                <a:lnTo>
                  <a:pt x="372" y="410"/>
                </a:lnTo>
                <a:lnTo>
                  <a:pt x="370" y="410"/>
                </a:lnTo>
                <a:lnTo>
                  <a:pt x="368" y="416"/>
                </a:lnTo>
                <a:lnTo>
                  <a:pt x="366" y="420"/>
                </a:lnTo>
                <a:lnTo>
                  <a:pt x="366" y="424"/>
                </a:lnTo>
                <a:lnTo>
                  <a:pt x="366" y="431"/>
                </a:lnTo>
                <a:lnTo>
                  <a:pt x="370" y="448"/>
                </a:lnTo>
                <a:lnTo>
                  <a:pt x="372" y="454"/>
                </a:lnTo>
                <a:lnTo>
                  <a:pt x="370" y="456"/>
                </a:lnTo>
                <a:lnTo>
                  <a:pt x="370" y="458"/>
                </a:lnTo>
                <a:lnTo>
                  <a:pt x="368" y="458"/>
                </a:lnTo>
                <a:lnTo>
                  <a:pt x="366" y="458"/>
                </a:lnTo>
                <a:lnTo>
                  <a:pt x="357" y="454"/>
                </a:lnTo>
                <a:lnTo>
                  <a:pt x="353" y="446"/>
                </a:lnTo>
                <a:lnTo>
                  <a:pt x="349" y="442"/>
                </a:lnTo>
                <a:lnTo>
                  <a:pt x="345" y="442"/>
                </a:lnTo>
                <a:lnTo>
                  <a:pt x="341" y="441"/>
                </a:lnTo>
                <a:lnTo>
                  <a:pt x="329" y="441"/>
                </a:lnTo>
                <a:lnTo>
                  <a:pt x="114" y="456"/>
                </a:lnTo>
                <a:lnTo>
                  <a:pt x="110" y="454"/>
                </a:lnTo>
                <a:lnTo>
                  <a:pt x="108" y="450"/>
                </a:lnTo>
                <a:lnTo>
                  <a:pt x="106" y="444"/>
                </a:lnTo>
                <a:lnTo>
                  <a:pt x="104" y="435"/>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2" name="Freeform 29">
            <a:extLst>
              <a:ext uri="{FF2B5EF4-FFF2-40B4-BE49-F238E27FC236}">
                <a16:creationId xmlns:a16="http://schemas.microsoft.com/office/drawing/2014/main" id="{4C761BE8-2427-344A-DAEA-E1079AE2C8E9}"/>
              </a:ext>
            </a:extLst>
          </p:cNvPr>
          <p:cNvSpPr>
            <a:spLocks/>
          </p:cNvSpPr>
          <p:nvPr/>
        </p:nvSpPr>
        <p:spPr bwMode="auto">
          <a:xfrm>
            <a:off x="6448601" y="3161824"/>
            <a:ext cx="510225" cy="418378"/>
          </a:xfrm>
          <a:custGeom>
            <a:avLst/>
            <a:gdLst>
              <a:gd name="T0" fmla="*/ 8 w 411"/>
              <a:gd name="T1" fmla="*/ 57 h 316"/>
              <a:gd name="T2" fmla="*/ 0 w 411"/>
              <a:gd name="T3" fmla="*/ 70 h 316"/>
              <a:gd name="T4" fmla="*/ 0 w 411"/>
              <a:gd name="T5" fmla="*/ 79 h 316"/>
              <a:gd name="T6" fmla="*/ 4 w 411"/>
              <a:gd name="T7" fmla="*/ 89 h 316"/>
              <a:gd name="T8" fmla="*/ 14 w 411"/>
              <a:gd name="T9" fmla="*/ 96 h 316"/>
              <a:gd name="T10" fmla="*/ 25 w 411"/>
              <a:gd name="T11" fmla="*/ 100 h 316"/>
              <a:gd name="T12" fmla="*/ 39 w 411"/>
              <a:gd name="T13" fmla="*/ 102 h 316"/>
              <a:gd name="T14" fmla="*/ 45 w 411"/>
              <a:gd name="T15" fmla="*/ 106 h 316"/>
              <a:gd name="T16" fmla="*/ 67 w 411"/>
              <a:gd name="T17" fmla="*/ 134 h 316"/>
              <a:gd name="T18" fmla="*/ 90 w 411"/>
              <a:gd name="T19" fmla="*/ 153 h 316"/>
              <a:gd name="T20" fmla="*/ 102 w 411"/>
              <a:gd name="T21" fmla="*/ 159 h 316"/>
              <a:gd name="T22" fmla="*/ 110 w 411"/>
              <a:gd name="T23" fmla="*/ 168 h 316"/>
              <a:gd name="T24" fmla="*/ 125 w 411"/>
              <a:gd name="T25" fmla="*/ 189 h 316"/>
              <a:gd name="T26" fmla="*/ 141 w 411"/>
              <a:gd name="T27" fmla="*/ 202 h 316"/>
              <a:gd name="T28" fmla="*/ 162 w 411"/>
              <a:gd name="T29" fmla="*/ 215 h 316"/>
              <a:gd name="T30" fmla="*/ 176 w 411"/>
              <a:gd name="T31" fmla="*/ 227 h 316"/>
              <a:gd name="T32" fmla="*/ 176 w 411"/>
              <a:gd name="T33" fmla="*/ 232 h 316"/>
              <a:gd name="T34" fmla="*/ 190 w 411"/>
              <a:gd name="T35" fmla="*/ 261 h 316"/>
              <a:gd name="T36" fmla="*/ 204 w 411"/>
              <a:gd name="T37" fmla="*/ 276 h 316"/>
              <a:gd name="T38" fmla="*/ 215 w 411"/>
              <a:gd name="T39" fmla="*/ 285 h 316"/>
              <a:gd name="T40" fmla="*/ 219 w 411"/>
              <a:gd name="T41" fmla="*/ 295 h 316"/>
              <a:gd name="T42" fmla="*/ 223 w 411"/>
              <a:gd name="T43" fmla="*/ 316 h 316"/>
              <a:gd name="T44" fmla="*/ 235 w 411"/>
              <a:gd name="T45" fmla="*/ 316 h 316"/>
              <a:gd name="T46" fmla="*/ 245 w 411"/>
              <a:gd name="T47" fmla="*/ 314 h 316"/>
              <a:gd name="T48" fmla="*/ 249 w 411"/>
              <a:gd name="T49" fmla="*/ 312 h 316"/>
              <a:gd name="T50" fmla="*/ 249 w 411"/>
              <a:gd name="T51" fmla="*/ 306 h 316"/>
              <a:gd name="T52" fmla="*/ 249 w 411"/>
              <a:gd name="T53" fmla="*/ 299 h 316"/>
              <a:gd name="T54" fmla="*/ 251 w 411"/>
              <a:gd name="T55" fmla="*/ 283 h 316"/>
              <a:gd name="T56" fmla="*/ 245 w 411"/>
              <a:gd name="T57" fmla="*/ 280 h 316"/>
              <a:gd name="T58" fmla="*/ 243 w 411"/>
              <a:gd name="T59" fmla="*/ 274 h 316"/>
              <a:gd name="T60" fmla="*/ 245 w 411"/>
              <a:gd name="T61" fmla="*/ 268 h 316"/>
              <a:gd name="T62" fmla="*/ 253 w 411"/>
              <a:gd name="T63" fmla="*/ 266 h 316"/>
              <a:gd name="T64" fmla="*/ 274 w 411"/>
              <a:gd name="T65" fmla="*/ 265 h 316"/>
              <a:gd name="T66" fmla="*/ 290 w 411"/>
              <a:gd name="T67" fmla="*/ 261 h 316"/>
              <a:gd name="T68" fmla="*/ 294 w 411"/>
              <a:gd name="T69" fmla="*/ 257 h 316"/>
              <a:gd name="T70" fmla="*/ 294 w 411"/>
              <a:gd name="T71" fmla="*/ 251 h 316"/>
              <a:gd name="T72" fmla="*/ 303 w 411"/>
              <a:gd name="T73" fmla="*/ 249 h 316"/>
              <a:gd name="T74" fmla="*/ 311 w 411"/>
              <a:gd name="T75" fmla="*/ 244 h 316"/>
              <a:gd name="T76" fmla="*/ 315 w 411"/>
              <a:gd name="T77" fmla="*/ 238 h 316"/>
              <a:gd name="T78" fmla="*/ 317 w 411"/>
              <a:gd name="T79" fmla="*/ 223 h 316"/>
              <a:gd name="T80" fmla="*/ 321 w 411"/>
              <a:gd name="T81" fmla="*/ 223 h 316"/>
              <a:gd name="T82" fmla="*/ 327 w 411"/>
              <a:gd name="T83" fmla="*/ 229 h 316"/>
              <a:gd name="T84" fmla="*/ 331 w 411"/>
              <a:gd name="T85" fmla="*/ 227 h 316"/>
              <a:gd name="T86" fmla="*/ 335 w 411"/>
              <a:gd name="T87" fmla="*/ 217 h 316"/>
              <a:gd name="T88" fmla="*/ 337 w 411"/>
              <a:gd name="T89" fmla="*/ 214 h 316"/>
              <a:gd name="T90" fmla="*/ 341 w 411"/>
              <a:gd name="T91" fmla="*/ 214 h 316"/>
              <a:gd name="T92" fmla="*/ 345 w 411"/>
              <a:gd name="T93" fmla="*/ 202 h 316"/>
              <a:gd name="T94" fmla="*/ 348 w 411"/>
              <a:gd name="T95" fmla="*/ 195 h 316"/>
              <a:gd name="T96" fmla="*/ 356 w 411"/>
              <a:gd name="T97" fmla="*/ 193 h 316"/>
              <a:gd name="T98" fmla="*/ 370 w 411"/>
              <a:gd name="T99" fmla="*/ 178 h 316"/>
              <a:gd name="T100" fmla="*/ 370 w 411"/>
              <a:gd name="T101" fmla="*/ 172 h 316"/>
              <a:gd name="T102" fmla="*/ 366 w 411"/>
              <a:gd name="T103" fmla="*/ 166 h 316"/>
              <a:gd name="T104" fmla="*/ 370 w 411"/>
              <a:gd name="T105" fmla="*/ 164 h 316"/>
              <a:gd name="T106" fmla="*/ 374 w 411"/>
              <a:gd name="T107" fmla="*/ 162 h 316"/>
              <a:gd name="T108" fmla="*/ 374 w 411"/>
              <a:gd name="T109" fmla="*/ 159 h 316"/>
              <a:gd name="T110" fmla="*/ 378 w 411"/>
              <a:gd name="T111" fmla="*/ 142 h 316"/>
              <a:gd name="T112" fmla="*/ 390 w 411"/>
              <a:gd name="T113" fmla="*/ 121 h 316"/>
              <a:gd name="T114" fmla="*/ 405 w 411"/>
              <a:gd name="T115" fmla="*/ 102 h 316"/>
              <a:gd name="T116" fmla="*/ 276 w 411"/>
              <a:gd name="T117" fmla="*/ 0 h 316"/>
              <a:gd name="T118" fmla="*/ 61 w 411"/>
              <a:gd name="T119" fmla="*/ 23 h 316"/>
              <a:gd name="T120" fmla="*/ 41 w 411"/>
              <a:gd name="T121" fmla="*/ 36 h 316"/>
              <a:gd name="T122" fmla="*/ 27 w 411"/>
              <a:gd name="T123" fmla="*/ 45 h 316"/>
              <a:gd name="T124" fmla="*/ 14 w 411"/>
              <a:gd name="T125" fmla="*/ 4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1" h="316">
                <a:moveTo>
                  <a:pt x="14" y="49"/>
                </a:moveTo>
                <a:lnTo>
                  <a:pt x="8" y="57"/>
                </a:lnTo>
                <a:lnTo>
                  <a:pt x="4" y="62"/>
                </a:lnTo>
                <a:lnTo>
                  <a:pt x="0" y="70"/>
                </a:lnTo>
                <a:lnTo>
                  <a:pt x="0" y="76"/>
                </a:lnTo>
                <a:lnTo>
                  <a:pt x="0" y="79"/>
                </a:lnTo>
                <a:lnTo>
                  <a:pt x="0" y="83"/>
                </a:lnTo>
                <a:lnTo>
                  <a:pt x="4" y="89"/>
                </a:lnTo>
                <a:lnTo>
                  <a:pt x="10" y="94"/>
                </a:lnTo>
                <a:lnTo>
                  <a:pt x="14" y="96"/>
                </a:lnTo>
                <a:lnTo>
                  <a:pt x="18" y="98"/>
                </a:lnTo>
                <a:lnTo>
                  <a:pt x="25" y="100"/>
                </a:lnTo>
                <a:lnTo>
                  <a:pt x="31" y="102"/>
                </a:lnTo>
                <a:lnTo>
                  <a:pt x="39" y="102"/>
                </a:lnTo>
                <a:lnTo>
                  <a:pt x="41" y="104"/>
                </a:lnTo>
                <a:lnTo>
                  <a:pt x="45" y="106"/>
                </a:lnTo>
                <a:lnTo>
                  <a:pt x="53" y="121"/>
                </a:lnTo>
                <a:lnTo>
                  <a:pt x="67" y="134"/>
                </a:lnTo>
                <a:lnTo>
                  <a:pt x="76" y="144"/>
                </a:lnTo>
                <a:lnTo>
                  <a:pt x="90" y="153"/>
                </a:lnTo>
                <a:lnTo>
                  <a:pt x="96" y="157"/>
                </a:lnTo>
                <a:lnTo>
                  <a:pt x="102" y="159"/>
                </a:lnTo>
                <a:lnTo>
                  <a:pt x="106" y="162"/>
                </a:lnTo>
                <a:lnTo>
                  <a:pt x="110" y="168"/>
                </a:lnTo>
                <a:lnTo>
                  <a:pt x="119" y="183"/>
                </a:lnTo>
                <a:lnTo>
                  <a:pt x="125" y="189"/>
                </a:lnTo>
                <a:lnTo>
                  <a:pt x="131" y="195"/>
                </a:lnTo>
                <a:lnTo>
                  <a:pt x="141" y="202"/>
                </a:lnTo>
                <a:lnTo>
                  <a:pt x="153" y="210"/>
                </a:lnTo>
                <a:lnTo>
                  <a:pt x="162" y="215"/>
                </a:lnTo>
                <a:lnTo>
                  <a:pt x="170" y="221"/>
                </a:lnTo>
                <a:lnTo>
                  <a:pt x="176" y="227"/>
                </a:lnTo>
                <a:lnTo>
                  <a:pt x="176" y="231"/>
                </a:lnTo>
                <a:lnTo>
                  <a:pt x="176" y="232"/>
                </a:lnTo>
                <a:lnTo>
                  <a:pt x="182" y="249"/>
                </a:lnTo>
                <a:lnTo>
                  <a:pt x="190" y="261"/>
                </a:lnTo>
                <a:lnTo>
                  <a:pt x="198" y="268"/>
                </a:lnTo>
                <a:lnTo>
                  <a:pt x="204" y="276"/>
                </a:lnTo>
                <a:lnTo>
                  <a:pt x="211" y="282"/>
                </a:lnTo>
                <a:lnTo>
                  <a:pt x="215" y="285"/>
                </a:lnTo>
                <a:lnTo>
                  <a:pt x="219" y="291"/>
                </a:lnTo>
                <a:lnTo>
                  <a:pt x="219" y="295"/>
                </a:lnTo>
                <a:lnTo>
                  <a:pt x="219" y="297"/>
                </a:lnTo>
                <a:lnTo>
                  <a:pt x="223" y="316"/>
                </a:lnTo>
                <a:lnTo>
                  <a:pt x="229" y="316"/>
                </a:lnTo>
                <a:lnTo>
                  <a:pt x="235" y="316"/>
                </a:lnTo>
                <a:lnTo>
                  <a:pt x="241" y="316"/>
                </a:lnTo>
                <a:lnTo>
                  <a:pt x="245" y="314"/>
                </a:lnTo>
                <a:lnTo>
                  <a:pt x="247" y="314"/>
                </a:lnTo>
                <a:lnTo>
                  <a:pt x="249" y="312"/>
                </a:lnTo>
                <a:lnTo>
                  <a:pt x="251" y="310"/>
                </a:lnTo>
                <a:lnTo>
                  <a:pt x="249" y="306"/>
                </a:lnTo>
                <a:lnTo>
                  <a:pt x="249" y="302"/>
                </a:lnTo>
                <a:lnTo>
                  <a:pt x="249" y="299"/>
                </a:lnTo>
                <a:lnTo>
                  <a:pt x="251" y="291"/>
                </a:lnTo>
                <a:lnTo>
                  <a:pt x="251" y="283"/>
                </a:lnTo>
                <a:lnTo>
                  <a:pt x="249" y="282"/>
                </a:lnTo>
                <a:lnTo>
                  <a:pt x="245" y="280"/>
                </a:lnTo>
                <a:lnTo>
                  <a:pt x="243" y="276"/>
                </a:lnTo>
                <a:lnTo>
                  <a:pt x="243" y="274"/>
                </a:lnTo>
                <a:lnTo>
                  <a:pt x="243" y="270"/>
                </a:lnTo>
                <a:lnTo>
                  <a:pt x="245" y="268"/>
                </a:lnTo>
                <a:lnTo>
                  <a:pt x="247" y="266"/>
                </a:lnTo>
                <a:lnTo>
                  <a:pt x="253" y="266"/>
                </a:lnTo>
                <a:lnTo>
                  <a:pt x="258" y="265"/>
                </a:lnTo>
                <a:lnTo>
                  <a:pt x="274" y="265"/>
                </a:lnTo>
                <a:lnTo>
                  <a:pt x="286" y="263"/>
                </a:lnTo>
                <a:lnTo>
                  <a:pt x="290" y="261"/>
                </a:lnTo>
                <a:lnTo>
                  <a:pt x="292" y="259"/>
                </a:lnTo>
                <a:lnTo>
                  <a:pt x="294" y="257"/>
                </a:lnTo>
                <a:lnTo>
                  <a:pt x="294" y="253"/>
                </a:lnTo>
                <a:lnTo>
                  <a:pt x="294" y="251"/>
                </a:lnTo>
                <a:lnTo>
                  <a:pt x="296" y="249"/>
                </a:lnTo>
                <a:lnTo>
                  <a:pt x="303" y="249"/>
                </a:lnTo>
                <a:lnTo>
                  <a:pt x="307" y="248"/>
                </a:lnTo>
                <a:lnTo>
                  <a:pt x="311" y="244"/>
                </a:lnTo>
                <a:lnTo>
                  <a:pt x="313" y="242"/>
                </a:lnTo>
                <a:lnTo>
                  <a:pt x="315" y="238"/>
                </a:lnTo>
                <a:lnTo>
                  <a:pt x="315" y="227"/>
                </a:lnTo>
                <a:lnTo>
                  <a:pt x="317" y="223"/>
                </a:lnTo>
                <a:lnTo>
                  <a:pt x="319" y="223"/>
                </a:lnTo>
                <a:lnTo>
                  <a:pt x="321" y="223"/>
                </a:lnTo>
                <a:lnTo>
                  <a:pt x="325" y="227"/>
                </a:lnTo>
                <a:lnTo>
                  <a:pt x="327" y="229"/>
                </a:lnTo>
                <a:lnTo>
                  <a:pt x="331" y="229"/>
                </a:lnTo>
                <a:lnTo>
                  <a:pt x="331" y="227"/>
                </a:lnTo>
                <a:lnTo>
                  <a:pt x="333" y="225"/>
                </a:lnTo>
                <a:lnTo>
                  <a:pt x="335" y="217"/>
                </a:lnTo>
                <a:lnTo>
                  <a:pt x="335" y="215"/>
                </a:lnTo>
                <a:lnTo>
                  <a:pt x="337" y="214"/>
                </a:lnTo>
                <a:lnTo>
                  <a:pt x="339" y="214"/>
                </a:lnTo>
                <a:lnTo>
                  <a:pt x="341" y="214"/>
                </a:lnTo>
                <a:lnTo>
                  <a:pt x="343" y="210"/>
                </a:lnTo>
                <a:lnTo>
                  <a:pt x="345" y="202"/>
                </a:lnTo>
                <a:lnTo>
                  <a:pt x="347" y="198"/>
                </a:lnTo>
                <a:lnTo>
                  <a:pt x="348" y="195"/>
                </a:lnTo>
                <a:lnTo>
                  <a:pt x="350" y="193"/>
                </a:lnTo>
                <a:lnTo>
                  <a:pt x="356" y="193"/>
                </a:lnTo>
                <a:lnTo>
                  <a:pt x="368" y="181"/>
                </a:lnTo>
                <a:lnTo>
                  <a:pt x="370" y="178"/>
                </a:lnTo>
                <a:lnTo>
                  <a:pt x="370" y="174"/>
                </a:lnTo>
                <a:lnTo>
                  <a:pt x="370" y="172"/>
                </a:lnTo>
                <a:lnTo>
                  <a:pt x="368" y="170"/>
                </a:lnTo>
                <a:lnTo>
                  <a:pt x="366" y="166"/>
                </a:lnTo>
                <a:lnTo>
                  <a:pt x="364" y="162"/>
                </a:lnTo>
                <a:lnTo>
                  <a:pt x="370" y="164"/>
                </a:lnTo>
                <a:lnTo>
                  <a:pt x="372" y="164"/>
                </a:lnTo>
                <a:lnTo>
                  <a:pt x="374" y="162"/>
                </a:lnTo>
                <a:lnTo>
                  <a:pt x="374" y="161"/>
                </a:lnTo>
                <a:lnTo>
                  <a:pt x="374" y="159"/>
                </a:lnTo>
                <a:lnTo>
                  <a:pt x="374" y="147"/>
                </a:lnTo>
                <a:lnTo>
                  <a:pt x="378" y="142"/>
                </a:lnTo>
                <a:lnTo>
                  <a:pt x="382" y="136"/>
                </a:lnTo>
                <a:lnTo>
                  <a:pt x="390" y="121"/>
                </a:lnTo>
                <a:lnTo>
                  <a:pt x="399" y="108"/>
                </a:lnTo>
                <a:lnTo>
                  <a:pt x="405" y="102"/>
                </a:lnTo>
                <a:lnTo>
                  <a:pt x="411" y="98"/>
                </a:lnTo>
                <a:lnTo>
                  <a:pt x="276" y="0"/>
                </a:lnTo>
                <a:lnTo>
                  <a:pt x="67" y="21"/>
                </a:lnTo>
                <a:lnTo>
                  <a:pt x="61" y="23"/>
                </a:lnTo>
                <a:lnTo>
                  <a:pt x="55" y="26"/>
                </a:lnTo>
                <a:lnTo>
                  <a:pt x="41" y="36"/>
                </a:lnTo>
                <a:lnTo>
                  <a:pt x="35" y="40"/>
                </a:lnTo>
                <a:lnTo>
                  <a:pt x="27" y="45"/>
                </a:lnTo>
                <a:lnTo>
                  <a:pt x="20" y="49"/>
                </a:lnTo>
                <a:lnTo>
                  <a:pt x="14" y="49"/>
                </a:lnTo>
                <a:close/>
              </a:path>
            </a:pathLst>
          </a:custGeom>
          <a:solidFill>
            <a:srgbClr val="D9D9D9"/>
          </a:solidFill>
          <a:ln w="9525"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3" name="Freeform 30">
            <a:extLst>
              <a:ext uri="{FF2B5EF4-FFF2-40B4-BE49-F238E27FC236}">
                <a16:creationId xmlns:a16="http://schemas.microsoft.com/office/drawing/2014/main" id="{39CD89B3-2509-88FE-B803-6E15701B909B}"/>
              </a:ext>
            </a:extLst>
          </p:cNvPr>
          <p:cNvSpPr>
            <a:spLocks/>
          </p:cNvSpPr>
          <p:nvPr/>
        </p:nvSpPr>
        <p:spPr bwMode="auto">
          <a:xfrm>
            <a:off x="3681308" y="2953349"/>
            <a:ext cx="708910" cy="781067"/>
          </a:xfrm>
          <a:custGeom>
            <a:avLst/>
            <a:gdLst>
              <a:gd name="T0" fmla="*/ 2147483647 w 572"/>
              <a:gd name="T1" fmla="*/ 0 h 590"/>
              <a:gd name="T2" fmla="*/ 2147483647 w 572"/>
              <a:gd name="T3" fmla="*/ 2147483647 h 590"/>
              <a:gd name="T4" fmla="*/ 2147483647 w 572"/>
              <a:gd name="T5" fmla="*/ 2147483647 h 590"/>
              <a:gd name="T6" fmla="*/ 2147483647 w 572"/>
              <a:gd name="T7" fmla="*/ 2147483647 h 590"/>
              <a:gd name="T8" fmla="*/ 2147483647 w 572"/>
              <a:gd name="T9" fmla="*/ 2147483647 h 590"/>
              <a:gd name="T10" fmla="*/ 2147483647 w 572"/>
              <a:gd name="T11" fmla="*/ 2147483647 h 590"/>
              <a:gd name="T12" fmla="*/ 2147483647 w 572"/>
              <a:gd name="T13" fmla="*/ 2147483647 h 590"/>
              <a:gd name="T14" fmla="*/ 2147483647 w 572"/>
              <a:gd name="T15" fmla="*/ 2147483647 h 590"/>
              <a:gd name="T16" fmla="*/ 2147483647 w 572"/>
              <a:gd name="T17" fmla="*/ 2147483647 h 590"/>
              <a:gd name="T18" fmla="*/ 2147483647 w 572"/>
              <a:gd name="T19" fmla="*/ 2147483647 h 590"/>
              <a:gd name="T20" fmla="*/ 2147483647 w 572"/>
              <a:gd name="T21" fmla="*/ 2147483647 h 590"/>
              <a:gd name="T22" fmla="*/ 2147483647 w 572"/>
              <a:gd name="T23" fmla="*/ 2147483647 h 590"/>
              <a:gd name="T24" fmla="*/ 2147483647 w 572"/>
              <a:gd name="T25" fmla="*/ 2147483647 h 590"/>
              <a:gd name="T26" fmla="*/ 0 w 572"/>
              <a:gd name="T27" fmla="*/ 2147483647 h 590"/>
              <a:gd name="T28" fmla="*/ 2147483647 w 572"/>
              <a:gd name="T29" fmla="*/ 2147483647 h 590"/>
              <a:gd name="T30" fmla="*/ 2147483647 w 572"/>
              <a:gd name="T31" fmla="*/ 2147483647 h 590"/>
              <a:gd name="T32" fmla="*/ 2147483647 w 572"/>
              <a:gd name="T33" fmla="*/ 0 h 5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2" h="590">
                <a:moveTo>
                  <a:pt x="82" y="0"/>
                </a:moveTo>
                <a:lnTo>
                  <a:pt x="172" y="11"/>
                </a:lnTo>
                <a:lnTo>
                  <a:pt x="286" y="26"/>
                </a:lnTo>
                <a:lnTo>
                  <a:pt x="351" y="34"/>
                </a:lnTo>
                <a:lnTo>
                  <a:pt x="419" y="42"/>
                </a:lnTo>
                <a:lnTo>
                  <a:pt x="494" y="49"/>
                </a:lnTo>
                <a:lnTo>
                  <a:pt x="572" y="55"/>
                </a:lnTo>
                <a:lnTo>
                  <a:pt x="572" y="112"/>
                </a:lnTo>
                <a:lnTo>
                  <a:pt x="533" y="567"/>
                </a:lnTo>
                <a:lnTo>
                  <a:pt x="223" y="541"/>
                </a:lnTo>
                <a:lnTo>
                  <a:pt x="225" y="560"/>
                </a:lnTo>
                <a:lnTo>
                  <a:pt x="82" y="543"/>
                </a:lnTo>
                <a:lnTo>
                  <a:pt x="75" y="590"/>
                </a:lnTo>
                <a:lnTo>
                  <a:pt x="0" y="575"/>
                </a:lnTo>
                <a:lnTo>
                  <a:pt x="28" y="395"/>
                </a:lnTo>
                <a:lnTo>
                  <a:pt x="53" y="214"/>
                </a:lnTo>
                <a:lnTo>
                  <a:pt x="82" y="0"/>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4" name="Freeform 31">
            <a:extLst>
              <a:ext uri="{FF2B5EF4-FFF2-40B4-BE49-F238E27FC236}">
                <a16:creationId xmlns:a16="http://schemas.microsoft.com/office/drawing/2014/main" id="{A2926117-0CBF-4086-B45D-956367921E9A}"/>
              </a:ext>
            </a:extLst>
          </p:cNvPr>
          <p:cNvSpPr>
            <a:spLocks/>
          </p:cNvSpPr>
          <p:nvPr/>
        </p:nvSpPr>
        <p:spPr bwMode="auto">
          <a:xfrm>
            <a:off x="3681308" y="2953349"/>
            <a:ext cx="708910" cy="781067"/>
          </a:xfrm>
          <a:custGeom>
            <a:avLst/>
            <a:gdLst>
              <a:gd name="T0" fmla="*/ 2147483647 w 572"/>
              <a:gd name="T1" fmla="*/ 0 h 590"/>
              <a:gd name="T2" fmla="*/ 2147483647 w 572"/>
              <a:gd name="T3" fmla="*/ 2147483647 h 590"/>
              <a:gd name="T4" fmla="*/ 2147483647 w 572"/>
              <a:gd name="T5" fmla="*/ 2147483647 h 590"/>
              <a:gd name="T6" fmla="*/ 2147483647 w 572"/>
              <a:gd name="T7" fmla="*/ 2147483647 h 590"/>
              <a:gd name="T8" fmla="*/ 2147483647 w 572"/>
              <a:gd name="T9" fmla="*/ 2147483647 h 590"/>
              <a:gd name="T10" fmla="*/ 2147483647 w 572"/>
              <a:gd name="T11" fmla="*/ 2147483647 h 590"/>
              <a:gd name="T12" fmla="*/ 2147483647 w 572"/>
              <a:gd name="T13" fmla="*/ 2147483647 h 590"/>
              <a:gd name="T14" fmla="*/ 2147483647 w 572"/>
              <a:gd name="T15" fmla="*/ 2147483647 h 590"/>
              <a:gd name="T16" fmla="*/ 2147483647 w 572"/>
              <a:gd name="T17" fmla="*/ 2147483647 h 590"/>
              <a:gd name="T18" fmla="*/ 2147483647 w 572"/>
              <a:gd name="T19" fmla="*/ 2147483647 h 590"/>
              <a:gd name="T20" fmla="*/ 0 w 572"/>
              <a:gd name="T21" fmla="*/ 2147483647 h 590"/>
              <a:gd name="T22" fmla="*/ 2147483647 w 572"/>
              <a:gd name="T23" fmla="*/ 0 h 5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2" h="590">
                <a:moveTo>
                  <a:pt x="82" y="0"/>
                </a:moveTo>
                <a:lnTo>
                  <a:pt x="286" y="26"/>
                </a:lnTo>
                <a:lnTo>
                  <a:pt x="419" y="42"/>
                </a:lnTo>
                <a:lnTo>
                  <a:pt x="572" y="55"/>
                </a:lnTo>
                <a:lnTo>
                  <a:pt x="572" y="110"/>
                </a:lnTo>
                <a:lnTo>
                  <a:pt x="533" y="567"/>
                </a:lnTo>
                <a:lnTo>
                  <a:pt x="223" y="541"/>
                </a:lnTo>
                <a:lnTo>
                  <a:pt x="223" y="560"/>
                </a:lnTo>
                <a:lnTo>
                  <a:pt x="82" y="543"/>
                </a:lnTo>
                <a:lnTo>
                  <a:pt x="75" y="590"/>
                </a:lnTo>
                <a:lnTo>
                  <a:pt x="0" y="575"/>
                </a:lnTo>
                <a:lnTo>
                  <a:pt x="82" y="0"/>
                </a:lnTo>
              </a:path>
            </a:pathLst>
          </a:custGeom>
          <a:solidFill>
            <a:srgbClr val="47166C"/>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45" name="Freeform 32">
            <a:extLst>
              <a:ext uri="{FF2B5EF4-FFF2-40B4-BE49-F238E27FC236}">
                <a16:creationId xmlns:a16="http://schemas.microsoft.com/office/drawing/2014/main" id="{B487AE65-D62E-6C49-C98F-9E386293F595}"/>
              </a:ext>
            </a:extLst>
          </p:cNvPr>
          <p:cNvSpPr>
            <a:spLocks/>
          </p:cNvSpPr>
          <p:nvPr/>
        </p:nvSpPr>
        <p:spPr bwMode="auto">
          <a:xfrm>
            <a:off x="5726975" y="2986191"/>
            <a:ext cx="859912" cy="318425"/>
          </a:xfrm>
          <a:custGeom>
            <a:avLst/>
            <a:gdLst>
              <a:gd name="T0" fmla="*/ 2147483647 w 691"/>
              <a:gd name="T1" fmla="*/ 2147483647 h 240"/>
              <a:gd name="T2" fmla="*/ 0 w 691"/>
              <a:gd name="T3" fmla="*/ 2147483647 h 240"/>
              <a:gd name="T4" fmla="*/ 2147483647 w 691"/>
              <a:gd name="T5" fmla="*/ 2147483647 h 240"/>
              <a:gd name="T6" fmla="*/ 2147483647 w 691"/>
              <a:gd name="T7" fmla="*/ 2147483647 h 240"/>
              <a:gd name="T8" fmla="*/ 2147483647 w 691"/>
              <a:gd name="T9" fmla="*/ 2147483647 h 240"/>
              <a:gd name="T10" fmla="*/ 2147483647 w 691"/>
              <a:gd name="T11" fmla="*/ 2147483647 h 240"/>
              <a:gd name="T12" fmla="*/ 2147483647 w 691"/>
              <a:gd name="T13" fmla="*/ 2147483647 h 240"/>
              <a:gd name="T14" fmla="*/ 2147483647 w 691"/>
              <a:gd name="T15" fmla="*/ 2147483647 h 240"/>
              <a:gd name="T16" fmla="*/ 2147483647 w 691"/>
              <a:gd name="T17" fmla="*/ 2147483647 h 240"/>
              <a:gd name="T18" fmla="*/ 2147483647 w 691"/>
              <a:gd name="T19" fmla="*/ 2147483647 h 240"/>
              <a:gd name="T20" fmla="*/ 2147483647 w 691"/>
              <a:gd name="T21" fmla="*/ 2147483647 h 240"/>
              <a:gd name="T22" fmla="*/ 2147483647 w 691"/>
              <a:gd name="T23" fmla="*/ 2147483647 h 240"/>
              <a:gd name="T24" fmla="*/ 2147483647 w 691"/>
              <a:gd name="T25" fmla="*/ 2147483647 h 240"/>
              <a:gd name="T26" fmla="*/ 2147483647 w 691"/>
              <a:gd name="T27" fmla="*/ 2147483647 h 240"/>
              <a:gd name="T28" fmla="*/ 2147483647 w 691"/>
              <a:gd name="T29" fmla="*/ 2147483647 h 240"/>
              <a:gd name="T30" fmla="*/ 2147483647 w 691"/>
              <a:gd name="T31" fmla="*/ 2147483647 h 240"/>
              <a:gd name="T32" fmla="*/ 2147483647 w 691"/>
              <a:gd name="T33" fmla="*/ 2147483647 h 240"/>
              <a:gd name="T34" fmla="*/ 2147483647 w 691"/>
              <a:gd name="T35" fmla="*/ 2147483647 h 240"/>
              <a:gd name="T36" fmla="*/ 2147483647 w 691"/>
              <a:gd name="T37" fmla="*/ 2147483647 h 240"/>
              <a:gd name="T38" fmla="*/ 2147483647 w 691"/>
              <a:gd name="T39" fmla="*/ 2147483647 h 240"/>
              <a:gd name="T40" fmla="*/ 2147483647 w 691"/>
              <a:gd name="T41" fmla="*/ 2147483647 h 240"/>
              <a:gd name="T42" fmla="*/ 2147483647 w 691"/>
              <a:gd name="T43" fmla="*/ 2147483647 h 240"/>
              <a:gd name="T44" fmla="*/ 2147483647 w 691"/>
              <a:gd name="T45" fmla="*/ 2147483647 h 240"/>
              <a:gd name="T46" fmla="*/ 2147483647 w 691"/>
              <a:gd name="T47" fmla="*/ 2147483647 h 240"/>
              <a:gd name="T48" fmla="*/ 2147483647 w 691"/>
              <a:gd name="T49" fmla="*/ 2147483647 h 240"/>
              <a:gd name="T50" fmla="*/ 2147483647 w 691"/>
              <a:gd name="T51" fmla="*/ 2147483647 h 240"/>
              <a:gd name="T52" fmla="*/ 2147483647 w 691"/>
              <a:gd name="T53" fmla="*/ 0 h 240"/>
              <a:gd name="T54" fmla="*/ 2147483647 w 691"/>
              <a:gd name="T55" fmla="*/ 2147483647 h 240"/>
              <a:gd name="T56" fmla="*/ 2147483647 w 691"/>
              <a:gd name="T57" fmla="*/ 2147483647 h 240"/>
              <a:gd name="T58" fmla="*/ 2147483647 w 691"/>
              <a:gd name="T59" fmla="*/ 2147483647 h 240"/>
              <a:gd name="T60" fmla="*/ 2147483647 w 691"/>
              <a:gd name="T61" fmla="*/ 2147483647 h 240"/>
              <a:gd name="T62" fmla="*/ 2147483647 w 691"/>
              <a:gd name="T63" fmla="*/ 2147483647 h 240"/>
              <a:gd name="T64" fmla="*/ 2147483647 w 691"/>
              <a:gd name="T65" fmla="*/ 2147483647 h 240"/>
              <a:gd name="T66" fmla="*/ 2147483647 w 691"/>
              <a:gd name="T67" fmla="*/ 2147483647 h 240"/>
              <a:gd name="T68" fmla="*/ 2147483647 w 691"/>
              <a:gd name="T69" fmla="*/ 2147483647 h 240"/>
              <a:gd name="T70" fmla="*/ 2147483647 w 691"/>
              <a:gd name="T71" fmla="*/ 2147483647 h 240"/>
              <a:gd name="T72" fmla="*/ 2147483647 w 691"/>
              <a:gd name="T73" fmla="*/ 2147483647 h 240"/>
              <a:gd name="T74" fmla="*/ 2147483647 w 691"/>
              <a:gd name="T75" fmla="*/ 2147483647 h 240"/>
              <a:gd name="T76" fmla="*/ 2147483647 w 691"/>
              <a:gd name="T77" fmla="*/ 2147483647 h 240"/>
              <a:gd name="T78" fmla="*/ 2147483647 w 691"/>
              <a:gd name="T79" fmla="*/ 2147483647 h 240"/>
              <a:gd name="T80" fmla="*/ 2147483647 w 691"/>
              <a:gd name="T81" fmla="*/ 2147483647 h 240"/>
              <a:gd name="T82" fmla="*/ 2147483647 w 691"/>
              <a:gd name="T83" fmla="*/ 2147483647 h 240"/>
              <a:gd name="T84" fmla="*/ 2147483647 w 691"/>
              <a:gd name="T85" fmla="*/ 2147483647 h 240"/>
              <a:gd name="T86" fmla="*/ 2147483647 w 691"/>
              <a:gd name="T87" fmla="*/ 2147483647 h 240"/>
              <a:gd name="T88" fmla="*/ 2147483647 w 691"/>
              <a:gd name="T89" fmla="*/ 2147483647 h 240"/>
              <a:gd name="T90" fmla="*/ 2147483647 w 691"/>
              <a:gd name="T91" fmla="*/ 2147483647 h 240"/>
              <a:gd name="T92" fmla="*/ 2147483647 w 691"/>
              <a:gd name="T93" fmla="*/ 2147483647 h 240"/>
              <a:gd name="T94" fmla="*/ 2147483647 w 691"/>
              <a:gd name="T95" fmla="*/ 2147483647 h 240"/>
              <a:gd name="T96" fmla="*/ 2147483647 w 691"/>
              <a:gd name="T97" fmla="*/ 2147483647 h 240"/>
              <a:gd name="T98" fmla="*/ 2147483647 w 691"/>
              <a:gd name="T99" fmla="*/ 2147483647 h 240"/>
              <a:gd name="T100" fmla="*/ 2147483647 w 691"/>
              <a:gd name="T101" fmla="*/ 2147483647 h 240"/>
              <a:gd name="T102" fmla="*/ 2147483647 w 691"/>
              <a:gd name="T103" fmla="*/ 2147483647 h 2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1" h="240">
                <a:moveTo>
                  <a:pt x="497" y="194"/>
                </a:moveTo>
                <a:lnTo>
                  <a:pt x="385" y="208"/>
                </a:lnTo>
                <a:lnTo>
                  <a:pt x="178" y="226"/>
                </a:lnTo>
                <a:lnTo>
                  <a:pt x="0" y="240"/>
                </a:lnTo>
                <a:lnTo>
                  <a:pt x="5" y="234"/>
                </a:lnTo>
                <a:lnTo>
                  <a:pt x="9" y="230"/>
                </a:lnTo>
                <a:lnTo>
                  <a:pt x="11" y="228"/>
                </a:lnTo>
                <a:lnTo>
                  <a:pt x="11" y="225"/>
                </a:lnTo>
                <a:lnTo>
                  <a:pt x="9" y="221"/>
                </a:lnTo>
                <a:lnTo>
                  <a:pt x="5" y="215"/>
                </a:lnTo>
                <a:lnTo>
                  <a:pt x="3" y="211"/>
                </a:lnTo>
                <a:lnTo>
                  <a:pt x="5" y="206"/>
                </a:lnTo>
                <a:lnTo>
                  <a:pt x="5" y="202"/>
                </a:lnTo>
                <a:lnTo>
                  <a:pt x="7" y="198"/>
                </a:lnTo>
                <a:lnTo>
                  <a:pt x="11" y="192"/>
                </a:lnTo>
                <a:lnTo>
                  <a:pt x="17" y="187"/>
                </a:lnTo>
                <a:lnTo>
                  <a:pt x="23" y="183"/>
                </a:lnTo>
                <a:lnTo>
                  <a:pt x="25" y="181"/>
                </a:lnTo>
                <a:lnTo>
                  <a:pt x="25" y="177"/>
                </a:lnTo>
                <a:lnTo>
                  <a:pt x="25" y="175"/>
                </a:lnTo>
                <a:lnTo>
                  <a:pt x="25" y="174"/>
                </a:lnTo>
                <a:lnTo>
                  <a:pt x="25" y="170"/>
                </a:lnTo>
                <a:lnTo>
                  <a:pt x="21" y="166"/>
                </a:lnTo>
                <a:lnTo>
                  <a:pt x="27" y="164"/>
                </a:lnTo>
                <a:lnTo>
                  <a:pt x="29" y="162"/>
                </a:lnTo>
                <a:lnTo>
                  <a:pt x="31" y="158"/>
                </a:lnTo>
                <a:lnTo>
                  <a:pt x="31" y="155"/>
                </a:lnTo>
                <a:lnTo>
                  <a:pt x="33" y="153"/>
                </a:lnTo>
                <a:lnTo>
                  <a:pt x="35" y="151"/>
                </a:lnTo>
                <a:lnTo>
                  <a:pt x="41" y="149"/>
                </a:lnTo>
                <a:lnTo>
                  <a:pt x="39" y="138"/>
                </a:lnTo>
                <a:lnTo>
                  <a:pt x="43" y="134"/>
                </a:lnTo>
                <a:lnTo>
                  <a:pt x="43" y="130"/>
                </a:lnTo>
                <a:lnTo>
                  <a:pt x="45" y="128"/>
                </a:lnTo>
                <a:lnTo>
                  <a:pt x="43" y="122"/>
                </a:lnTo>
                <a:lnTo>
                  <a:pt x="43" y="119"/>
                </a:lnTo>
                <a:lnTo>
                  <a:pt x="41" y="113"/>
                </a:lnTo>
                <a:lnTo>
                  <a:pt x="41" y="105"/>
                </a:lnTo>
                <a:lnTo>
                  <a:pt x="43" y="100"/>
                </a:lnTo>
                <a:lnTo>
                  <a:pt x="43" y="98"/>
                </a:lnTo>
                <a:lnTo>
                  <a:pt x="45" y="94"/>
                </a:lnTo>
                <a:lnTo>
                  <a:pt x="47" y="92"/>
                </a:lnTo>
                <a:lnTo>
                  <a:pt x="48" y="90"/>
                </a:lnTo>
                <a:lnTo>
                  <a:pt x="48" y="87"/>
                </a:lnTo>
                <a:lnTo>
                  <a:pt x="47" y="83"/>
                </a:lnTo>
                <a:lnTo>
                  <a:pt x="45" y="81"/>
                </a:lnTo>
                <a:lnTo>
                  <a:pt x="164" y="73"/>
                </a:lnTo>
                <a:lnTo>
                  <a:pt x="164" y="58"/>
                </a:lnTo>
                <a:lnTo>
                  <a:pt x="244" y="53"/>
                </a:lnTo>
                <a:lnTo>
                  <a:pt x="326" y="45"/>
                </a:lnTo>
                <a:lnTo>
                  <a:pt x="407" y="35"/>
                </a:lnTo>
                <a:lnTo>
                  <a:pt x="483" y="26"/>
                </a:lnTo>
                <a:lnTo>
                  <a:pt x="612" y="9"/>
                </a:lnTo>
                <a:lnTo>
                  <a:pt x="691" y="0"/>
                </a:lnTo>
                <a:lnTo>
                  <a:pt x="691" y="17"/>
                </a:lnTo>
                <a:lnTo>
                  <a:pt x="683" y="20"/>
                </a:lnTo>
                <a:lnTo>
                  <a:pt x="679" y="22"/>
                </a:lnTo>
                <a:lnTo>
                  <a:pt x="677" y="26"/>
                </a:lnTo>
                <a:lnTo>
                  <a:pt x="673" y="32"/>
                </a:lnTo>
                <a:lnTo>
                  <a:pt x="671" y="37"/>
                </a:lnTo>
                <a:lnTo>
                  <a:pt x="669" y="43"/>
                </a:lnTo>
                <a:lnTo>
                  <a:pt x="665" y="49"/>
                </a:lnTo>
                <a:lnTo>
                  <a:pt x="661" y="53"/>
                </a:lnTo>
                <a:lnTo>
                  <a:pt x="655" y="53"/>
                </a:lnTo>
                <a:lnTo>
                  <a:pt x="650" y="53"/>
                </a:lnTo>
                <a:lnTo>
                  <a:pt x="646" y="54"/>
                </a:lnTo>
                <a:lnTo>
                  <a:pt x="638" y="62"/>
                </a:lnTo>
                <a:lnTo>
                  <a:pt x="636" y="66"/>
                </a:lnTo>
                <a:lnTo>
                  <a:pt x="630" y="68"/>
                </a:lnTo>
                <a:lnTo>
                  <a:pt x="626" y="70"/>
                </a:lnTo>
                <a:lnTo>
                  <a:pt x="616" y="70"/>
                </a:lnTo>
                <a:lnTo>
                  <a:pt x="612" y="70"/>
                </a:lnTo>
                <a:lnTo>
                  <a:pt x="608" y="70"/>
                </a:lnTo>
                <a:lnTo>
                  <a:pt x="606" y="71"/>
                </a:lnTo>
                <a:lnTo>
                  <a:pt x="604" y="73"/>
                </a:lnTo>
                <a:lnTo>
                  <a:pt x="604" y="75"/>
                </a:lnTo>
                <a:lnTo>
                  <a:pt x="604" y="77"/>
                </a:lnTo>
                <a:lnTo>
                  <a:pt x="604" y="81"/>
                </a:lnTo>
                <a:lnTo>
                  <a:pt x="603" y="87"/>
                </a:lnTo>
                <a:lnTo>
                  <a:pt x="601" y="90"/>
                </a:lnTo>
                <a:lnTo>
                  <a:pt x="595" y="94"/>
                </a:lnTo>
                <a:lnTo>
                  <a:pt x="589" y="98"/>
                </a:lnTo>
                <a:lnTo>
                  <a:pt x="577" y="105"/>
                </a:lnTo>
                <a:lnTo>
                  <a:pt x="571" y="109"/>
                </a:lnTo>
                <a:lnTo>
                  <a:pt x="565" y="115"/>
                </a:lnTo>
                <a:lnTo>
                  <a:pt x="558" y="121"/>
                </a:lnTo>
                <a:lnTo>
                  <a:pt x="552" y="124"/>
                </a:lnTo>
                <a:lnTo>
                  <a:pt x="540" y="130"/>
                </a:lnTo>
                <a:lnTo>
                  <a:pt x="530" y="134"/>
                </a:lnTo>
                <a:lnTo>
                  <a:pt x="528" y="136"/>
                </a:lnTo>
                <a:lnTo>
                  <a:pt x="526" y="139"/>
                </a:lnTo>
                <a:lnTo>
                  <a:pt x="522" y="145"/>
                </a:lnTo>
                <a:lnTo>
                  <a:pt x="518" y="149"/>
                </a:lnTo>
                <a:lnTo>
                  <a:pt x="516" y="153"/>
                </a:lnTo>
                <a:lnTo>
                  <a:pt x="516" y="155"/>
                </a:lnTo>
                <a:lnTo>
                  <a:pt x="518" y="164"/>
                </a:lnTo>
                <a:lnTo>
                  <a:pt x="518" y="168"/>
                </a:lnTo>
                <a:lnTo>
                  <a:pt x="516" y="168"/>
                </a:lnTo>
                <a:lnTo>
                  <a:pt x="509" y="166"/>
                </a:lnTo>
                <a:lnTo>
                  <a:pt x="505" y="164"/>
                </a:lnTo>
                <a:lnTo>
                  <a:pt x="501" y="166"/>
                </a:lnTo>
                <a:lnTo>
                  <a:pt x="499" y="168"/>
                </a:lnTo>
                <a:lnTo>
                  <a:pt x="497" y="174"/>
                </a:lnTo>
                <a:lnTo>
                  <a:pt x="497" y="194"/>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6" name="Freeform 33">
            <a:extLst>
              <a:ext uri="{FF2B5EF4-FFF2-40B4-BE49-F238E27FC236}">
                <a16:creationId xmlns:a16="http://schemas.microsoft.com/office/drawing/2014/main" id="{F1B2FA38-9C75-AA89-F50C-0E8BA1CD4C15}"/>
              </a:ext>
            </a:extLst>
          </p:cNvPr>
          <p:cNvSpPr>
            <a:spLocks/>
          </p:cNvSpPr>
          <p:nvPr/>
        </p:nvSpPr>
        <p:spPr bwMode="auto">
          <a:xfrm>
            <a:off x="5777838" y="2683474"/>
            <a:ext cx="756595" cy="426946"/>
          </a:xfrm>
          <a:custGeom>
            <a:avLst/>
            <a:gdLst>
              <a:gd name="T0" fmla="*/ 2147483647 w 609"/>
              <a:gd name="T1" fmla="*/ 2147483647 h 323"/>
              <a:gd name="T2" fmla="*/ 2147483647 w 609"/>
              <a:gd name="T3" fmla="*/ 2147483647 h 323"/>
              <a:gd name="T4" fmla="*/ 2147483647 w 609"/>
              <a:gd name="T5" fmla="*/ 2147483647 h 323"/>
              <a:gd name="T6" fmla="*/ 2147483647 w 609"/>
              <a:gd name="T7" fmla="*/ 2147483647 h 323"/>
              <a:gd name="T8" fmla="*/ 2147483647 w 609"/>
              <a:gd name="T9" fmla="*/ 2147483647 h 323"/>
              <a:gd name="T10" fmla="*/ 2147483647 w 609"/>
              <a:gd name="T11" fmla="*/ 2147483647 h 323"/>
              <a:gd name="T12" fmla="*/ 2147483647 w 609"/>
              <a:gd name="T13" fmla="*/ 2147483647 h 323"/>
              <a:gd name="T14" fmla="*/ 2147483647 w 609"/>
              <a:gd name="T15" fmla="*/ 2147483647 h 323"/>
              <a:gd name="T16" fmla="*/ 2147483647 w 609"/>
              <a:gd name="T17" fmla="*/ 2147483647 h 323"/>
              <a:gd name="T18" fmla="*/ 2147483647 w 609"/>
              <a:gd name="T19" fmla="*/ 2147483647 h 323"/>
              <a:gd name="T20" fmla="*/ 2147483647 w 609"/>
              <a:gd name="T21" fmla="*/ 2147483647 h 323"/>
              <a:gd name="T22" fmla="*/ 2147483647 w 609"/>
              <a:gd name="T23" fmla="*/ 2147483647 h 323"/>
              <a:gd name="T24" fmla="*/ 2147483647 w 609"/>
              <a:gd name="T25" fmla="*/ 2147483647 h 323"/>
              <a:gd name="T26" fmla="*/ 2147483647 w 609"/>
              <a:gd name="T27" fmla="*/ 2147483647 h 323"/>
              <a:gd name="T28" fmla="*/ 2147483647 w 609"/>
              <a:gd name="T29" fmla="*/ 2147483647 h 323"/>
              <a:gd name="T30" fmla="*/ 2147483647 w 609"/>
              <a:gd name="T31" fmla="*/ 2147483647 h 323"/>
              <a:gd name="T32" fmla="*/ 2147483647 w 609"/>
              <a:gd name="T33" fmla="*/ 2147483647 h 323"/>
              <a:gd name="T34" fmla="*/ 2147483647 w 609"/>
              <a:gd name="T35" fmla="*/ 2147483647 h 323"/>
              <a:gd name="T36" fmla="*/ 2147483647 w 609"/>
              <a:gd name="T37" fmla="*/ 2147483647 h 323"/>
              <a:gd name="T38" fmla="*/ 2147483647 w 609"/>
              <a:gd name="T39" fmla="*/ 2147483647 h 323"/>
              <a:gd name="T40" fmla="*/ 2147483647 w 609"/>
              <a:gd name="T41" fmla="*/ 2147483647 h 323"/>
              <a:gd name="T42" fmla="*/ 2147483647 w 609"/>
              <a:gd name="T43" fmla="*/ 2147483647 h 323"/>
              <a:gd name="T44" fmla="*/ 2147483647 w 609"/>
              <a:gd name="T45" fmla="*/ 2147483647 h 323"/>
              <a:gd name="T46" fmla="*/ 2147483647 w 609"/>
              <a:gd name="T47" fmla="*/ 2147483647 h 323"/>
              <a:gd name="T48" fmla="*/ 2147483647 w 609"/>
              <a:gd name="T49" fmla="*/ 2147483647 h 323"/>
              <a:gd name="T50" fmla="*/ 2147483647 w 609"/>
              <a:gd name="T51" fmla="*/ 2147483647 h 323"/>
              <a:gd name="T52" fmla="*/ 2147483647 w 609"/>
              <a:gd name="T53" fmla="*/ 2147483647 h 323"/>
              <a:gd name="T54" fmla="*/ 2147483647 w 609"/>
              <a:gd name="T55" fmla="*/ 2147483647 h 323"/>
              <a:gd name="T56" fmla="*/ 2147483647 w 609"/>
              <a:gd name="T57" fmla="*/ 2147483647 h 323"/>
              <a:gd name="T58" fmla="*/ 2147483647 w 609"/>
              <a:gd name="T59" fmla="*/ 2147483647 h 323"/>
              <a:gd name="T60" fmla="*/ 2147483647 w 609"/>
              <a:gd name="T61" fmla="*/ 2147483647 h 323"/>
              <a:gd name="T62" fmla="*/ 2147483647 w 609"/>
              <a:gd name="T63" fmla="*/ 2147483647 h 323"/>
              <a:gd name="T64" fmla="*/ 2147483647 w 609"/>
              <a:gd name="T65" fmla="*/ 2147483647 h 323"/>
              <a:gd name="T66" fmla="*/ 2147483647 w 609"/>
              <a:gd name="T67" fmla="*/ 2147483647 h 323"/>
              <a:gd name="T68" fmla="*/ 2147483647 w 609"/>
              <a:gd name="T69" fmla="*/ 2147483647 h 323"/>
              <a:gd name="T70" fmla="*/ 2147483647 w 609"/>
              <a:gd name="T71" fmla="*/ 2147483647 h 323"/>
              <a:gd name="T72" fmla="*/ 2147483647 w 609"/>
              <a:gd name="T73" fmla="*/ 2147483647 h 323"/>
              <a:gd name="T74" fmla="*/ 2147483647 w 609"/>
              <a:gd name="T75" fmla="*/ 2147483647 h 323"/>
              <a:gd name="T76" fmla="*/ 2147483647 w 609"/>
              <a:gd name="T77" fmla="*/ 2147483647 h 323"/>
              <a:gd name="T78" fmla="*/ 2147483647 w 609"/>
              <a:gd name="T79" fmla="*/ 2147483647 h 323"/>
              <a:gd name="T80" fmla="*/ 2147483647 w 609"/>
              <a:gd name="T81" fmla="*/ 2147483647 h 323"/>
              <a:gd name="T82" fmla="*/ 2147483647 w 609"/>
              <a:gd name="T83" fmla="*/ 2147483647 h 323"/>
              <a:gd name="T84" fmla="*/ 2147483647 w 609"/>
              <a:gd name="T85" fmla="*/ 2147483647 h 323"/>
              <a:gd name="T86" fmla="*/ 2147483647 w 609"/>
              <a:gd name="T87" fmla="*/ 2147483647 h 323"/>
              <a:gd name="T88" fmla="*/ 2147483647 w 609"/>
              <a:gd name="T89" fmla="*/ 2147483647 h 323"/>
              <a:gd name="T90" fmla="*/ 2147483647 w 609"/>
              <a:gd name="T91" fmla="*/ 2147483647 h 323"/>
              <a:gd name="T92" fmla="*/ 2147483647 w 609"/>
              <a:gd name="T93" fmla="*/ 2147483647 h 323"/>
              <a:gd name="T94" fmla="*/ 2147483647 w 609"/>
              <a:gd name="T95" fmla="*/ 2147483647 h 323"/>
              <a:gd name="T96" fmla="*/ 2147483647 w 609"/>
              <a:gd name="T97" fmla="*/ 2147483647 h 323"/>
              <a:gd name="T98" fmla="*/ 2147483647 w 609"/>
              <a:gd name="T99" fmla="*/ 2147483647 h 323"/>
              <a:gd name="T100" fmla="*/ 2147483647 w 609"/>
              <a:gd name="T101" fmla="*/ 2147483647 h 323"/>
              <a:gd name="T102" fmla="*/ 2147483647 w 609"/>
              <a:gd name="T103" fmla="*/ 2147483647 h 323"/>
              <a:gd name="T104" fmla="*/ 2147483647 w 609"/>
              <a:gd name="T105" fmla="*/ 2147483647 h 323"/>
              <a:gd name="T106" fmla="*/ 2147483647 w 609"/>
              <a:gd name="T107" fmla="*/ 2147483647 h 323"/>
              <a:gd name="T108" fmla="*/ 2147483647 w 609"/>
              <a:gd name="T109" fmla="*/ 2147483647 h 323"/>
              <a:gd name="T110" fmla="*/ 2147483647 w 609"/>
              <a:gd name="T111" fmla="*/ 2147483647 h 323"/>
              <a:gd name="T112" fmla="*/ 2147483647 w 609"/>
              <a:gd name="T113" fmla="*/ 2147483647 h 323"/>
              <a:gd name="T114" fmla="*/ 2147483647 w 609"/>
              <a:gd name="T115" fmla="*/ 2147483647 h 323"/>
              <a:gd name="T116" fmla="*/ 2147483647 w 609"/>
              <a:gd name="T117" fmla="*/ 0 h 323"/>
              <a:gd name="T118" fmla="*/ 2147483647 w 609"/>
              <a:gd name="T119" fmla="*/ 2147483647 h 3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09" h="323">
                <a:moveTo>
                  <a:pt x="360" y="4"/>
                </a:moveTo>
                <a:lnTo>
                  <a:pt x="356" y="11"/>
                </a:lnTo>
                <a:lnTo>
                  <a:pt x="356" y="13"/>
                </a:lnTo>
                <a:lnTo>
                  <a:pt x="358" y="15"/>
                </a:lnTo>
                <a:lnTo>
                  <a:pt x="360" y="17"/>
                </a:lnTo>
                <a:lnTo>
                  <a:pt x="362" y="19"/>
                </a:lnTo>
                <a:lnTo>
                  <a:pt x="364" y="21"/>
                </a:lnTo>
                <a:lnTo>
                  <a:pt x="366" y="23"/>
                </a:lnTo>
                <a:lnTo>
                  <a:pt x="366" y="26"/>
                </a:lnTo>
                <a:lnTo>
                  <a:pt x="366" y="34"/>
                </a:lnTo>
                <a:lnTo>
                  <a:pt x="364" y="38"/>
                </a:lnTo>
                <a:lnTo>
                  <a:pt x="362" y="40"/>
                </a:lnTo>
                <a:lnTo>
                  <a:pt x="358" y="40"/>
                </a:lnTo>
                <a:lnTo>
                  <a:pt x="354" y="40"/>
                </a:lnTo>
                <a:lnTo>
                  <a:pt x="350" y="40"/>
                </a:lnTo>
                <a:lnTo>
                  <a:pt x="344" y="41"/>
                </a:lnTo>
                <a:lnTo>
                  <a:pt x="342" y="43"/>
                </a:lnTo>
                <a:lnTo>
                  <a:pt x="340" y="47"/>
                </a:lnTo>
                <a:lnTo>
                  <a:pt x="336" y="51"/>
                </a:lnTo>
                <a:lnTo>
                  <a:pt x="334" y="53"/>
                </a:lnTo>
                <a:lnTo>
                  <a:pt x="325" y="53"/>
                </a:lnTo>
                <a:lnTo>
                  <a:pt x="321" y="53"/>
                </a:lnTo>
                <a:lnTo>
                  <a:pt x="317" y="55"/>
                </a:lnTo>
                <a:lnTo>
                  <a:pt x="315" y="57"/>
                </a:lnTo>
                <a:lnTo>
                  <a:pt x="313" y="58"/>
                </a:lnTo>
                <a:lnTo>
                  <a:pt x="313" y="62"/>
                </a:lnTo>
                <a:lnTo>
                  <a:pt x="313" y="70"/>
                </a:lnTo>
                <a:lnTo>
                  <a:pt x="311" y="75"/>
                </a:lnTo>
                <a:lnTo>
                  <a:pt x="307" y="79"/>
                </a:lnTo>
                <a:lnTo>
                  <a:pt x="305" y="81"/>
                </a:lnTo>
                <a:lnTo>
                  <a:pt x="301" y="85"/>
                </a:lnTo>
                <a:lnTo>
                  <a:pt x="299" y="87"/>
                </a:lnTo>
                <a:lnTo>
                  <a:pt x="297" y="92"/>
                </a:lnTo>
                <a:lnTo>
                  <a:pt x="297" y="94"/>
                </a:lnTo>
                <a:lnTo>
                  <a:pt x="299" y="98"/>
                </a:lnTo>
                <a:lnTo>
                  <a:pt x="285" y="100"/>
                </a:lnTo>
                <a:lnTo>
                  <a:pt x="284" y="111"/>
                </a:lnTo>
                <a:lnTo>
                  <a:pt x="280" y="121"/>
                </a:lnTo>
                <a:lnTo>
                  <a:pt x="278" y="126"/>
                </a:lnTo>
                <a:lnTo>
                  <a:pt x="276" y="130"/>
                </a:lnTo>
                <a:lnTo>
                  <a:pt x="274" y="132"/>
                </a:lnTo>
                <a:lnTo>
                  <a:pt x="272" y="134"/>
                </a:lnTo>
                <a:lnTo>
                  <a:pt x="266" y="134"/>
                </a:lnTo>
                <a:lnTo>
                  <a:pt x="264" y="134"/>
                </a:lnTo>
                <a:lnTo>
                  <a:pt x="260" y="132"/>
                </a:lnTo>
                <a:lnTo>
                  <a:pt x="260" y="130"/>
                </a:lnTo>
                <a:lnTo>
                  <a:pt x="258" y="128"/>
                </a:lnTo>
                <a:lnTo>
                  <a:pt x="256" y="126"/>
                </a:lnTo>
                <a:lnTo>
                  <a:pt x="254" y="125"/>
                </a:lnTo>
                <a:lnTo>
                  <a:pt x="250" y="125"/>
                </a:lnTo>
                <a:lnTo>
                  <a:pt x="242" y="125"/>
                </a:lnTo>
                <a:lnTo>
                  <a:pt x="239" y="126"/>
                </a:lnTo>
                <a:lnTo>
                  <a:pt x="237" y="128"/>
                </a:lnTo>
                <a:lnTo>
                  <a:pt x="235" y="132"/>
                </a:lnTo>
                <a:lnTo>
                  <a:pt x="235" y="138"/>
                </a:lnTo>
                <a:lnTo>
                  <a:pt x="235" y="142"/>
                </a:lnTo>
                <a:lnTo>
                  <a:pt x="233" y="144"/>
                </a:lnTo>
                <a:lnTo>
                  <a:pt x="231" y="145"/>
                </a:lnTo>
                <a:lnTo>
                  <a:pt x="231" y="147"/>
                </a:lnTo>
                <a:lnTo>
                  <a:pt x="231" y="151"/>
                </a:lnTo>
                <a:lnTo>
                  <a:pt x="231" y="153"/>
                </a:lnTo>
                <a:lnTo>
                  <a:pt x="223" y="145"/>
                </a:lnTo>
                <a:lnTo>
                  <a:pt x="215" y="144"/>
                </a:lnTo>
                <a:lnTo>
                  <a:pt x="211" y="140"/>
                </a:lnTo>
                <a:lnTo>
                  <a:pt x="207" y="140"/>
                </a:lnTo>
                <a:lnTo>
                  <a:pt x="205" y="140"/>
                </a:lnTo>
                <a:lnTo>
                  <a:pt x="203" y="142"/>
                </a:lnTo>
                <a:lnTo>
                  <a:pt x="203" y="144"/>
                </a:lnTo>
                <a:lnTo>
                  <a:pt x="195" y="157"/>
                </a:lnTo>
                <a:lnTo>
                  <a:pt x="193" y="162"/>
                </a:lnTo>
                <a:lnTo>
                  <a:pt x="192" y="162"/>
                </a:lnTo>
                <a:lnTo>
                  <a:pt x="188" y="161"/>
                </a:lnTo>
                <a:lnTo>
                  <a:pt x="180" y="155"/>
                </a:lnTo>
                <a:lnTo>
                  <a:pt x="176" y="151"/>
                </a:lnTo>
                <a:lnTo>
                  <a:pt x="170" y="151"/>
                </a:lnTo>
                <a:lnTo>
                  <a:pt x="166" y="151"/>
                </a:lnTo>
                <a:lnTo>
                  <a:pt x="162" y="155"/>
                </a:lnTo>
                <a:lnTo>
                  <a:pt x="158" y="157"/>
                </a:lnTo>
                <a:lnTo>
                  <a:pt x="156" y="161"/>
                </a:lnTo>
                <a:lnTo>
                  <a:pt x="154" y="162"/>
                </a:lnTo>
                <a:lnTo>
                  <a:pt x="148" y="162"/>
                </a:lnTo>
                <a:lnTo>
                  <a:pt x="143" y="159"/>
                </a:lnTo>
                <a:lnTo>
                  <a:pt x="135" y="155"/>
                </a:lnTo>
                <a:lnTo>
                  <a:pt x="131" y="155"/>
                </a:lnTo>
                <a:lnTo>
                  <a:pt x="129" y="157"/>
                </a:lnTo>
                <a:lnTo>
                  <a:pt x="127" y="161"/>
                </a:lnTo>
                <a:lnTo>
                  <a:pt x="129" y="166"/>
                </a:lnTo>
                <a:lnTo>
                  <a:pt x="131" y="168"/>
                </a:lnTo>
                <a:lnTo>
                  <a:pt x="129" y="168"/>
                </a:lnTo>
                <a:lnTo>
                  <a:pt x="113" y="168"/>
                </a:lnTo>
                <a:lnTo>
                  <a:pt x="111" y="174"/>
                </a:lnTo>
                <a:lnTo>
                  <a:pt x="107" y="178"/>
                </a:lnTo>
                <a:lnTo>
                  <a:pt x="105" y="183"/>
                </a:lnTo>
                <a:lnTo>
                  <a:pt x="105" y="185"/>
                </a:lnTo>
                <a:lnTo>
                  <a:pt x="105" y="187"/>
                </a:lnTo>
                <a:lnTo>
                  <a:pt x="109" y="191"/>
                </a:lnTo>
                <a:lnTo>
                  <a:pt x="113" y="193"/>
                </a:lnTo>
                <a:lnTo>
                  <a:pt x="113" y="195"/>
                </a:lnTo>
                <a:lnTo>
                  <a:pt x="113" y="196"/>
                </a:lnTo>
                <a:lnTo>
                  <a:pt x="111" y="198"/>
                </a:lnTo>
                <a:lnTo>
                  <a:pt x="107" y="200"/>
                </a:lnTo>
                <a:lnTo>
                  <a:pt x="96" y="206"/>
                </a:lnTo>
                <a:lnTo>
                  <a:pt x="88" y="210"/>
                </a:lnTo>
                <a:lnTo>
                  <a:pt x="82" y="215"/>
                </a:lnTo>
                <a:lnTo>
                  <a:pt x="82" y="219"/>
                </a:lnTo>
                <a:lnTo>
                  <a:pt x="82" y="221"/>
                </a:lnTo>
                <a:lnTo>
                  <a:pt x="88" y="225"/>
                </a:lnTo>
                <a:lnTo>
                  <a:pt x="88" y="227"/>
                </a:lnTo>
                <a:lnTo>
                  <a:pt x="90" y="230"/>
                </a:lnTo>
                <a:lnTo>
                  <a:pt x="90" y="232"/>
                </a:lnTo>
                <a:lnTo>
                  <a:pt x="90" y="236"/>
                </a:lnTo>
                <a:lnTo>
                  <a:pt x="90" y="240"/>
                </a:lnTo>
                <a:lnTo>
                  <a:pt x="88" y="246"/>
                </a:lnTo>
                <a:lnTo>
                  <a:pt x="86" y="247"/>
                </a:lnTo>
                <a:lnTo>
                  <a:pt x="84" y="247"/>
                </a:lnTo>
                <a:lnTo>
                  <a:pt x="82" y="247"/>
                </a:lnTo>
                <a:lnTo>
                  <a:pt x="80" y="247"/>
                </a:lnTo>
                <a:lnTo>
                  <a:pt x="68" y="240"/>
                </a:lnTo>
                <a:lnTo>
                  <a:pt x="62" y="236"/>
                </a:lnTo>
                <a:lnTo>
                  <a:pt x="54" y="234"/>
                </a:lnTo>
                <a:lnTo>
                  <a:pt x="51" y="234"/>
                </a:lnTo>
                <a:lnTo>
                  <a:pt x="47" y="236"/>
                </a:lnTo>
                <a:lnTo>
                  <a:pt x="43" y="240"/>
                </a:lnTo>
                <a:lnTo>
                  <a:pt x="37" y="244"/>
                </a:lnTo>
                <a:lnTo>
                  <a:pt x="37" y="247"/>
                </a:lnTo>
                <a:lnTo>
                  <a:pt x="37" y="251"/>
                </a:lnTo>
                <a:lnTo>
                  <a:pt x="39" y="257"/>
                </a:lnTo>
                <a:lnTo>
                  <a:pt x="39" y="261"/>
                </a:lnTo>
                <a:lnTo>
                  <a:pt x="37" y="263"/>
                </a:lnTo>
                <a:lnTo>
                  <a:pt x="35" y="263"/>
                </a:lnTo>
                <a:lnTo>
                  <a:pt x="33" y="264"/>
                </a:lnTo>
                <a:lnTo>
                  <a:pt x="33" y="268"/>
                </a:lnTo>
                <a:lnTo>
                  <a:pt x="35" y="274"/>
                </a:lnTo>
                <a:lnTo>
                  <a:pt x="37" y="287"/>
                </a:lnTo>
                <a:lnTo>
                  <a:pt x="37" y="293"/>
                </a:lnTo>
                <a:lnTo>
                  <a:pt x="37" y="295"/>
                </a:lnTo>
                <a:lnTo>
                  <a:pt x="35" y="297"/>
                </a:lnTo>
                <a:lnTo>
                  <a:pt x="31" y="299"/>
                </a:lnTo>
                <a:lnTo>
                  <a:pt x="27" y="300"/>
                </a:lnTo>
                <a:lnTo>
                  <a:pt x="23" y="300"/>
                </a:lnTo>
                <a:lnTo>
                  <a:pt x="17" y="299"/>
                </a:lnTo>
                <a:lnTo>
                  <a:pt x="15" y="302"/>
                </a:lnTo>
                <a:lnTo>
                  <a:pt x="13" y="304"/>
                </a:lnTo>
                <a:lnTo>
                  <a:pt x="9" y="304"/>
                </a:lnTo>
                <a:lnTo>
                  <a:pt x="4" y="304"/>
                </a:lnTo>
                <a:lnTo>
                  <a:pt x="0" y="304"/>
                </a:lnTo>
                <a:lnTo>
                  <a:pt x="4" y="310"/>
                </a:lnTo>
                <a:lnTo>
                  <a:pt x="6" y="312"/>
                </a:lnTo>
                <a:lnTo>
                  <a:pt x="7" y="316"/>
                </a:lnTo>
                <a:lnTo>
                  <a:pt x="7" y="319"/>
                </a:lnTo>
                <a:lnTo>
                  <a:pt x="4" y="323"/>
                </a:lnTo>
                <a:lnTo>
                  <a:pt x="4" y="310"/>
                </a:lnTo>
                <a:lnTo>
                  <a:pt x="123" y="302"/>
                </a:lnTo>
                <a:lnTo>
                  <a:pt x="123" y="287"/>
                </a:lnTo>
                <a:lnTo>
                  <a:pt x="217" y="280"/>
                </a:lnTo>
                <a:lnTo>
                  <a:pt x="313" y="270"/>
                </a:lnTo>
                <a:lnTo>
                  <a:pt x="405" y="261"/>
                </a:lnTo>
                <a:lnTo>
                  <a:pt x="489" y="249"/>
                </a:lnTo>
                <a:lnTo>
                  <a:pt x="493" y="246"/>
                </a:lnTo>
                <a:lnTo>
                  <a:pt x="495" y="242"/>
                </a:lnTo>
                <a:lnTo>
                  <a:pt x="499" y="240"/>
                </a:lnTo>
                <a:lnTo>
                  <a:pt x="505" y="238"/>
                </a:lnTo>
                <a:lnTo>
                  <a:pt x="513" y="234"/>
                </a:lnTo>
                <a:lnTo>
                  <a:pt x="517" y="232"/>
                </a:lnTo>
                <a:lnTo>
                  <a:pt x="518" y="230"/>
                </a:lnTo>
                <a:lnTo>
                  <a:pt x="522" y="223"/>
                </a:lnTo>
                <a:lnTo>
                  <a:pt x="526" y="219"/>
                </a:lnTo>
                <a:lnTo>
                  <a:pt x="530" y="217"/>
                </a:lnTo>
                <a:lnTo>
                  <a:pt x="534" y="217"/>
                </a:lnTo>
                <a:lnTo>
                  <a:pt x="536" y="215"/>
                </a:lnTo>
                <a:lnTo>
                  <a:pt x="540" y="213"/>
                </a:lnTo>
                <a:lnTo>
                  <a:pt x="544" y="212"/>
                </a:lnTo>
                <a:lnTo>
                  <a:pt x="546" y="206"/>
                </a:lnTo>
                <a:lnTo>
                  <a:pt x="552" y="195"/>
                </a:lnTo>
                <a:lnTo>
                  <a:pt x="562" y="185"/>
                </a:lnTo>
                <a:lnTo>
                  <a:pt x="571" y="176"/>
                </a:lnTo>
                <a:lnTo>
                  <a:pt x="581" y="166"/>
                </a:lnTo>
                <a:lnTo>
                  <a:pt x="601" y="149"/>
                </a:lnTo>
                <a:lnTo>
                  <a:pt x="607" y="144"/>
                </a:lnTo>
                <a:lnTo>
                  <a:pt x="609" y="140"/>
                </a:lnTo>
                <a:lnTo>
                  <a:pt x="609" y="138"/>
                </a:lnTo>
                <a:lnTo>
                  <a:pt x="603" y="130"/>
                </a:lnTo>
                <a:lnTo>
                  <a:pt x="593" y="130"/>
                </a:lnTo>
                <a:lnTo>
                  <a:pt x="589" y="128"/>
                </a:lnTo>
                <a:lnTo>
                  <a:pt x="585" y="126"/>
                </a:lnTo>
                <a:lnTo>
                  <a:pt x="579" y="123"/>
                </a:lnTo>
                <a:lnTo>
                  <a:pt x="575" y="117"/>
                </a:lnTo>
                <a:lnTo>
                  <a:pt x="565" y="106"/>
                </a:lnTo>
                <a:lnTo>
                  <a:pt x="558" y="92"/>
                </a:lnTo>
                <a:lnTo>
                  <a:pt x="552" y="89"/>
                </a:lnTo>
                <a:lnTo>
                  <a:pt x="548" y="81"/>
                </a:lnTo>
                <a:lnTo>
                  <a:pt x="548" y="79"/>
                </a:lnTo>
                <a:lnTo>
                  <a:pt x="546" y="75"/>
                </a:lnTo>
                <a:lnTo>
                  <a:pt x="546" y="70"/>
                </a:lnTo>
                <a:lnTo>
                  <a:pt x="544" y="57"/>
                </a:lnTo>
                <a:lnTo>
                  <a:pt x="542" y="51"/>
                </a:lnTo>
                <a:lnTo>
                  <a:pt x="540" y="49"/>
                </a:lnTo>
                <a:lnTo>
                  <a:pt x="538" y="47"/>
                </a:lnTo>
                <a:lnTo>
                  <a:pt x="530" y="45"/>
                </a:lnTo>
                <a:lnTo>
                  <a:pt x="526" y="41"/>
                </a:lnTo>
                <a:lnTo>
                  <a:pt x="524" y="40"/>
                </a:lnTo>
                <a:lnTo>
                  <a:pt x="522" y="38"/>
                </a:lnTo>
                <a:lnTo>
                  <a:pt x="522" y="32"/>
                </a:lnTo>
                <a:lnTo>
                  <a:pt x="520" y="30"/>
                </a:lnTo>
                <a:lnTo>
                  <a:pt x="517" y="28"/>
                </a:lnTo>
                <a:lnTo>
                  <a:pt x="511" y="28"/>
                </a:lnTo>
                <a:lnTo>
                  <a:pt x="509" y="28"/>
                </a:lnTo>
                <a:lnTo>
                  <a:pt x="507" y="30"/>
                </a:lnTo>
                <a:lnTo>
                  <a:pt x="505" y="32"/>
                </a:lnTo>
                <a:lnTo>
                  <a:pt x="503" y="34"/>
                </a:lnTo>
                <a:lnTo>
                  <a:pt x="501" y="36"/>
                </a:lnTo>
                <a:lnTo>
                  <a:pt x="499" y="36"/>
                </a:lnTo>
                <a:lnTo>
                  <a:pt x="493" y="36"/>
                </a:lnTo>
                <a:lnTo>
                  <a:pt x="491" y="36"/>
                </a:lnTo>
                <a:lnTo>
                  <a:pt x="491" y="38"/>
                </a:lnTo>
                <a:lnTo>
                  <a:pt x="489" y="41"/>
                </a:lnTo>
                <a:lnTo>
                  <a:pt x="487" y="41"/>
                </a:lnTo>
                <a:lnTo>
                  <a:pt x="485" y="41"/>
                </a:lnTo>
                <a:lnTo>
                  <a:pt x="477" y="36"/>
                </a:lnTo>
                <a:lnTo>
                  <a:pt x="468" y="38"/>
                </a:lnTo>
                <a:lnTo>
                  <a:pt x="460" y="38"/>
                </a:lnTo>
                <a:lnTo>
                  <a:pt x="456" y="36"/>
                </a:lnTo>
                <a:lnTo>
                  <a:pt x="452" y="36"/>
                </a:lnTo>
                <a:lnTo>
                  <a:pt x="446" y="32"/>
                </a:lnTo>
                <a:lnTo>
                  <a:pt x="442" y="32"/>
                </a:lnTo>
                <a:lnTo>
                  <a:pt x="436" y="34"/>
                </a:lnTo>
                <a:lnTo>
                  <a:pt x="426" y="30"/>
                </a:lnTo>
                <a:lnTo>
                  <a:pt x="419" y="28"/>
                </a:lnTo>
                <a:lnTo>
                  <a:pt x="413" y="24"/>
                </a:lnTo>
                <a:lnTo>
                  <a:pt x="407" y="24"/>
                </a:lnTo>
                <a:lnTo>
                  <a:pt x="401" y="13"/>
                </a:lnTo>
                <a:lnTo>
                  <a:pt x="397" y="9"/>
                </a:lnTo>
                <a:lnTo>
                  <a:pt x="393" y="6"/>
                </a:lnTo>
                <a:lnTo>
                  <a:pt x="391" y="4"/>
                </a:lnTo>
                <a:lnTo>
                  <a:pt x="387" y="2"/>
                </a:lnTo>
                <a:lnTo>
                  <a:pt x="383" y="0"/>
                </a:lnTo>
                <a:lnTo>
                  <a:pt x="381" y="0"/>
                </a:lnTo>
                <a:lnTo>
                  <a:pt x="376" y="0"/>
                </a:lnTo>
                <a:lnTo>
                  <a:pt x="370" y="2"/>
                </a:lnTo>
                <a:lnTo>
                  <a:pt x="364" y="4"/>
                </a:lnTo>
                <a:lnTo>
                  <a:pt x="360" y="4"/>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7" name="Freeform 34">
            <a:extLst>
              <a:ext uri="{FF2B5EF4-FFF2-40B4-BE49-F238E27FC236}">
                <a16:creationId xmlns:a16="http://schemas.microsoft.com/office/drawing/2014/main" id="{3FE5A72B-59A7-6D51-1D22-C0876FF46991}"/>
              </a:ext>
            </a:extLst>
          </p:cNvPr>
          <p:cNvSpPr>
            <a:spLocks/>
          </p:cNvSpPr>
          <p:nvPr/>
        </p:nvSpPr>
        <p:spPr bwMode="auto">
          <a:xfrm>
            <a:off x="6343695" y="2876242"/>
            <a:ext cx="855143" cy="415522"/>
          </a:xfrm>
          <a:custGeom>
            <a:avLst/>
            <a:gdLst>
              <a:gd name="T0" fmla="*/ 139 w 689"/>
              <a:gd name="T1" fmla="*/ 242 h 314"/>
              <a:gd name="T2" fmla="*/ 98 w 689"/>
              <a:gd name="T3" fmla="*/ 265 h 314"/>
              <a:gd name="T4" fmla="*/ 4 w 689"/>
              <a:gd name="T5" fmla="*/ 250 h 314"/>
              <a:gd name="T6" fmla="*/ 21 w 689"/>
              <a:gd name="T7" fmla="*/ 248 h 314"/>
              <a:gd name="T8" fmla="*/ 25 w 689"/>
              <a:gd name="T9" fmla="*/ 229 h 314"/>
              <a:gd name="T10" fmla="*/ 55 w 689"/>
              <a:gd name="T11" fmla="*/ 208 h 314"/>
              <a:gd name="T12" fmla="*/ 92 w 689"/>
              <a:gd name="T13" fmla="*/ 182 h 314"/>
              <a:gd name="T14" fmla="*/ 107 w 689"/>
              <a:gd name="T15" fmla="*/ 159 h 314"/>
              <a:gd name="T16" fmla="*/ 129 w 689"/>
              <a:gd name="T17" fmla="*/ 154 h 314"/>
              <a:gd name="T18" fmla="*/ 153 w 689"/>
              <a:gd name="T19" fmla="*/ 137 h 314"/>
              <a:gd name="T20" fmla="*/ 168 w 689"/>
              <a:gd name="T21" fmla="*/ 133 h 314"/>
              <a:gd name="T22" fmla="*/ 186 w 689"/>
              <a:gd name="T23" fmla="*/ 104 h 314"/>
              <a:gd name="T24" fmla="*/ 415 w 689"/>
              <a:gd name="T25" fmla="*/ 46 h 314"/>
              <a:gd name="T26" fmla="*/ 570 w 689"/>
              <a:gd name="T27" fmla="*/ 16 h 314"/>
              <a:gd name="T28" fmla="*/ 644 w 689"/>
              <a:gd name="T29" fmla="*/ 0 h 314"/>
              <a:gd name="T30" fmla="*/ 665 w 689"/>
              <a:gd name="T31" fmla="*/ 33 h 314"/>
              <a:gd name="T32" fmla="*/ 660 w 689"/>
              <a:gd name="T33" fmla="*/ 31 h 314"/>
              <a:gd name="T34" fmla="*/ 644 w 689"/>
              <a:gd name="T35" fmla="*/ 27 h 314"/>
              <a:gd name="T36" fmla="*/ 650 w 689"/>
              <a:gd name="T37" fmla="*/ 36 h 314"/>
              <a:gd name="T38" fmla="*/ 632 w 689"/>
              <a:gd name="T39" fmla="*/ 48 h 314"/>
              <a:gd name="T40" fmla="*/ 607 w 689"/>
              <a:gd name="T41" fmla="*/ 59 h 314"/>
              <a:gd name="T42" fmla="*/ 581 w 689"/>
              <a:gd name="T43" fmla="*/ 42 h 314"/>
              <a:gd name="T44" fmla="*/ 589 w 689"/>
              <a:gd name="T45" fmla="*/ 53 h 314"/>
              <a:gd name="T46" fmla="*/ 601 w 689"/>
              <a:gd name="T47" fmla="*/ 70 h 314"/>
              <a:gd name="T48" fmla="*/ 599 w 689"/>
              <a:gd name="T49" fmla="*/ 84 h 314"/>
              <a:gd name="T50" fmla="*/ 626 w 689"/>
              <a:gd name="T51" fmla="*/ 67 h 314"/>
              <a:gd name="T52" fmla="*/ 644 w 689"/>
              <a:gd name="T53" fmla="*/ 65 h 314"/>
              <a:gd name="T54" fmla="*/ 654 w 689"/>
              <a:gd name="T55" fmla="*/ 59 h 314"/>
              <a:gd name="T56" fmla="*/ 662 w 689"/>
              <a:gd name="T57" fmla="*/ 82 h 314"/>
              <a:gd name="T58" fmla="*/ 669 w 689"/>
              <a:gd name="T59" fmla="*/ 72 h 314"/>
              <a:gd name="T60" fmla="*/ 677 w 689"/>
              <a:gd name="T61" fmla="*/ 59 h 314"/>
              <a:gd name="T62" fmla="*/ 687 w 689"/>
              <a:gd name="T63" fmla="*/ 80 h 314"/>
              <a:gd name="T64" fmla="*/ 673 w 689"/>
              <a:gd name="T65" fmla="*/ 104 h 314"/>
              <a:gd name="T66" fmla="*/ 660 w 689"/>
              <a:gd name="T67" fmla="*/ 123 h 314"/>
              <a:gd name="T68" fmla="*/ 630 w 689"/>
              <a:gd name="T69" fmla="*/ 119 h 314"/>
              <a:gd name="T70" fmla="*/ 634 w 689"/>
              <a:gd name="T71" fmla="*/ 112 h 314"/>
              <a:gd name="T72" fmla="*/ 616 w 689"/>
              <a:gd name="T73" fmla="*/ 112 h 314"/>
              <a:gd name="T74" fmla="*/ 620 w 689"/>
              <a:gd name="T75" fmla="*/ 123 h 314"/>
              <a:gd name="T76" fmla="*/ 583 w 689"/>
              <a:gd name="T77" fmla="*/ 123 h 314"/>
              <a:gd name="T78" fmla="*/ 616 w 689"/>
              <a:gd name="T79" fmla="*/ 135 h 314"/>
              <a:gd name="T80" fmla="*/ 632 w 689"/>
              <a:gd name="T81" fmla="*/ 148 h 314"/>
              <a:gd name="T82" fmla="*/ 622 w 689"/>
              <a:gd name="T83" fmla="*/ 167 h 314"/>
              <a:gd name="T84" fmla="*/ 597 w 689"/>
              <a:gd name="T85" fmla="*/ 159 h 314"/>
              <a:gd name="T86" fmla="*/ 611 w 689"/>
              <a:gd name="T87" fmla="*/ 174 h 314"/>
              <a:gd name="T88" fmla="*/ 638 w 689"/>
              <a:gd name="T89" fmla="*/ 161 h 314"/>
              <a:gd name="T90" fmla="*/ 650 w 689"/>
              <a:gd name="T91" fmla="*/ 163 h 314"/>
              <a:gd name="T92" fmla="*/ 658 w 689"/>
              <a:gd name="T93" fmla="*/ 171 h 314"/>
              <a:gd name="T94" fmla="*/ 624 w 689"/>
              <a:gd name="T95" fmla="*/ 191 h 314"/>
              <a:gd name="T96" fmla="*/ 587 w 689"/>
              <a:gd name="T97" fmla="*/ 214 h 314"/>
              <a:gd name="T98" fmla="*/ 566 w 689"/>
              <a:gd name="T99" fmla="*/ 244 h 314"/>
              <a:gd name="T100" fmla="*/ 542 w 689"/>
              <a:gd name="T101" fmla="*/ 275 h 314"/>
              <a:gd name="T102" fmla="*/ 540 w 689"/>
              <a:gd name="T103" fmla="*/ 301 h 314"/>
              <a:gd name="T104" fmla="*/ 513 w 689"/>
              <a:gd name="T105" fmla="*/ 30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9" h="314">
                <a:moveTo>
                  <a:pt x="495" y="314"/>
                </a:moveTo>
                <a:lnTo>
                  <a:pt x="360" y="216"/>
                </a:lnTo>
                <a:lnTo>
                  <a:pt x="151" y="237"/>
                </a:lnTo>
                <a:lnTo>
                  <a:pt x="145" y="239"/>
                </a:lnTo>
                <a:lnTo>
                  <a:pt x="139" y="242"/>
                </a:lnTo>
                <a:lnTo>
                  <a:pt x="125" y="252"/>
                </a:lnTo>
                <a:lnTo>
                  <a:pt x="119" y="256"/>
                </a:lnTo>
                <a:lnTo>
                  <a:pt x="111" y="261"/>
                </a:lnTo>
                <a:lnTo>
                  <a:pt x="104" y="265"/>
                </a:lnTo>
                <a:lnTo>
                  <a:pt x="98" y="265"/>
                </a:lnTo>
                <a:lnTo>
                  <a:pt x="0" y="278"/>
                </a:lnTo>
                <a:lnTo>
                  <a:pt x="0" y="258"/>
                </a:lnTo>
                <a:lnTo>
                  <a:pt x="2" y="252"/>
                </a:lnTo>
                <a:lnTo>
                  <a:pt x="2" y="250"/>
                </a:lnTo>
                <a:lnTo>
                  <a:pt x="4" y="250"/>
                </a:lnTo>
                <a:lnTo>
                  <a:pt x="8" y="248"/>
                </a:lnTo>
                <a:lnTo>
                  <a:pt x="12" y="250"/>
                </a:lnTo>
                <a:lnTo>
                  <a:pt x="19" y="252"/>
                </a:lnTo>
                <a:lnTo>
                  <a:pt x="21" y="252"/>
                </a:lnTo>
                <a:lnTo>
                  <a:pt x="21" y="248"/>
                </a:lnTo>
                <a:lnTo>
                  <a:pt x="19" y="242"/>
                </a:lnTo>
                <a:lnTo>
                  <a:pt x="19" y="239"/>
                </a:lnTo>
                <a:lnTo>
                  <a:pt x="19" y="237"/>
                </a:lnTo>
                <a:lnTo>
                  <a:pt x="21" y="233"/>
                </a:lnTo>
                <a:lnTo>
                  <a:pt x="25" y="229"/>
                </a:lnTo>
                <a:lnTo>
                  <a:pt x="29" y="223"/>
                </a:lnTo>
                <a:lnTo>
                  <a:pt x="31" y="220"/>
                </a:lnTo>
                <a:lnTo>
                  <a:pt x="33" y="218"/>
                </a:lnTo>
                <a:lnTo>
                  <a:pt x="43" y="214"/>
                </a:lnTo>
                <a:lnTo>
                  <a:pt x="55" y="208"/>
                </a:lnTo>
                <a:lnTo>
                  <a:pt x="61" y="205"/>
                </a:lnTo>
                <a:lnTo>
                  <a:pt x="68" y="199"/>
                </a:lnTo>
                <a:lnTo>
                  <a:pt x="74" y="193"/>
                </a:lnTo>
                <a:lnTo>
                  <a:pt x="80" y="189"/>
                </a:lnTo>
                <a:lnTo>
                  <a:pt x="92" y="182"/>
                </a:lnTo>
                <a:lnTo>
                  <a:pt x="104" y="174"/>
                </a:lnTo>
                <a:lnTo>
                  <a:pt x="106" y="171"/>
                </a:lnTo>
                <a:lnTo>
                  <a:pt x="107" y="165"/>
                </a:lnTo>
                <a:lnTo>
                  <a:pt x="107" y="161"/>
                </a:lnTo>
                <a:lnTo>
                  <a:pt x="107" y="159"/>
                </a:lnTo>
                <a:lnTo>
                  <a:pt x="107" y="157"/>
                </a:lnTo>
                <a:lnTo>
                  <a:pt x="109" y="155"/>
                </a:lnTo>
                <a:lnTo>
                  <a:pt x="115" y="154"/>
                </a:lnTo>
                <a:lnTo>
                  <a:pt x="119" y="154"/>
                </a:lnTo>
                <a:lnTo>
                  <a:pt x="129" y="154"/>
                </a:lnTo>
                <a:lnTo>
                  <a:pt x="133" y="152"/>
                </a:lnTo>
                <a:lnTo>
                  <a:pt x="139" y="150"/>
                </a:lnTo>
                <a:lnTo>
                  <a:pt x="141" y="146"/>
                </a:lnTo>
                <a:lnTo>
                  <a:pt x="149" y="138"/>
                </a:lnTo>
                <a:lnTo>
                  <a:pt x="153" y="137"/>
                </a:lnTo>
                <a:lnTo>
                  <a:pt x="158" y="137"/>
                </a:lnTo>
                <a:lnTo>
                  <a:pt x="162" y="137"/>
                </a:lnTo>
                <a:lnTo>
                  <a:pt x="164" y="137"/>
                </a:lnTo>
                <a:lnTo>
                  <a:pt x="166" y="135"/>
                </a:lnTo>
                <a:lnTo>
                  <a:pt x="168" y="133"/>
                </a:lnTo>
                <a:lnTo>
                  <a:pt x="172" y="127"/>
                </a:lnTo>
                <a:lnTo>
                  <a:pt x="174" y="121"/>
                </a:lnTo>
                <a:lnTo>
                  <a:pt x="176" y="116"/>
                </a:lnTo>
                <a:lnTo>
                  <a:pt x="180" y="110"/>
                </a:lnTo>
                <a:lnTo>
                  <a:pt x="186" y="104"/>
                </a:lnTo>
                <a:lnTo>
                  <a:pt x="190" y="102"/>
                </a:lnTo>
                <a:lnTo>
                  <a:pt x="194" y="101"/>
                </a:lnTo>
                <a:lnTo>
                  <a:pt x="194" y="84"/>
                </a:lnTo>
                <a:lnTo>
                  <a:pt x="293" y="67"/>
                </a:lnTo>
                <a:lnTo>
                  <a:pt x="415" y="46"/>
                </a:lnTo>
                <a:lnTo>
                  <a:pt x="472" y="34"/>
                </a:lnTo>
                <a:lnTo>
                  <a:pt x="521" y="27"/>
                </a:lnTo>
                <a:lnTo>
                  <a:pt x="554" y="19"/>
                </a:lnTo>
                <a:lnTo>
                  <a:pt x="566" y="17"/>
                </a:lnTo>
                <a:lnTo>
                  <a:pt x="570" y="16"/>
                </a:lnTo>
                <a:lnTo>
                  <a:pt x="577" y="12"/>
                </a:lnTo>
                <a:lnTo>
                  <a:pt x="589" y="8"/>
                </a:lnTo>
                <a:lnTo>
                  <a:pt x="609" y="4"/>
                </a:lnTo>
                <a:lnTo>
                  <a:pt x="624" y="2"/>
                </a:lnTo>
                <a:lnTo>
                  <a:pt x="644" y="0"/>
                </a:lnTo>
                <a:lnTo>
                  <a:pt x="652" y="10"/>
                </a:lnTo>
                <a:lnTo>
                  <a:pt x="662" y="23"/>
                </a:lnTo>
                <a:lnTo>
                  <a:pt x="665" y="29"/>
                </a:lnTo>
                <a:lnTo>
                  <a:pt x="665" y="31"/>
                </a:lnTo>
                <a:lnTo>
                  <a:pt x="665" y="33"/>
                </a:lnTo>
                <a:lnTo>
                  <a:pt x="665" y="34"/>
                </a:lnTo>
                <a:lnTo>
                  <a:pt x="665" y="36"/>
                </a:lnTo>
                <a:lnTo>
                  <a:pt x="662" y="38"/>
                </a:lnTo>
                <a:lnTo>
                  <a:pt x="662" y="33"/>
                </a:lnTo>
                <a:lnTo>
                  <a:pt x="660" y="31"/>
                </a:lnTo>
                <a:lnTo>
                  <a:pt x="660" y="33"/>
                </a:lnTo>
                <a:lnTo>
                  <a:pt x="658" y="33"/>
                </a:lnTo>
                <a:lnTo>
                  <a:pt x="654" y="29"/>
                </a:lnTo>
                <a:lnTo>
                  <a:pt x="646" y="27"/>
                </a:lnTo>
                <a:lnTo>
                  <a:pt x="644" y="27"/>
                </a:lnTo>
                <a:lnTo>
                  <a:pt x="640" y="27"/>
                </a:lnTo>
                <a:lnTo>
                  <a:pt x="642" y="29"/>
                </a:lnTo>
                <a:lnTo>
                  <a:pt x="646" y="33"/>
                </a:lnTo>
                <a:lnTo>
                  <a:pt x="650" y="34"/>
                </a:lnTo>
                <a:lnTo>
                  <a:pt x="650" y="36"/>
                </a:lnTo>
                <a:lnTo>
                  <a:pt x="650" y="38"/>
                </a:lnTo>
                <a:lnTo>
                  <a:pt x="642" y="42"/>
                </a:lnTo>
                <a:lnTo>
                  <a:pt x="636" y="44"/>
                </a:lnTo>
                <a:lnTo>
                  <a:pt x="634" y="46"/>
                </a:lnTo>
                <a:lnTo>
                  <a:pt x="632" y="48"/>
                </a:lnTo>
                <a:lnTo>
                  <a:pt x="624" y="57"/>
                </a:lnTo>
                <a:lnTo>
                  <a:pt x="620" y="61"/>
                </a:lnTo>
                <a:lnTo>
                  <a:pt x="615" y="61"/>
                </a:lnTo>
                <a:lnTo>
                  <a:pt x="609" y="61"/>
                </a:lnTo>
                <a:lnTo>
                  <a:pt x="607" y="59"/>
                </a:lnTo>
                <a:lnTo>
                  <a:pt x="603" y="55"/>
                </a:lnTo>
                <a:lnTo>
                  <a:pt x="589" y="46"/>
                </a:lnTo>
                <a:lnTo>
                  <a:pt x="585" y="44"/>
                </a:lnTo>
                <a:lnTo>
                  <a:pt x="583" y="42"/>
                </a:lnTo>
                <a:lnTo>
                  <a:pt x="581" y="42"/>
                </a:lnTo>
                <a:lnTo>
                  <a:pt x="579" y="44"/>
                </a:lnTo>
                <a:lnTo>
                  <a:pt x="577" y="53"/>
                </a:lnTo>
                <a:lnTo>
                  <a:pt x="581" y="55"/>
                </a:lnTo>
                <a:lnTo>
                  <a:pt x="587" y="53"/>
                </a:lnTo>
                <a:lnTo>
                  <a:pt x="589" y="53"/>
                </a:lnTo>
                <a:lnTo>
                  <a:pt x="593" y="55"/>
                </a:lnTo>
                <a:lnTo>
                  <a:pt x="595" y="57"/>
                </a:lnTo>
                <a:lnTo>
                  <a:pt x="597" y="63"/>
                </a:lnTo>
                <a:lnTo>
                  <a:pt x="599" y="67"/>
                </a:lnTo>
                <a:lnTo>
                  <a:pt x="601" y="70"/>
                </a:lnTo>
                <a:lnTo>
                  <a:pt x="599" y="76"/>
                </a:lnTo>
                <a:lnTo>
                  <a:pt x="597" y="80"/>
                </a:lnTo>
                <a:lnTo>
                  <a:pt x="597" y="82"/>
                </a:lnTo>
                <a:lnTo>
                  <a:pt x="597" y="84"/>
                </a:lnTo>
                <a:lnTo>
                  <a:pt x="599" y="84"/>
                </a:lnTo>
                <a:lnTo>
                  <a:pt x="601" y="80"/>
                </a:lnTo>
                <a:lnTo>
                  <a:pt x="603" y="76"/>
                </a:lnTo>
                <a:lnTo>
                  <a:pt x="607" y="74"/>
                </a:lnTo>
                <a:lnTo>
                  <a:pt x="616" y="70"/>
                </a:lnTo>
                <a:lnTo>
                  <a:pt x="626" y="67"/>
                </a:lnTo>
                <a:lnTo>
                  <a:pt x="632" y="67"/>
                </a:lnTo>
                <a:lnTo>
                  <a:pt x="636" y="67"/>
                </a:lnTo>
                <a:lnTo>
                  <a:pt x="640" y="67"/>
                </a:lnTo>
                <a:lnTo>
                  <a:pt x="642" y="67"/>
                </a:lnTo>
                <a:lnTo>
                  <a:pt x="644" y="65"/>
                </a:lnTo>
                <a:lnTo>
                  <a:pt x="646" y="63"/>
                </a:lnTo>
                <a:lnTo>
                  <a:pt x="646" y="61"/>
                </a:lnTo>
                <a:lnTo>
                  <a:pt x="648" y="59"/>
                </a:lnTo>
                <a:lnTo>
                  <a:pt x="652" y="59"/>
                </a:lnTo>
                <a:lnTo>
                  <a:pt x="654" y="59"/>
                </a:lnTo>
                <a:lnTo>
                  <a:pt x="658" y="59"/>
                </a:lnTo>
                <a:lnTo>
                  <a:pt x="660" y="61"/>
                </a:lnTo>
                <a:lnTo>
                  <a:pt x="662" y="67"/>
                </a:lnTo>
                <a:lnTo>
                  <a:pt x="662" y="70"/>
                </a:lnTo>
                <a:lnTo>
                  <a:pt x="662" y="82"/>
                </a:lnTo>
                <a:lnTo>
                  <a:pt x="663" y="85"/>
                </a:lnTo>
                <a:lnTo>
                  <a:pt x="665" y="87"/>
                </a:lnTo>
                <a:lnTo>
                  <a:pt x="669" y="85"/>
                </a:lnTo>
                <a:lnTo>
                  <a:pt x="669" y="82"/>
                </a:lnTo>
                <a:lnTo>
                  <a:pt x="669" y="72"/>
                </a:lnTo>
                <a:lnTo>
                  <a:pt x="669" y="65"/>
                </a:lnTo>
                <a:lnTo>
                  <a:pt x="671" y="63"/>
                </a:lnTo>
                <a:lnTo>
                  <a:pt x="671" y="61"/>
                </a:lnTo>
                <a:lnTo>
                  <a:pt x="673" y="61"/>
                </a:lnTo>
                <a:lnTo>
                  <a:pt x="677" y="59"/>
                </a:lnTo>
                <a:lnTo>
                  <a:pt x="681" y="59"/>
                </a:lnTo>
                <a:lnTo>
                  <a:pt x="685" y="61"/>
                </a:lnTo>
                <a:lnTo>
                  <a:pt x="687" y="65"/>
                </a:lnTo>
                <a:lnTo>
                  <a:pt x="689" y="72"/>
                </a:lnTo>
                <a:lnTo>
                  <a:pt x="687" y="80"/>
                </a:lnTo>
                <a:lnTo>
                  <a:pt x="685" y="87"/>
                </a:lnTo>
                <a:lnTo>
                  <a:pt x="683" y="91"/>
                </a:lnTo>
                <a:lnTo>
                  <a:pt x="679" y="95"/>
                </a:lnTo>
                <a:lnTo>
                  <a:pt x="675" y="101"/>
                </a:lnTo>
                <a:lnTo>
                  <a:pt x="673" y="104"/>
                </a:lnTo>
                <a:lnTo>
                  <a:pt x="673" y="110"/>
                </a:lnTo>
                <a:lnTo>
                  <a:pt x="671" y="114"/>
                </a:lnTo>
                <a:lnTo>
                  <a:pt x="667" y="119"/>
                </a:lnTo>
                <a:lnTo>
                  <a:pt x="665" y="121"/>
                </a:lnTo>
                <a:lnTo>
                  <a:pt x="660" y="123"/>
                </a:lnTo>
                <a:lnTo>
                  <a:pt x="656" y="125"/>
                </a:lnTo>
                <a:lnTo>
                  <a:pt x="652" y="125"/>
                </a:lnTo>
                <a:lnTo>
                  <a:pt x="642" y="125"/>
                </a:lnTo>
                <a:lnTo>
                  <a:pt x="634" y="123"/>
                </a:lnTo>
                <a:lnTo>
                  <a:pt x="630" y="119"/>
                </a:lnTo>
                <a:lnTo>
                  <a:pt x="628" y="118"/>
                </a:lnTo>
                <a:lnTo>
                  <a:pt x="628" y="116"/>
                </a:lnTo>
                <a:lnTo>
                  <a:pt x="630" y="114"/>
                </a:lnTo>
                <a:lnTo>
                  <a:pt x="632" y="114"/>
                </a:lnTo>
                <a:lnTo>
                  <a:pt x="634" y="112"/>
                </a:lnTo>
                <a:lnTo>
                  <a:pt x="632" y="110"/>
                </a:lnTo>
                <a:lnTo>
                  <a:pt x="630" y="110"/>
                </a:lnTo>
                <a:lnTo>
                  <a:pt x="624" y="110"/>
                </a:lnTo>
                <a:lnTo>
                  <a:pt x="620" y="110"/>
                </a:lnTo>
                <a:lnTo>
                  <a:pt x="616" y="112"/>
                </a:lnTo>
                <a:lnTo>
                  <a:pt x="613" y="114"/>
                </a:lnTo>
                <a:lnTo>
                  <a:pt x="615" y="118"/>
                </a:lnTo>
                <a:lnTo>
                  <a:pt x="616" y="121"/>
                </a:lnTo>
                <a:lnTo>
                  <a:pt x="618" y="123"/>
                </a:lnTo>
                <a:lnTo>
                  <a:pt x="620" y="123"/>
                </a:lnTo>
                <a:lnTo>
                  <a:pt x="618" y="125"/>
                </a:lnTo>
                <a:lnTo>
                  <a:pt x="613" y="125"/>
                </a:lnTo>
                <a:lnTo>
                  <a:pt x="605" y="125"/>
                </a:lnTo>
                <a:lnTo>
                  <a:pt x="587" y="123"/>
                </a:lnTo>
                <a:lnTo>
                  <a:pt x="583" y="123"/>
                </a:lnTo>
                <a:lnTo>
                  <a:pt x="581" y="123"/>
                </a:lnTo>
                <a:lnTo>
                  <a:pt x="583" y="125"/>
                </a:lnTo>
                <a:lnTo>
                  <a:pt x="591" y="129"/>
                </a:lnTo>
                <a:lnTo>
                  <a:pt x="599" y="131"/>
                </a:lnTo>
                <a:lnTo>
                  <a:pt x="616" y="135"/>
                </a:lnTo>
                <a:lnTo>
                  <a:pt x="624" y="138"/>
                </a:lnTo>
                <a:lnTo>
                  <a:pt x="630" y="140"/>
                </a:lnTo>
                <a:lnTo>
                  <a:pt x="632" y="144"/>
                </a:lnTo>
                <a:lnTo>
                  <a:pt x="632" y="146"/>
                </a:lnTo>
                <a:lnTo>
                  <a:pt x="632" y="148"/>
                </a:lnTo>
                <a:lnTo>
                  <a:pt x="630" y="155"/>
                </a:lnTo>
                <a:lnTo>
                  <a:pt x="628" y="159"/>
                </a:lnTo>
                <a:lnTo>
                  <a:pt x="626" y="163"/>
                </a:lnTo>
                <a:lnTo>
                  <a:pt x="624" y="165"/>
                </a:lnTo>
                <a:lnTo>
                  <a:pt x="622" y="167"/>
                </a:lnTo>
                <a:lnTo>
                  <a:pt x="620" y="167"/>
                </a:lnTo>
                <a:lnTo>
                  <a:pt x="615" y="167"/>
                </a:lnTo>
                <a:lnTo>
                  <a:pt x="603" y="161"/>
                </a:lnTo>
                <a:lnTo>
                  <a:pt x="599" y="161"/>
                </a:lnTo>
                <a:lnTo>
                  <a:pt x="597" y="159"/>
                </a:lnTo>
                <a:lnTo>
                  <a:pt x="595" y="161"/>
                </a:lnTo>
                <a:lnTo>
                  <a:pt x="595" y="165"/>
                </a:lnTo>
                <a:lnTo>
                  <a:pt x="599" y="169"/>
                </a:lnTo>
                <a:lnTo>
                  <a:pt x="605" y="172"/>
                </a:lnTo>
                <a:lnTo>
                  <a:pt x="611" y="174"/>
                </a:lnTo>
                <a:lnTo>
                  <a:pt x="616" y="174"/>
                </a:lnTo>
                <a:lnTo>
                  <a:pt x="622" y="174"/>
                </a:lnTo>
                <a:lnTo>
                  <a:pt x="630" y="172"/>
                </a:lnTo>
                <a:lnTo>
                  <a:pt x="634" y="167"/>
                </a:lnTo>
                <a:lnTo>
                  <a:pt x="638" y="161"/>
                </a:lnTo>
                <a:lnTo>
                  <a:pt x="642" y="157"/>
                </a:lnTo>
                <a:lnTo>
                  <a:pt x="644" y="157"/>
                </a:lnTo>
                <a:lnTo>
                  <a:pt x="646" y="157"/>
                </a:lnTo>
                <a:lnTo>
                  <a:pt x="648" y="159"/>
                </a:lnTo>
                <a:lnTo>
                  <a:pt x="650" y="163"/>
                </a:lnTo>
                <a:lnTo>
                  <a:pt x="652" y="165"/>
                </a:lnTo>
                <a:lnTo>
                  <a:pt x="654" y="167"/>
                </a:lnTo>
                <a:lnTo>
                  <a:pt x="658" y="167"/>
                </a:lnTo>
                <a:lnTo>
                  <a:pt x="660" y="169"/>
                </a:lnTo>
                <a:lnTo>
                  <a:pt x="658" y="171"/>
                </a:lnTo>
                <a:lnTo>
                  <a:pt x="650" y="182"/>
                </a:lnTo>
                <a:lnTo>
                  <a:pt x="646" y="184"/>
                </a:lnTo>
                <a:lnTo>
                  <a:pt x="644" y="188"/>
                </a:lnTo>
                <a:lnTo>
                  <a:pt x="638" y="189"/>
                </a:lnTo>
                <a:lnTo>
                  <a:pt x="624" y="191"/>
                </a:lnTo>
                <a:lnTo>
                  <a:pt x="618" y="191"/>
                </a:lnTo>
                <a:lnTo>
                  <a:pt x="611" y="195"/>
                </a:lnTo>
                <a:lnTo>
                  <a:pt x="603" y="201"/>
                </a:lnTo>
                <a:lnTo>
                  <a:pt x="593" y="210"/>
                </a:lnTo>
                <a:lnTo>
                  <a:pt x="587" y="214"/>
                </a:lnTo>
                <a:lnTo>
                  <a:pt x="583" y="220"/>
                </a:lnTo>
                <a:lnTo>
                  <a:pt x="579" y="225"/>
                </a:lnTo>
                <a:lnTo>
                  <a:pt x="575" y="231"/>
                </a:lnTo>
                <a:lnTo>
                  <a:pt x="570" y="240"/>
                </a:lnTo>
                <a:lnTo>
                  <a:pt x="566" y="244"/>
                </a:lnTo>
                <a:lnTo>
                  <a:pt x="562" y="246"/>
                </a:lnTo>
                <a:lnTo>
                  <a:pt x="556" y="254"/>
                </a:lnTo>
                <a:lnTo>
                  <a:pt x="550" y="259"/>
                </a:lnTo>
                <a:lnTo>
                  <a:pt x="544" y="269"/>
                </a:lnTo>
                <a:lnTo>
                  <a:pt x="542" y="275"/>
                </a:lnTo>
                <a:lnTo>
                  <a:pt x="540" y="278"/>
                </a:lnTo>
                <a:lnTo>
                  <a:pt x="540" y="288"/>
                </a:lnTo>
                <a:lnTo>
                  <a:pt x="540" y="293"/>
                </a:lnTo>
                <a:lnTo>
                  <a:pt x="540" y="299"/>
                </a:lnTo>
                <a:lnTo>
                  <a:pt x="540" y="301"/>
                </a:lnTo>
                <a:lnTo>
                  <a:pt x="538" y="303"/>
                </a:lnTo>
                <a:lnTo>
                  <a:pt x="534" y="303"/>
                </a:lnTo>
                <a:lnTo>
                  <a:pt x="530" y="303"/>
                </a:lnTo>
                <a:lnTo>
                  <a:pt x="521" y="305"/>
                </a:lnTo>
                <a:lnTo>
                  <a:pt x="513" y="307"/>
                </a:lnTo>
                <a:lnTo>
                  <a:pt x="495" y="314"/>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8" name="Freeform 35">
            <a:extLst>
              <a:ext uri="{FF2B5EF4-FFF2-40B4-BE49-F238E27FC236}">
                <a16:creationId xmlns:a16="http://schemas.microsoft.com/office/drawing/2014/main" id="{EAEB9765-771B-FA3D-CF58-AA47A38E8414}"/>
              </a:ext>
            </a:extLst>
          </p:cNvPr>
          <p:cNvSpPr>
            <a:spLocks/>
          </p:cNvSpPr>
          <p:nvPr/>
        </p:nvSpPr>
        <p:spPr bwMode="auto">
          <a:xfrm>
            <a:off x="6385021" y="2543538"/>
            <a:ext cx="769311" cy="469783"/>
          </a:xfrm>
          <a:custGeom>
            <a:avLst/>
            <a:gdLst>
              <a:gd name="T0" fmla="*/ 112 w 621"/>
              <a:gd name="T1" fmla="*/ 255 h 355"/>
              <a:gd name="T2" fmla="*/ 63 w 621"/>
              <a:gd name="T3" fmla="*/ 301 h 355"/>
              <a:gd name="T4" fmla="*/ 53 w 621"/>
              <a:gd name="T5" fmla="*/ 319 h 355"/>
              <a:gd name="T6" fmla="*/ 37 w 621"/>
              <a:gd name="T7" fmla="*/ 325 h 355"/>
              <a:gd name="T8" fmla="*/ 28 w 621"/>
              <a:gd name="T9" fmla="*/ 338 h 355"/>
              <a:gd name="T10" fmla="*/ 4 w 621"/>
              <a:gd name="T11" fmla="*/ 352 h 355"/>
              <a:gd name="T12" fmla="*/ 382 w 621"/>
              <a:gd name="T13" fmla="*/ 297 h 355"/>
              <a:gd name="T14" fmla="*/ 533 w 621"/>
              <a:gd name="T15" fmla="*/ 268 h 355"/>
              <a:gd name="T16" fmla="*/ 576 w 621"/>
              <a:gd name="T17" fmla="*/ 255 h 355"/>
              <a:gd name="T18" fmla="*/ 619 w 621"/>
              <a:gd name="T19" fmla="*/ 236 h 355"/>
              <a:gd name="T20" fmla="*/ 609 w 621"/>
              <a:gd name="T21" fmla="*/ 221 h 355"/>
              <a:gd name="T22" fmla="*/ 589 w 621"/>
              <a:gd name="T23" fmla="*/ 215 h 355"/>
              <a:gd name="T24" fmla="*/ 583 w 621"/>
              <a:gd name="T25" fmla="*/ 221 h 355"/>
              <a:gd name="T26" fmla="*/ 554 w 621"/>
              <a:gd name="T27" fmla="*/ 212 h 355"/>
              <a:gd name="T28" fmla="*/ 542 w 621"/>
              <a:gd name="T29" fmla="*/ 197 h 355"/>
              <a:gd name="T30" fmla="*/ 515 w 621"/>
              <a:gd name="T31" fmla="*/ 197 h 355"/>
              <a:gd name="T32" fmla="*/ 527 w 621"/>
              <a:gd name="T33" fmla="*/ 195 h 355"/>
              <a:gd name="T34" fmla="*/ 554 w 621"/>
              <a:gd name="T35" fmla="*/ 200 h 355"/>
              <a:gd name="T36" fmla="*/ 566 w 621"/>
              <a:gd name="T37" fmla="*/ 206 h 355"/>
              <a:gd name="T38" fmla="*/ 574 w 621"/>
              <a:gd name="T39" fmla="*/ 215 h 355"/>
              <a:gd name="T40" fmla="*/ 580 w 621"/>
              <a:gd name="T41" fmla="*/ 202 h 355"/>
              <a:gd name="T42" fmla="*/ 566 w 621"/>
              <a:gd name="T43" fmla="*/ 187 h 355"/>
              <a:gd name="T44" fmla="*/ 576 w 621"/>
              <a:gd name="T45" fmla="*/ 170 h 355"/>
              <a:gd name="T46" fmla="*/ 566 w 621"/>
              <a:gd name="T47" fmla="*/ 159 h 355"/>
              <a:gd name="T48" fmla="*/ 554 w 621"/>
              <a:gd name="T49" fmla="*/ 149 h 355"/>
              <a:gd name="T50" fmla="*/ 538 w 621"/>
              <a:gd name="T51" fmla="*/ 140 h 355"/>
              <a:gd name="T52" fmla="*/ 511 w 621"/>
              <a:gd name="T53" fmla="*/ 123 h 355"/>
              <a:gd name="T54" fmla="*/ 501 w 621"/>
              <a:gd name="T55" fmla="*/ 112 h 355"/>
              <a:gd name="T56" fmla="*/ 480 w 621"/>
              <a:gd name="T57" fmla="*/ 104 h 355"/>
              <a:gd name="T58" fmla="*/ 497 w 621"/>
              <a:gd name="T59" fmla="*/ 104 h 355"/>
              <a:gd name="T60" fmla="*/ 515 w 621"/>
              <a:gd name="T61" fmla="*/ 117 h 355"/>
              <a:gd name="T62" fmla="*/ 562 w 621"/>
              <a:gd name="T63" fmla="*/ 144 h 355"/>
              <a:gd name="T64" fmla="*/ 564 w 621"/>
              <a:gd name="T65" fmla="*/ 132 h 355"/>
              <a:gd name="T66" fmla="*/ 566 w 621"/>
              <a:gd name="T67" fmla="*/ 117 h 355"/>
              <a:gd name="T68" fmla="*/ 550 w 621"/>
              <a:gd name="T69" fmla="*/ 113 h 355"/>
              <a:gd name="T70" fmla="*/ 538 w 621"/>
              <a:gd name="T71" fmla="*/ 104 h 355"/>
              <a:gd name="T72" fmla="*/ 507 w 621"/>
              <a:gd name="T73" fmla="*/ 100 h 355"/>
              <a:gd name="T74" fmla="*/ 499 w 621"/>
              <a:gd name="T75" fmla="*/ 89 h 355"/>
              <a:gd name="T76" fmla="*/ 480 w 621"/>
              <a:gd name="T77" fmla="*/ 87 h 355"/>
              <a:gd name="T78" fmla="*/ 470 w 621"/>
              <a:gd name="T79" fmla="*/ 83 h 355"/>
              <a:gd name="T80" fmla="*/ 472 w 621"/>
              <a:gd name="T81" fmla="*/ 66 h 355"/>
              <a:gd name="T82" fmla="*/ 482 w 621"/>
              <a:gd name="T83" fmla="*/ 57 h 355"/>
              <a:gd name="T84" fmla="*/ 486 w 621"/>
              <a:gd name="T85" fmla="*/ 38 h 355"/>
              <a:gd name="T86" fmla="*/ 462 w 621"/>
              <a:gd name="T87" fmla="*/ 17 h 355"/>
              <a:gd name="T88" fmla="*/ 421 w 621"/>
              <a:gd name="T89" fmla="*/ 0 h 355"/>
              <a:gd name="T90" fmla="*/ 376 w 621"/>
              <a:gd name="T91" fmla="*/ 2 h 355"/>
              <a:gd name="T92" fmla="*/ 366 w 621"/>
              <a:gd name="T93" fmla="*/ 21 h 355"/>
              <a:gd name="T94" fmla="*/ 349 w 621"/>
              <a:gd name="T95" fmla="*/ 47 h 355"/>
              <a:gd name="T96" fmla="*/ 327 w 621"/>
              <a:gd name="T97" fmla="*/ 89 h 355"/>
              <a:gd name="T98" fmla="*/ 311 w 621"/>
              <a:gd name="T99" fmla="*/ 110 h 355"/>
              <a:gd name="T100" fmla="*/ 294 w 621"/>
              <a:gd name="T101" fmla="*/ 104 h 355"/>
              <a:gd name="T102" fmla="*/ 284 w 621"/>
              <a:gd name="T103" fmla="*/ 104 h 355"/>
              <a:gd name="T104" fmla="*/ 274 w 621"/>
              <a:gd name="T105" fmla="*/ 142 h 355"/>
              <a:gd name="T106" fmla="*/ 253 w 621"/>
              <a:gd name="T107" fmla="*/ 198 h 355"/>
              <a:gd name="T108" fmla="*/ 255 w 621"/>
              <a:gd name="T109" fmla="*/ 208 h 355"/>
              <a:gd name="T110" fmla="*/ 257 w 621"/>
              <a:gd name="T111" fmla="*/ 217 h 355"/>
              <a:gd name="T112" fmla="*/ 213 w 621"/>
              <a:gd name="T113" fmla="*/ 236 h 355"/>
              <a:gd name="T114" fmla="*/ 204 w 621"/>
              <a:gd name="T115" fmla="*/ 248 h 355"/>
              <a:gd name="T116" fmla="*/ 190 w 621"/>
              <a:gd name="T117" fmla="*/ 255 h 355"/>
              <a:gd name="T118" fmla="*/ 170 w 621"/>
              <a:gd name="T119" fmla="*/ 250 h 355"/>
              <a:gd name="T120" fmla="*/ 157 w 621"/>
              <a:gd name="T121" fmla="*/ 267 h 355"/>
              <a:gd name="T122" fmla="*/ 135 w 621"/>
              <a:gd name="T123" fmla="*/ 265 h 355"/>
              <a:gd name="T124" fmla="*/ 121 w 621"/>
              <a:gd name="T125" fmla="*/ 2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1" h="355">
                <a:moveTo>
                  <a:pt x="120" y="244"/>
                </a:moveTo>
                <a:lnTo>
                  <a:pt x="120" y="246"/>
                </a:lnTo>
                <a:lnTo>
                  <a:pt x="118" y="250"/>
                </a:lnTo>
                <a:lnTo>
                  <a:pt x="112" y="255"/>
                </a:lnTo>
                <a:lnTo>
                  <a:pt x="92" y="272"/>
                </a:lnTo>
                <a:lnTo>
                  <a:pt x="82" y="282"/>
                </a:lnTo>
                <a:lnTo>
                  <a:pt x="73" y="291"/>
                </a:lnTo>
                <a:lnTo>
                  <a:pt x="63" y="301"/>
                </a:lnTo>
                <a:lnTo>
                  <a:pt x="61" y="306"/>
                </a:lnTo>
                <a:lnTo>
                  <a:pt x="57" y="312"/>
                </a:lnTo>
                <a:lnTo>
                  <a:pt x="55" y="318"/>
                </a:lnTo>
                <a:lnTo>
                  <a:pt x="53" y="319"/>
                </a:lnTo>
                <a:lnTo>
                  <a:pt x="51" y="319"/>
                </a:lnTo>
                <a:lnTo>
                  <a:pt x="45" y="323"/>
                </a:lnTo>
                <a:lnTo>
                  <a:pt x="41" y="323"/>
                </a:lnTo>
                <a:lnTo>
                  <a:pt x="37" y="325"/>
                </a:lnTo>
                <a:lnTo>
                  <a:pt x="35" y="327"/>
                </a:lnTo>
                <a:lnTo>
                  <a:pt x="33" y="329"/>
                </a:lnTo>
                <a:lnTo>
                  <a:pt x="29" y="336"/>
                </a:lnTo>
                <a:lnTo>
                  <a:pt x="28" y="338"/>
                </a:lnTo>
                <a:lnTo>
                  <a:pt x="24" y="340"/>
                </a:lnTo>
                <a:lnTo>
                  <a:pt x="16" y="344"/>
                </a:lnTo>
                <a:lnTo>
                  <a:pt x="6" y="348"/>
                </a:lnTo>
                <a:lnTo>
                  <a:pt x="4" y="352"/>
                </a:lnTo>
                <a:lnTo>
                  <a:pt x="0" y="355"/>
                </a:lnTo>
                <a:lnTo>
                  <a:pt x="161" y="335"/>
                </a:lnTo>
                <a:lnTo>
                  <a:pt x="260" y="318"/>
                </a:lnTo>
                <a:lnTo>
                  <a:pt x="382" y="297"/>
                </a:lnTo>
                <a:lnTo>
                  <a:pt x="439" y="285"/>
                </a:lnTo>
                <a:lnTo>
                  <a:pt x="488" y="278"/>
                </a:lnTo>
                <a:lnTo>
                  <a:pt x="521" y="270"/>
                </a:lnTo>
                <a:lnTo>
                  <a:pt x="533" y="268"/>
                </a:lnTo>
                <a:lnTo>
                  <a:pt x="537" y="267"/>
                </a:lnTo>
                <a:lnTo>
                  <a:pt x="544" y="263"/>
                </a:lnTo>
                <a:lnTo>
                  <a:pt x="556" y="259"/>
                </a:lnTo>
                <a:lnTo>
                  <a:pt x="576" y="255"/>
                </a:lnTo>
                <a:lnTo>
                  <a:pt x="591" y="253"/>
                </a:lnTo>
                <a:lnTo>
                  <a:pt x="611" y="251"/>
                </a:lnTo>
                <a:lnTo>
                  <a:pt x="615" y="244"/>
                </a:lnTo>
                <a:lnTo>
                  <a:pt x="619" y="236"/>
                </a:lnTo>
                <a:lnTo>
                  <a:pt x="621" y="232"/>
                </a:lnTo>
                <a:lnTo>
                  <a:pt x="619" y="229"/>
                </a:lnTo>
                <a:lnTo>
                  <a:pt x="615" y="225"/>
                </a:lnTo>
                <a:lnTo>
                  <a:pt x="609" y="221"/>
                </a:lnTo>
                <a:lnTo>
                  <a:pt x="603" y="219"/>
                </a:lnTo>
                <a:lnTo>
                  <a:pt x="597" y="217"/>
                </a:lnTo>
                <a:lnTo>
                  <a:pt x="593" y="215"/>
                </a:lnTo>
                <a:lnTo>
                  <a:pt x="589" y="215"/>
                </a:lnTo>
                <a:lnTo>
                  <a:pt x="585" y="215"/>
                </a:lnTo>
                <a:lnTo>
                  <a:pt x="585" y="217"/>
                </a:lnTo>
                <a:lnTo>
                  <a:pt x="583" y="219"/>
                </a:lnTo>
                <a:lnTo>
                  <a:pt x="583" y="221"/>
                </a:lnTo>
                <a:lnTo>
                  <a:pt x="574" y="219"/>
                </a:lnTo>
                <a:lnTo>
                  <a:pt x="564" y="215"/>
                </a:lnTo>
                <a:lnTo>
                  <a:pt x="558" y="214"/>
                </a:lnTo>
                <a:lnTo>
                  <a:pt x="554" y="212"/>
                </a:lnTo>
                <a:lnTo>
                  <a:pt x="550" y="208"/>
                </a:lnTo>
                <a:lnTo>
                  <a:pt x="548" y="204"/>
                </a:lnTo>
                <a:lnTo>
                  <a:pt x="544" y="198"/>
                </a:lnTo>
                <a:lnTo>
                  <a:pt x="542" y="197"/>
                </a:lnTo>
                <a:lnTo>
                  <a:pt x="540" y="197"/>
                </a:lnTo>
                <a:lnTo>
                  <a:pt x="533" y="198"/>
                </a:lnTo>
                <a:lnTo>
                  <a:pt x="525" y="198"/>
                </a:lnTo>
                <a:lnTo>
                  <a:pt x="515" y="197"/>
                </a:lnTo>
                <a:lnTo>
                  <a:pt x="511" y="197"/>
                </a:lnTo>
                <a:lnTo>
                  <a:pt x="511" y="195"/>
                </a:lnTo>
                <a:lnTo>
                  <a:pt x="513" y="195"/>
                </a:lnTo>
                <a:lnTo>
                  <a:pt x="527" y="195"/>
                </a:lnTo>
                <a:lnTo>
                  <a:pt x="548" y="195"/>
                </a:lnTo>
                <a:lnTo>
                  <a:pt x="550" y="195"/>
                </a:lnTo>
                <a:lnTo>
                  <a:pt x="552" y="197"/>
                </a:lnTo>
                <a:lnTo>
                  <a:pt x="554" y="200"/>
                </a:lnTo>
                <a:lnTo>
                  <a:pt x="556" y="204"/>
                </a:lnTo>
                <a:lnTo>
                  <a:pt x="560" y="204"/>
                </a:lnTo>
                <a:lnTo>
                  <a:pt x="564" y="204"/>
                </a:lnTo>
                <a:lnTo>
                  <a:pt x="566" y="206"/>
                </a:lnTo>
                <a:lnTo>
                  <a:pt x="568" y="212"/>
                </a:lnTo>
                <a:lnTo>
                  <a:pt x="570" y="214"/>
                </a:lnTo>
                <a:lnTo>
                  <a:pt x="572" y="214"/>
                </a:lnTo>
                <a:lnTo>
                  <a:pt x="574" y="215"/>
                </a:lnTo>
                <a:lnTo>
                  <a:pt x="578" y="215"/>
                </a:lnTo>
                <a:lnTo>
                  <a:pt x="580" y="208"/>
                </a:lnTo>
                <a:lnTo>
                  <a:pt x="580" y="204"/>
                </a:lnTo>
                <a:lnTo>
                  <a:pt x="580" y="202"/>
                </a:lnTo>
                <a:lnTo>
                  <a:pt x="578" y="198"/>
                </a:lnTo>
                <a:lnTo>
                  <a:pt x="574" y="195"/>
                </a:lnTo>
                <a:lnTo>
                  <a:pt x="570" y="191"/>
                </a:lnTo>
                <a:lnTo>
                  <a:pt x="566" y="187"/>
                </a:lnTo>
                <a:lnTo>
                  <a:pt x="562" y="181"/>
                </a:lnTo>
                <a:lnTo>
                  <a:pt x="564" y="172"/>
                </a:lnTo>
                <a:lnTo>
                  <a:pt x="570" y="172"/>
                </a:lnTo>
                <a:lnTo>
                  <a:pt x="576" y="170"/>
                </a:lnTo>
                <a:lnTo>
                  <a:pt x="578" y="168"/>
                </a:lnTo>
                <a:lnTo>
                  <a:pt x="578" y="166"/>
                </a:lnTo>
                <a:lnTo>
                  <a:pt x="574" y="163"/>
                </a:lnTo>
                <a:lnTo>
                  <a:pt x="566" y="159"/>
                </a:lnTo>
                <a:lnTo>
                  <a:pt x="566" y="155"/>
                </a:lnTo>
                <a:lnTo>
                  <a:pt x="562" y="151"/>
                </a:lnTo>
                <a:lnTo>
                  <a:pt x="558" y="151"/>
                </a:lnTo>
                <a:lnTo>
                  <a:pt x="554" y="149"/>
                </a:lnTo>
                <a:lnTo>
                  <a:pt x="546" y="147"/>
                </a:lnTo>
                <a:lnTo>
                  <a:pt x="542" y="146"/>
                </a:lnTo>
                <a:lnTo>
                  <a:pt x="540" y="144"/>
                </a:lnTo>
                <a:lnTo>
                  <a:pt x="538" y="140"/>
                </a:lnTo>
                <a:lnTo>
                  <a:pt x="535" y="136"/>
                </a:lnTo>
                <a:lnTo>
                  <a:pt x="531" y="132"/>
                </a:lnTo>
                <a:lnTo>
                  <a:pt x="525" y="130"/>
                </a:lnTo>
                <a:lnTo>
                  <a:pt x="511" y="123"/>
                </a:lnTo>
                <a:lnTo>
                  <a:pt x="507" y="119"/>
                </a:lnTo>
                <a:lnTo>
                  <a:pt x="503" y="115"/>
                </a:lnTo>
                <a:lnTo>
                  <a:pt x="503" y="113"/>
                </a:lnTo>
                <a:lnTo>
                  <a:pt x="501" y="112"/>
                </a:lnTo>
                <a:lnTo>
                  <a:pt x="499" y="110"/>
                </a:lnTo>
                <a:lnTo>
                  <a:pt x="490" y="108"/>
                </a:lnTo>
                <a:lnTo>
                  <a:pt x="482" y="106"/>
                </a:lnTo>
                <a:lnTo>
                  <a:pt x="480" y="104"/>
                </a:lnTo>
                <a:lnTo>
                  <a:pt x="478" y="102"/>
                </a:lnTo>
                <a:lnTo>
                  <a:pt x="490" y="102"/>
                </a:lnTo>
                <a:lnTo>
                  <a:pt x="493" y="102"/>
                </a:lnTo>
                <a:lnTo>
                  <a:pt x="497" y="104"/>
                </a:lnTo>
                <a:lnTo>
                  <a:pt x="505" y="106"/>
                </a:lnTo>
                <a:lnTo>
                  <a:pt x="509" y="110"/>
                </a:lnTo>
                <a:lnTo>
                  <a:pt x="511" y="112"/>
                </a:lnTo>
                <a:lnTo>
                  <a:pt x="515" y="117"/>
                </a:lnTo>
                <a:lnTo>
                  <a:pt x="523" y="121"/>
                </a:lnTo>
                <a:lnTo>
                  <a:pt x="540" y="134"/>
                </a:lnTo>
                <a:lnTo>
                  <a:pt x="558" y="142"/>
                </a:lnTo>
                <a:lnTo>
                  <a:pt x="562" y="144"/>
                </a:lnTo>
                <a:lnTo>
                  <a:pt x="564" y="144"/>
                </a:lnTo>
                <a:lnTo>
                  <a:pt x="564" y="142"/>
                </a:lnTo>
                <a:lnTo>
                  <a:pt x="564" y="136"/>
                </a:lnTo>
                <a:lnTo>
                  <a:pt x="564" y="132"/>
                </a:lnTo>
                <a:lnTo>
                  <a:pt x="566" y="125"/>
                </a:lnTo>
                <a:lnTo>
                  <a:pt x="566" y="123"/>
                </a:lnTo>
                <a:lnTo>
                  <a:pt x="568" y="119"/>
                </a:lnTo>
                <a:lnTo>
                  <a:pt x="566" y="117"/>
                </a:lnTo>
                <a:lnTo>
                  <a:pt x="564" y="117"/>
                </a:lnTo>
                <a:lnTo>
                  <a:pt x="560" y="115"/>
                </a:lnTo>
                <a:lnTo>
                  <a:pt x="554" y="115"/>
                </a:lnTo>
                <a:lnTo>
                  <a:pt x="550" y="113"/>
                </a:lnTo>
                <a:lnTo>
                  <a:pt x="546" y="112"/>
                </a:lnTo>
                <a:lnTo>
                  <a:pt x="544" y="110"/>
                </a:lnTo>
                <a:lnTo>
                  <a:pt x="542" y="106"/>
                </a:lnTo>
                <a:lnTo>
                  <a:pt x="538" y="104"/>
                </a:lnTo>
                <a:lnTo>
                  <a:pt x="535" y="104"/>
                </a:lnTo>
                <a:lnTo>
                  <a:pt x="529" y="104"/>
                </a:lnTo>
                <a:lnTo>
                  <a:pt x="515" y="102"/>
                </a:lnTo>
                <a:lnTo>
                  <a:pt x="507" y="100"/>
                </a:lnTo>
                <a:lnTo>
                  <a:pt x="503" y="98"/>
                </a:lnTo>
                <a:lnTo>
                  <a:pt x="503" y="94"/>
                </a:lnTo>
                <a:lnTo>
                  <a:pt x="501" y="91"/>
                </a:lnTo>
                <a:lnTo>
                  <a:pt x="499" y="89"/>
                </a:lnTo>
                <a:lnTo>
                  <a:pt x="497" y="87"/>
                </a:lnTo>
                <a:lnTo>
                  <a:pt x="493" y="87"/>
                </a:lnTo>
                <a:lnTo>
                  <a:pt x="484" y="87"/>
                </a:lnTo>
                <a:lnTo>
                  <a:pt x="480" y="87"/>
                </a:lnTo>
                <a:lnTo>
                  <a:pt x="478" y="87"/>
                </a:lnTo>
                <a:lnTo>
                  <a:pt x="474" y="87"/>
                </a:lnTo>
                <a:lnTo>
                  <a:pt x="472" y="85"/>
                </a:lnTo>
                <a:lnTo>
                  <a:pt x="470" y="83"/>
                </a:lnTo>
                <a:lnTo>
                  <a:pt x="468" y="79"/>
                </a:lnTo>
                <a:lnTo>
                  <a:pt x="468" y="76"/>
                </a:lnTo>
                <a:lnTo>
                  <a:pt x="468" y="72"/>
                </a:lnTo>
                <a:lnTo>
                  <a:pt x="472" y="66"/>
                </a:lnTo>
                <a:lnTo>
                  <a:pt x="474" y="66"/>
                </a:lnTo>
                <a:lnTo>
                  <a:pt x="476" y="64"/>
                </a:lnTo>
                <a:lnTo>
                  <a:pt x="480" y="60"/>
                </a:lnTo>
                <a:lnTo>
                  <a:pt x="482" y="57"/>
                </a:lnTo>
                <a:lnTo>
                  <a:pt x="486" y="51"/>
                </a:lnTo>
                <a:lnTo>
                  <a:pt x="486" y="45"/>
                </a:lnTo>
                <a:lnTo>
                  <a:pt x="486" y="42"/>
                </a:lnTo>
                <a:lnTo>
                  <a:pt x="486" y="38"/>
                </a:lnTo>
                <a:lnTo>
                  <a:pt x="484" y="34"/>
                </a:lnTo>
                <a:lnTo>
                  <a:pt x="482" y="32"/>
                </a:lnTo>
                <a:lnTo>
                  <a:pt x="474" y="25"/>
                </a:lnTo>
                <a:lnTo>
                  <a:pt x="462" y="17"/>
                </a:lnTo>
                <a:lnTo>
                  <a:pt x="452" y="13"/>
                </a:lnTo>
                <a:lnTo>
                  <a:pt x="441" y="8"/>
                </a:lnTo>
                <a:lnTo>
                  <a:pt x="429" y="4"/>
                </a:lnTo>
                <a:lnTo>
                  <a:pt x="421" y="0"/>
                </a:lnTo>
                <a:lnTo>
                  <a:pt x="415" y="17"/>
                </a:lnTo>
                <a:lnTo>
                  <a:pt x="396" y="8"/>
                </a:lnTo>
                <a:lnTo>
                  <a:pt x="382" y="2"/>
                </a:lnTo>
                <a:lnTo>
                  <a:pt x="376" y="2"/>
                </a:lnTo>
                <a:lnTo>
                  <a:pt x="370" y="4"/>
                </a:lnTo>
                <a:lnTo>
                  <a:pt x="368" y="9"/>
                </a:lnTo>
                <a:lnTo>
                  <a:pt x="366" y="17"/>
                </a:lnTo>
                <a:lnTo>
                  <a:pt x="366" y="21"/>
                </a:lnTo>
                <a:lnTo>
                  <a:pt x="364" y="26"/>
                </a:lnTo>
                <a:lnTo>
                  <a:pt x="360" y="34"/>
                </a:lnTo>
                <a:lnTo>
                  <a:pt x="354" y="42"/>
                </a:lnTo>
                <a:lnTo>
                  <a:pt x="349" y="47"/>
                </a:lnTo>
                <a:lnTo>
                  <a:pt x="337" y="60"/>
                </a:lnTo>
                <a:lnTo>
                  <a:pt x="331" y="66"/>
                </a:lnTo>
                <a:lnTo>
                  <a:pt x="329" y="74"/>
                </a:lnTo>
                <a:lnTo>
                  <a:pt x="327" y="89"/>
                </a:lnTo>
                <a:lnTo>
                  <a:pt x="325" y="94"/>
                </a:lnTo>
                <a:lnTo>
                  <a:pt x="321" y="102"/>
                </a:lnTo>
                <a:lnTo>
                  <a:pt x="317" y="106"/>
                </a:lnTo>
                <a:lnTo>
                  <a:pt x="311" y="110"/>
                </a:lnTo>
                <a:lnTo>
                  <a:pt x="309" y="110"/>
                </a:lnTo>
                <a:lnTo>
                  <a:pt x="305" y="110"/>
                </a:lnTo>
                <a:lnTo>
                  <a:pt x="300" y="108"/>
                </a:lnTo>
                <a:lnTo>
                  <a:pt x="294" y="104"/>
                </a:lnTo>
                <a:lnTo>
                  <a:pt x="292" y="102"/>
                </a:lnTo>
                <a:lnTo>
                  <a:pt x="290" y="102"/>
                </a:lnTo>
                <a:lnTo>
                  <a:pt x="286" y="102"/>
                </a:lnTo>
                <a:lnTo>
                  <a:pt x="284" y="104"/>
                </a:lnTo>
                <a:lnTo>
                  <a:pt x="284" y="108"/>
                </a:lnTo>
                <a:lnTo>
                  <a:pt x="282" y="113"/>
                </a:lnTo>
                <a:lnTo>
                  <a:pt x="278" y="130"/>
                </a:lnTo>
                <a:lnTo>
                  <a:pt x="274" y="142"/>
                </a:lnTo>
                <a:lnTo>
                  <a:pt x="270" y="153"/>
                </a:lnTo>
                <a:lnTo>
                  <a:pt x="260" y="174"/>
                </a:lnTo>
                <a:lnTo>
                  <a:pt x="255" y="195"/>
                </a:lnTo>
                <a:lnTo>
                  <a:pt x="253" y="198"/>
                </a:lnTo>
                <a:lnTo>
                  <a:pt x="251" y="200"/>
                </a:lnTo>
                <a:lnTo>
                  <a:pt x="251" y="202"/>
                </a:lnTo>
                <a:lnTo>
                  <a:pt x="253" y="206"/>
                </a:lnTo>
                <a:lnTo>
                  <a:pt x="255" y="208"/>
                </a:lnTo>
                <a:lnTo>
                  <a:pt x="257" y="210"/>
                </a:lnTo>
                <a:lnTo>
                  <a:pt x="259" y="212"/>
                </a:lnTo>
                <a:lnTo>
                  <a:pt x="259" y="214"/>
                </a:lnTo>
                <a:lnTo>
                  <a:pt x="257" y="217"/>
                </a:lnTo>
                <a:lnTo>
                  <a:pt x="249" y="219"/>
                </a:lnTo>
                <a:lnTo>
                  <a:pt x="229" y="231"/>
                </a:lnTo>
                <a:lnTo>
                  <a:pt x="221" y="234"/>
                </a:lnTo>
                <a:lnTo>
                  <a:pt x="213" y="236"/>
                </a:lnTo>
                <a:lnTo>
                  <a:pt x="208" y="238"/>
                </a:lnTo>
                <a:lnTo>
                  <a:pt x="206" y="240"/>
                </a:lnTo>
                <a:lnTo>
                  <a:pt x="206" y="244"/>
                </a:lnTo>
                <a:lnTo>
                  <a:pt x="204" y="248"/>
                </a:lnTo>
                <a:lnTo>
                  <a:pt x="202" y="251"/>
                </a:lnTo>
                <a:lnTo>
                  <a:pt x="198" y="253"/>
                </a:lnTo>
                <a:lnTo>
                  <a:pt x="194" y="253"/>
                </a:lnTo>
                <a:lnTo>
                  <a:pt x="190" y="255"/>
                </a:lnTo>
                <a:lnTo>
                  <a:pt x="176" y="255"/>
                </a:lnTo>
                <a:lnTo>
                  <a:pt x="174" y="253"/>
                </a:lnTo>
                <a:lnTo>
                  <a:pt x="172" y="253"/>
                </a:lnTo>
                <a:lnTo>
                  <a:pt x="170" y="250"/>
                </a:lnTo>
                <a:lnTo>
                  <a:pt x="168" y="250"/>
                </a:lnTo>
                <a:lnTo>
                  <a:pt x="163" y="259"/>
                </a:lnTo>
                <a:lnTo>
                  <a:pt x="159" y="265"/>
                </a:lnTo>
                <a:lnTo>
                  <a:pt x="157" y="267"/>
                </a:lnTo>
                <a:lnTo>
                  <a:pt x="155" y="268"/>
                </a:lnTo>
                <a:lnTo>
                  <a:pt x="149" y="268"/>
                </a:lnTo>
                <a:lnTo>
                  <a:pt x="139" y="267"/>
                </a:lnTo>
                <a:lnTo>
                  <a:pt x="135" y="265"/>
                </a:lnTo>
                <a:lnTo>
                  <a:pt x="131" y="263"/>
                </a:lnTo>
                <a:lnTo>
                  <a:pt x="127" y="261"/>
                </a:lnTo>
                <a:lnTo>
                  <a:pt x="123" y="257"/>
                </a:lnTo>
                <a:lnTo>
                  <a:pt x="121" y="255"/>
                </a:lnTo>
                <a:lnTo>
                  <a:pt x="121" y="251"/>
                </a:lnTo>
                <a:lnTo>
                  <a:pt x="120" y="248"/>
                </a:lnTo>
                <a:lnTo>
                  <a:pt x="120" y="244"/>
                </a:lnTo>
                <a:close/>
              </a:path>
            </a:pathLst>
          </a:custGeom>
          <a:solidFill>
            <a:schemeClr val="bg1">
              <a:lumMod val="8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9" name="Freeform 36">
            <a:extLst>
              <a:ext uri="{FF2B5EF4-FFF2-40B4-BE49-F238E27FC236}">
                <a16:creationId xmlns:a16="http://schemas.microsoft.com/office/drawing/2014/main" id="{C018886E-AFEB-8BED-6059-975714DB785A}"/>
              </a:ext>
            </a:extLst>
          </p:cNvPr>
          <p:cNvSpPr>
            <a:spLocks/>
          </p:cNvSpPr>
          <p:nvPr/>
        </p:nvSpPr>
        <p:spPr bwMode="auto">
          <a:xfrm>
            <a:off x="6971542" y="2607795"/>
            <a:ext cx="100137" cy="67111"/>
          </a:xfrm>
          <a:custGeom>
            <a:avLst/>
            <a:gdLst>
              <a:gd name="T0" fmla="*/ 2147483647 w 80"/>
              <a:gd name="T1" fmla="*/ 2147483647 h 51"/>
              <a:gd name="T2" fmla="*/ 0 w 80"/>
              <a:gd name="T3" fmla="*/ 2147483647 h 51"/>
              <a:gd name="T4" fmla="*/ 0 w 80"/>
              <a:gd name="T5" fmla="*/ 2147483647 h 51"/>
              <a:gd name="T6" fmla="*/ 2147483647 w 80"/>
              <a:gd name="T7" fmla="*/ 2147483647 h 51"/>
              <a:gd name="T8" fmla="*/ 2147483647 w 80"/>
              <a:gd name="T9" fmla="*/ 2147483647 h 51"/>
              <a:gd name="T10" fmla="*/ 2147483647 w 80"/>
              <a:gd name="T11" fmla="*/ 2147483647 h 51"/>
              <a:gd name="T12" fmla="*/ 2147483647 w 80"/>
              <a:gd name="T13" fmla="*/ 2147483647 h 51"/>
              <a:gd name="T14" fmla="*/ 2147483647 w 80"/>
              <a:gd name="T15" fmla="*/ 2147483647 h 51"/>
              <a:gd name="T16" fmla="*/ 2147483647 w 80"/>
              <a:gd name="T17" fmla="*/ 2147483647 h 51"/>
              <a:gd name="T18" fmla="*/ 2147483647 w 80"/>
              <a:gd name="T19" fmla="*/ 2147483647 h 51"/>
              <a:gd name="T20" fmla="*/ 2147483647 w 80"/>
              <a:gd name="T21" fmla="*/ 2147483647 h 51"/>
              <a:gd name="T22" fmla="*/ 2147483647 w 80"/>
              <a:gd name="T23" fmla="*/ 2147483647 h 51"/>
              <a:gd name="T24" fmla="*/ 2147483647 w 80"/>
              <a:gd name="T25" fmla="*/ 2147483647 h 51"/>
              <a:gd name="T26" fmla="*/ 2147483647 w 80"/>
              <a:gd name="T27" fmla="*/ 2147483647 h 51"/>
              <a:gd name="T28" fmla="*/ 2147483647 w 80"/>
              <a:gd name="T29" fmla="*/ 2147483647 h 51"/>
              <a:gd name="T30" fmla="*/ 2147483647 w 80"/>
              <a:gd name="T31" fmla="*/ 2147483647 h 51"/>
              <a:gd name="T32" fmla="*/ 2147483647 w 80"/>
              <a:gd name="T33" fmla="*/ 2147483647 h 51"/>
              <a:gd name="T34" fmla="*/ 2147483647 w 80"/>
              <a:gd name="T35" fmla="*/ 2147483647 h 51"/>
              <a:gd name="T36" fmla="*/ 2147483647 w 80"/>
              <a:gd name="T37" fmla="*/ 2147483647 h 51"/>
              <a:gd name="T38" fmla="*/ 2147483647 w 80"/>
              <a:gd name="T39" fmla="*/ 2147483647 h 51"/>
              <a:gd name="T40" fmla="*/ 2147483647 w 80"/>
              <a:gd name="T41" fmla="*/ 2147483647 h 51"/>
              <a:gd name="T42" fmla="*/ 2147483647 w 80"/>
              <a:gd name="T43" fmla="*/ 2147483647 h 51"/>
              <a:gd name="T44" fmla="*/ 2147483647 w 80"/>
              <a:gd name="T45" fmla="*/ 2147483647 h 51"/>
              <a:gd name="T46" fmla="*/ 2147483647 w 80"/>
              <a:gd name="T47" fmla="*/ 2147483647 h 51"/>
              <a:gd name="T48" fmla="*/ 2147483647 w 80"/>
              <a:gd name="T49" fmla="*/ 2147483647 h 51"/>
              <a:gd name="T50" fmla="*/ 2147483647 w 80"/>
              <a:gd name="T51" fmla="*/ 2147483647 h 51"/>
              <a:gd name="T52" fmla="*/ 2147483647 w 80"/>
              <a:gd name="T53" fmla="*/ 2147483647 h 51"/>
              <a:gd name="T54" fmla="*/ 2147483647 w 80"/>
              <a:gd name="T55" fmla="*/ 2147483647 h 51"/>
              <a:gd name="T56" fmla="*/ 2147483647 w 80"/>
              <a:gd name="T57" fmla="*/ 2147483647 h 51"/>
              <a:gd name="T58" fmla="*/ 2147483647 w 80"/>
              <a:gd name="T59" fmla="*/ 0 h 51"/>
              <a:gd name="T60" fmla="*/ 2147483647 w 80"/>
              <a:gd name="T61" fmla="*/ 2147483647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51">
                <a:moveTo>
                  <a:pt x="2" y="15"/>
                </a:moveTo>
                <a:lnTo>
                  <a:pt x="0" y="19"/>
                </a:lnTo>
                <a:lnTo>
                  <a:pt x="0" y="23"/>
                </a:lnTo>
                <a:lnTo>
                  <a:pt x="2" y="30"/>
                </a:lnTo>
                <a:lnTo>
                  <a:pt x="4" y="32"/>
                </a:lnTo>
                <a:lnTo>
                  <a:pt x="6" y="32"/>
                </a:lnTo>
                <a:lnTo>
                  <a:pt x="8" y="30"/>
                </a:lnTo>
                <a:lnTo>
                  <a:pt x="8" y="27"/>
                </a:lnTo>
                <a:lnTo>
                  <a:pt x="23" y="25"/>
                </a:lnTo>
                <a:lnTo>
                  <a:pt x="29" y="36"/>
                </a:lnTo>
                <a:lnTo>
                  <a:pt x="41" y="38"/>
                </a:lnTo>
                <a:lnTo>
                  <a:pt x="51" y="38"/>
                </a:lnTo>
                <a:lnTo>
                  <a:pt x="57" y="40"/>
                </a:lnTo>
                <a:lnTo>
                  <a:pt x="61" y="42"/>
                </a:lnTo>
                <a:lnTo>
                  <a:pt x="66" y="44"/>
                </a:lnTo>
                <a:lnTo>
                  <a:pt x="70" y="49"/>
                </a:lnTo>
                <a:lnTo>
                  <a:pt x="72" y="49"/>
                </a:lnTo>
                <a:lnTo>
                  <a:pt x="76" y="51"/>
                </a:lnTo>
                <a:lnTo>
                  <a:pt x="78" y="51"/>
                </a:lnTo>
                <a:lnTo>
                  <a:pt x="80" y="49"/>
                </a:lnTo>
                <a:lnTo>
                  <a:pt x="80" y="47"/>
                </a:lnTo>
                <a:lnTo>
                  <a:pt x="78" y="45"/>
                </a:lnTo>
                <a:lnTo>
                  <a:pt x="72" y="36"/>
                </a:lnTo>
                <a:lnTo>
                  <a:pt x="68" y="32"/>
                </a:lnTo>
                <a:lnTo>
                  <a:pt x="68" y="28"/>
                </a:lnTo>
                <a:lnTo>
                  <a:pt x="68" y="23"/>
                </a:lnTo>
                <a:lnTo>
                  <a:pt x="66" y="19"/>
                </a:lnTo>
                <a:lnTo>
                  <a:pt x="66" y="13"/>
                </a:lnTo>
                <a:lnTo>
                  <a:pt x="63" y="8"/>
                </a:lnTo>
                <a:lnTo>
                  <a:pt x="55" y="0"/>
                </a:lnTo>
                <a:lnTo>
                  <a:pt x="2" y="15"/>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0" name="Freeform 37">
            <a:extLst>
              <a:ext uri="{FF2B5EF4-FFF2-40B4-BE49-F238E27FC236}">
                <a16:creationId xmlns:a16="http://schemas.microsoft.com/office/drawing/2014/main" id="{A217C406-A95F-8DF3-E603-B581DE96E149}"/>
              </a:ext>
            </a:extLst>
          </p:cNvPr>
          <p:cNvSpPr>
            <a:spLocks/>
          </p:cNvSpPr>
          <p:nvPr/>
        </p:nvSpPr>
        <p:spPr bwMode="auto">
          <a:xfrm>
            <a:off x="6971542" y="2604939"/>
            <a:ext cx="100137" cy="68540"/>
          </a:xfrm>
          <a:custGeom>
            <a:avLst/>
            <a:gdLst>
              <a:gd name="T0" fmla="*/ 2147483647 w 78"/>
              <a:gd name="T1" fmla="*/ 2147483647 h 51"/>
              <a:gd name="T2" fmla="*/ 0 w 78"/>
              <a:gd name="T3" fmla="*/ 2147483647 h 51"/>
              <a:gd name="T4" fmla="*/ 2147483647 w 78"/>
              <a:gd name="T5" fmla="*/ 2147483647 h 51"/>
              <a:gd name="T6" fmla="*/ 2147483647 w 78"/>
              <a:gd name="T7" fmla="*/ 2147483647 h 51"/>
              <a:gd name="T8" fmla="*/ 2147483647 w 78"/>
              <a:gd name="T9" fmla="*/ 2147483647 h 51"/>
              <a:gd name="T10" fmla="*/ 2147483647 w 78"/>
              <a:gd name="T11" fmla="*/ 2147483647 h 51"/>
              <a:gd name="T12" fmla="*/ 2147483647 w 78"/>
              <a:gd name="T13" fmla="*/ 2147483647 h 51"/>
              <a:gd name="T14" fmla="*/ 2147483647 w 78"/>
              <a:gd name="T15" fmla="*/ 2147483647 h 51"/>
              <a:gd name="T16" fmla="*/ 2147483647 w 78"/>
              <a:gd name="T17" fmla="*/ 2147483647 h 51"/>
              <a:gd name="T18" fmla="*/ 2147483647 w 78"/>
              <a:gd name="T19" fmla="*/ 2147483647 h 51"/>
              <a:gd name="T20" fmla="*/ 2147483647 w 78"/>
              <a:gd name="T21" fmla="*/ 2147483647 h 51"/>
              <a:gd name="T22" fmla="*/ 2147483647 w 78"/>
              <a:gd name="T23" fmla="*/ 2147483647 h 51"/>
              <a:gd name="T24" fmla="*/ 2147483647 w 78"/>
              <a:gd name="T25" fmla="*/ 2147483647 h 51"/>
              <a:gd name="T26" fmla="*/ 2147483647 w 78"/>
              <a:gd name="T27" fmla="*/ 2147483647 h 51"/>
              <a:gd name="T28" fmla="*/ 2147483647 w 78"/>
              <a:gd name="T29" fmla="*/ 2147483647 h 51"/>
              <a:gd name="T30" fmla="*/ 2147483647 w 78"/>
              <a:gd name="T31" fmla="*/ 2147483647 h 51"/>
              <a:gd name="T32" fmla="*/ 2147483647 w 78"/>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51">
                <a:moveTo>
                  <a:pt x="2" y="17"/>
                </a:moveTo>
                <a:lnTo>
                  <a:pt x="0" y="25"/>
                </a:lnTo>
                <a:lnTo>
                  <a:pt x="2" y="32"/>
                </a:lnTo>
                <a:lnTo>
                  <a:pt x="6" y="34"/>
                </a:lnTo>
                <a:lnTo>
                  <a:pt x="8" y="29"/>
                </a:lnTo>
                <a:lnTo>
                  <a:pt x="21" y="27"/>
                </a:lnTo>
                <a:lnTo>
                  <a:pt x="29" y="38"/>
                </a:lnTo>
                <a:lnTo>
                  <a:pt x="51" y="40"/>
                </a:lnTo>
                <a:lnTo>
                  <a:pt x="61" y="44"/>
                </a:lnTo>
                <a:lnTo>
                  <a:pt x="70" y="51"/>
                </a:lnTo>
                <a:lnTo>
                  <a:pt x="78" y="51"/>
                </a:lnTo>
                <a:lnTo>
                  <a:pt x="78" y="47"/>
                </a:lnTo>
                <a:lnTo>
                  <a:pt x="72" y="38"/>
                </a:lnTo>
                <a:lnTo>
                  <a:pt x="68" y="30"/>
                </a:lnTo>
                <a:lnTo>
                  <a:pt x="66" y="23"/>
                </a:lnTo>
                <a:lnTo>
                  <a:pt x="64" y="15"/>
                </a:lnTo>
                <a:lnTo>
                  <a:pt x="55" y="0"/>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1" name="Freeform 38">
            <a:extLst>
              <a:ext uri="{FF2B5EF4-FFF2-40B4-BE49-F238E27FC236}">
                <a16:creationId xmlns:a16="http://schemas.microsoft.com/office/drawing/2014/main" id="{4415BB6A-A658-2B35-3D08-9349D97E426B}"/>
              </a:ext>
            </a:extLst>
          </p:cNvPr>
          <p:cNvSpPr>
            <a:spLocks/>
          </p:cNvSpPr>
          <p:nvPr/>
        </p:nvSpPr>
        <p:spPr bwMode="auto">
          <a:xfrm>
            <a:off x="6186336" y="2237965"/>
            <a:ext cx="427571" cy="512621"/>
          </a:xfrm>
          <a:custGeom>
            <a:avLst/>
            <a:gdLst>
              <a:gd name="T0" fmla="*/ 2147483647 w 344"/>
              <a:gd name="T1" fmla="*/ 2147483647 h 388"/>
              <a:gd name="T2" fmla="*/ 2147483647 w 344"/>
              <a:gd name="T3" fmla="*/ 2147483647 h 388"/>
              <a:gd name="T4" fmla="*/ 2147483647 w 344"/>
              <a:gd name="T5" fmla="*/ 2147483647 h 388"/>
              <a:gd name="T6" fmla="*/ 2147483647 w 344"/>
              <a:gd name="T7" fmla="*/ 2147483647 h 388"/>
              <a:gd name="T8" fmla="*/ 2147483647 w 344"/>
              <a:gd name="T9" fmla="*/ 2147483647 h 388"/>
              <a:gd name="T10" fmla="*/ 2147483647 w 344"/>
              <a:gd name="T11" fmla="*/ 2147483647 h 388"/>
              <a:gd name="T12" fmla="*/ 2147483647 w 344"/>
              <a:gd name="T13" fmla="*/ 2147483647 h 388"/>
              <a:gd name="T14" fmla="*/ 2147483647 w 344"/>
              <a:gd name="T15" fmla="*/ 2147483647 h 388"/>
              <a:gd name="T16" fmla="*/ 2147483647 w 344"/>
              <a:gd name="T17" fmla="*/ 2147483647 h 388"/>
              <a:gd name="T18" fmla="*/ 2147483647 w 344"/>
              <a:gd name="T19" fmla="*/ 2147483647 h 388"/>
              <a:gd name="T20" fmla="*/ 2147483647 w 344"/>
              <a:gd name="T21" fmla="*/ 2147483647 h 388"/>
              <a:gd name="T22" fmla="*/ 2147483647 w 344"/>
              <a:gd name="T23" fmla="*/ 2147483647 h 388"/>
              <a:gd name="T24" fmla="*/ 2147483647 w 344"/>
              <a:gd name="T25" fmla="*/ 2147483647 h 388"/>
              <a:gd name="T26" fmla="*/ 2147483647 w 344"/>
              <a:gd name="T27" fmla="*/ 2147483647 h 388"/>
              <a:gd name="T28" fmla="*/ 2147483647 w 344"/>
              <a:gd name="T29" fmla="*/ 2147483647 h 388"/>
              <a:gd name="T30" fmla="*/ 2147483647 w 344"/>
              <a:gd name="T31" fmla="*/ 2147483647 h 388"/>
              <a:gd name="T32" fmla="*/ 2147483647 w 344"/>
              <a:gd name="T33" fmla="*/ 2147483647 h 388"/>
              <a:gd name="T34" fmla="*/ 2147483647 w 344"/>
              <a:gd name="T35" fmla="*/ 2147483647 h 388"/>
              <a:gd name="T36" fmla="*/ 2147483647 w 344"/>
              <a:gd name="T37" fmla="*/ 2147483647 h 388"/>
              <a:gd name="T38" fmla="*/ 2147483647 w 344"/>
              <a:gd name="T39" fmla="*/ 2147483647 h 388"/>
              <a:gd name="T40" fmla="*/ 2147483647 w 344"/>
              <a:gd name="T41" fmla="*/ 2147483647 h 388"/>
              <a:gd name="T42" fmla="*/ 2147483647 w 344"/>
              <a:gd name="T43" fmla="*/ 2147483647 h 388"/>
              <a:gd name="T44" fmla="*/ 2147483647 w 344"/>
              <a:gd name="T45" fmla="*/ 2147483647 h 388"/>
              <a:gd name="T46" fmla="*/ 2147483647 w 344"/>
              <a:gd name="T47" fmla="*/ 2147483647 h 388"/>
              <a:gd name="T48" fmla="*/ 2147483647 w 344"/>
              <a:gd name="T49" fmla="*/ 2147483647 h 388"/>
              <a:gd name="T50" fmla="*/ 2147483647 w 344"/>
              <a:gd name="T51" fmla="*/ 2147483647 h 388"/>
              <a:gd name="T52" fmla="*/ 2147483647 w 344"/>
              <a:gd name="T53" fmla="*/ 2147483647 h 388"/>
              <a:gd name="T54" fmla="*/ 2147483647 w 344"/>
              <a:gd name="T55" fmla="*/ 2147483647 h 388"/>
              <a:gd name="T56" fmla="*/ 2147483647 w 344"/>
              <a:gd name="T57" fmla="*/ 2147483647 h 388"/>
              <a:gd name="T58" fmla="*/ 2147483647 w 344"/>
              <a:gd name="T59" fmla="*/ 2147483647 h 388"/>
              <a:gd name="T60" fmla="*/ 2147483647 w 344"/>
              <a:gd name="T61" fmla="*/ 2147483647 h 388"/>
              <a:gd name="T62" fmla="*/ 2147483647 w 344"/>
              <a:gd name="T63" fmla="*/ 2147483647 h 388"/>
              <a:gd name="T64" fmla="*/ 2147483647 w 344"/>
              <a:gd name="T65" fmla="*/ 2147483647 h 388"/>
              <a:gd name="T66" fmla="*/ 2147483647 w 344"/>
              <a:gd name="T67" fmla="*/ 2147483647 h 388"/>
              <a:gd name="T68" fmla="*/ 2147483647 w 344"/>
              <a:gd name="T69" fmla="*/ 2147483647 h 388"/>
              <a:gd name="T70" fmla="*/ 2147483647 w 344"/>
              <a:gd name="T71" fmla="*/ 2147483647 h 388"/>
              <a:gd name="T72" fmla="*/ 2147483647 w 344"/>
              <a:gd name="T73" fmla="*/ 0 h 388"/>
              <a:gd name="T74" fmla="*/ 2147483647 w 344"/>
              <a:gd name="T75" fmla="*/ 2147483647 h 388"/>
              <a:gd name="T76" fmla="*/ 2147483647 w 344"/>
              <a:gd name="T77" fmla="*/ 2147483647 h 388"/>
              <a:gd name="T78" fmla="*/ 2147483647 w 344"/>
              <a:gd name="T79" fmla="*/ 2147483647 h 388"/>
              <a:gd name="T80" fmla="*/ 2147483647 w 344"/>
              <a:gd name="T81" fmla="*/ 2147483647 h 388"/>
              <a:gd name="T82" fmla="*/ 2147483647 w 344"/>
              <a:gd name="T83" fmla="*/ 2147483647 h 388"/>
              <a:gd name="T84" fmla="*/ 2147483647 w 344"/>
              <a:gd name="T85" fmla="*/ 2147483647 h 388"/>
              <a:gd name="T86" fmla="*/ 2147483647 w 344"/>
              <a:gd name="T87" fmla="*/ 2147483647 h 388"/>
              <a:gd name="T88" fmla="*/ 2147483647 w 344"/>
              <a:gd name="T89" fmla="*/ 2147483647 h 388"/>
              <a:gd name="T90" fmla="*/ 2147483647 w 344"/>
              <a:gd name="T91" fmla="*/ 2147483647 h 388"/>
              <a:gd name="T92" fmla="*/ 2147483647 w 344"/>
              <a:gd name="T93" fmla="*/ 2147483647 h 388"/>
              <a:gd name="T94" fmla="*/ 2147483647 w 344"/>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44" h="388">
                <a:moveTo>
                  <a:pt x="103" y="66"/>
                </a:moveTo>
                <a:lnTo>
                  <a:pt x="0" y="74"/>
                </a:lnTo>
                <a:lnTo>
                  <a:pt x="31" y="341"/>
                </a:lnTo>
                <a:lnTo>
                  <a:pt x="35" y="341"/>
                </a:lnTo>
                <a:lnTo>
                  <a:pt x="41" y="339"/>
                </a:lnTo>
                <a:lnTo>
                  <a:pt x="47" y="337"/>
                </a:lnTo>
                <a:lnTo>
                  <a:pt x="49" y="337"/>
                </a:lnTo>
                <a:lnTo>
                  <a:pt x="52" y="337"/>
                </a:lnTo>
                <a:lnTo>
                  <a:pt x="58" y="339"/>
                </a:lnTo>
                <a:lnTo>
                  <a:pt x="64" y="343"/>
                </a:lnTo>
                <a:lnTo>
                  <a:pt x="68" y="346"/>
                </a:lnTo>
                <a:lnTo>
                  <a:pt x="72" y="350"/>
                </a:lnTo>
                <a:lnTo>
                  <a:pt x="78" y="361"/>
                </a:lnTo>
                <a:lnTo>
                  <a:pt x="84" y="361"/>
                </a:lnTo>
                <a:lnTo>
                  <a:pt x="90" y="365"/>
                </a:lnTo>
                <a:lnTo>
                  <a:pt x="97" y="367"/>
                </a:lnTo>
                <a:lnTo>
                  <a:pt x="107" y="371"/>
                </a:lnTo>
                <a:lnTo>
                  <a:pt x="113" y="369"/>
                </a:lnTo>
                <a:lnTo>
                  <a:pt x="117" y="369"/>
                </a:lnTo>
                <a:lnTo>
                  <a:pt x="123" y="373"/>
                </a:lnTo>
                <a:lnTo>
                  <a:pt x="127" y="373"/>
                </a:lnTo>
                <a:lnTo>
                  <a:pt x="131" y="375"/>
                </a:lnTo>
                <a:lnTo>
                  <a:pt x="139" y="375"/>
                </a:lnTo>
                <a:lnTo>
                  <a:pt x="148" y="373"/>
                </a:lnTo>
                <a:lnTo>
                  <a:pt x="154" y="377"/>
                </a:lnTo>
                <a:lnTo>
                  <a:pt x="156" y="378"/>
                </a:lnTo>
                <a:lnTo>
                  <a:pt x="158" y="378"/>
                </a:lnTo>
                <a:lnTo>
                  <a:pt x="160" y="378"/>
                </a:lnTo>
                <a:lnTo>
                  <a:pt x="162" y="375"/>
                </a:lnTo>
                <a:lnTo>
                  <a:pt x="162" y="373"/>
                </a:lnTo>
                <a:lnTo>
                  <a:pt x="164" y="373"/>
                </a:lnTo>
                <a:lnTo>
                  <a:pt x="170" y="373"/>
                </a:lnTo>
                <a:lnTo>
                  <a:pt x="172" y="373"/>
                </a:lnTo>
                <a:lnTo>
                  <a:pt x="176" y="369"/>
                </a:lnTo>
                <a:lnTo>
                  <a:pt x="178" y="367"/>
                </a:lnTo>
                <a:lnTo>
                  <a:pt x="180" y="365"/>
                </a:lnTo>
                <a:lnTo>
                  <a:pt x="182" y="365"/>
                </a:lnTo>
                <a:lnTo>
                  <a:pt x="188" y="365"/>
                </a:lnTo>
                <a:lnTo>
                  <a:pt x="189" y="367"/>
                </a:lnTo>
                <a:lnTo>
                  <a:pt x="191" y="367"/>
                </a:lnTo>
                <a:lnTo>
                  <a:pt x="193" y="369"/>
                </a:lnTo>
                <a:lnTo>
                  <a:pt x="193" y="375"/>
                </a:lnTo>
                <a:lnTo>
                  <a:pt x="195" y="377"/>
                </a:lnTo>
                <a:lnTo>
                  <a:pt x="197" y="378"/>
                </a:lnTo>
                <a:lnTo>
                  <a:pt x="201" y="382"/>
                </a:lnTo>
                <a:lnTo>
                  <a:pt x="209" y="384"/>
                </a:lnTo>
                <a:lnTo>
                  <a:pt x="219" y="386"/>
                </a:lnTo>
                <a:lnTo>
                  <a:pt x="223" y="388"/>
                </a:lnTo>
                <a:lnTo>
                  <a:pt x="227" y="388"/>
                </a:lnTo>
                <a:lnTo>
                  <a:pt x="231" y="386"/>
                </a:lnTo>
                <a:lnTo>
                  <a:pt x="233" y="384"/>
                </a:lnTo>
                <a:lnTo>
                  <a:pt x="234" y="382"/>
                </a:lnTo>
                <a:lnTo>
                  <a:pt x="236" y="378"/>
                </a:lnTo>
                <a:lnTo>
                  <a:pt x="236" y="371"/>
                </a:lnTo>
                <a:lnTo>
                  <a:pt x="246" y="367"/>
                </a:lnTo>
                <a:lnTo>
                  <a:pt x="244" y="352"/>
                </a:lnTo>
                <a:lnTo>
                  <a:pt x="244" y="344"/>
                </a:lnTo>
                <a:lnTo>
                  <a:pt x="244" y="339"/>
                </a:lnTo>
                <a:lnTo>
                  <a:pt x="246" y="327"/>
                </a:lnTo>
                <a:lnTo>
                  <a:pt x="250" y="320"/>
                </a:lnTo>
                <a:lnTo>
                  <a:pt x="256" y="316"/>
                </a:lnTo>
                <a:lnTo>
                  <a:pt x="258" y="316"/>
                </a:lnTo>
                <a:lnTo>
                  <a:pt x="260" y="316"/>
                </a:lnTo>
                <a:lnTo>
                  <a:pt x="260" y="318"/>
                </a:lnTo>
                <a:lnTo>
                  <a:pt x="262" y="320"/>
                </a:lnTo>
                <a:lnTo>
                  <a:pt x="262" y="327"/>
                </a:lnTo>
                <a:lnTo>
                  <a:pt x="260" y="331"/>
                </a:lnTo>
                <a:lnTo>
                  <a:pt x="260" y="333"/>
                </a:lnTo>
                <a:lnTo>
                  <a:pt x="266" y="331"/>
                </a:lnTo>
                <a:lnTo>
                  <a:pt x="270" y="329"/>
                </a:lnTo>
                <a:lnTo>
                  <a:pt x="274" y="327"/>
                </a:lnTo>
                <a:lnTo>
                  <a:pt x="276" y="327"/>
                </a:lnTo>
                <a:lnTo>
                  <a:pt x="276" y="324"/>
                </a:lnTo>
                <a:lnTo>
                  <a:pt x="274" y="322"/>
                </a:lnTo>
                <a:lnTo>
                  <a:pt x="270" y="318"/>
                </a:lnTo>
                <a:lnTo>
                  <a:pt x="270" y="316"/>
                </a:lnTo>
                <a:lnTo>
                  <a:pt x="270" y="312"/>
                </a:lnTo>
                <a:lnTo>
                  <a:pt x="270" y="305"/>
                </a:lnTo>
                <a:lnTo>
                  <a:pt x="276" y="295"/>
                </a:lnTo>
                <a:lnTo>
                  <a:pt x="280" y="290"/>
                </a:lnTo>
                <a:lnTo>
                  <a:pt x="285" y="282"/>
                </a:lnTo>
                <a:lnTo>
                  <a:pt x="289" y="280"/>
                </a:lnTo>
                <a:lnTo>
                  <a:pt x="293" y="278"/>
                </a:lnTo>
                <a:lnTo>
                  <a:pt x="297" y="278"/>
                </a:lnTo>
                <a:lnTo>
                  <a:pt x="301" y="278"/>
                </a:lnTo>
                <a:lnTo>
                  <a:pt x="303" y="278"/>
                </a:lnTo>
                <a:lnTo>
                  <a:pt x="305" y="276"/>
                </a:lnTo>
                <a:lnTo>
                  <a:pt x="307" y="273"/>
                </a:lnTo>
                <a:lnTo>
                  <a:pt x="319" y="259"/>
                </a:lnTo>
                <a:lnTo>
                  <a:pt x="325" y="254"/>
                </a:lnTo>
                <a:lnTo>
                  <a:pt x="328" y="246"/>
                </a:lnTo>
                <a:lnTo>
                  <a:pt x="332" y="239"/>
                </a:lnTo>
                <a:lnTo>
                  <a:pt x="334" y="229"/>
                </a:lnTo>
                <a:lnTo>
                  <a:pt x="334" y="218"/>
                </a:lnTo>
                <a:lnTo>
                  <a:pt x="332" y="210"/>
                </a:lnTo>
                <a:lnTo>
                  <a:pt x="332" y="203"/>
                </a:lnTo>
                <a:lnTo>
                  <a:pt x="332" y="197"/>
                </a:lnTo>
                <a:lnTo>
                  <a:pt x="332" y="193"/>
                </a:lnTo>
                <a:lnTo>
                  <a:pt x="336" y="186"/>
                </a:lnTo>
                <a:lnTo>
                  <a:pt x="338" y="180"/>
                </a:lnTo>
                <a:lnTo>
                  <a:pt x="338" y="174"/>
                </a:lnTo>
                <a:lnTo>
                  <a:pt x="338" y="163"/>
                </a:lnTo>
                <a:lnTo>
                  <a:pt x="334" y="150"/>
                </a:lnTo>
                <a:lnTo>
                  <a:pt x="332" y="146"/>
                </a:lnTo>
                <a:lnTo>
                  <a:pt x="332" y="142"/>
                </a:lnTo>
                <a:lnTo>
                  <a:pt x="334" y="140"/>
                </a:lnTo>
                <a:lnTo>
                  <a:pt x="338" y="140"/>
                </a:lnTo>
                <a:lnTo>
                  <a:pt x="344" y="138"/>
                </a:lnTo>
                <a:lnTo>
                  <a:pt x="344" y="136"/>
                </a:lnTo>
                <a:lnTo>
                  <a:pt x="342" y="135"/>
                </a:lnTo>
                <a:lnTo>
                  <a:pt x="323" y="0"/>
                </a:lnTo>
                <a:lnTo>
                  <a:pt x="321" y="4"/>
                </a:lnTo>
                <a:lnTo>
                  <a:pt x="317" y="6"/>
                </a:lnTo>
                <a:lnTo>
                  <a:pt x="307" y="10"/>
                </a:lnTo>
                <a:lnTo>
                  <a:pt x="299" y="14"/>
                </a:lnTo>
                <a:lnTo>
                  <a:pt x="293" y="14"/>
                </a:lnTo>
                <a:lnTo>
                  <a:pt x="291" y="17"/>
                </a:lnTo>
                <a:lnTo>
                  <a:pt x="287" y="21"/>
                </a:lnTo>
                <a:lnTo>
                  <a:pt x="281" y="25"/>
                </a:lnTo>
                <a:lnTo>
                  <a:pt x="274" y="31"/>
                </a:lnTo>
                <a:lnTo>
                  <a:pt x="268" y="32"/>
                </a:lnTo>
                <a:lnTo>
                  <a:pt x="260" y="40"/>
                </a:lnTo>
                <a:lnTo>
                  <a:pt x="250" y="49"/>
                </a:lnTo>
                <a:lnTo>
                  <a:pt x="236" y="63"/>
                </a:lnTo>
                <a:lnTo>
                  <a:pt x="233" y="66"/>
                </a:lnTo>
                <a:lnTo>
                  <a:pt x="229" y="68"/>
                </a:lnTo>
                <a:lnTo>
                  <a:pt x="225" y="68"/>
                </a:lnTo>
                <a:lnTo>
                  <a:pt x="221" y="70"/>
                </a:lnTo>
                <a:lnTo>
                  <a:pt x="211" y="70"/>
                </a:lnTo>
                <a:lnTo>
                  <a:pt x="201" y="70"/>
                </a:lnTo>
                <a:lnTo>
                  <a:pt x="189" y="72"/>
                </a:lnTo>
                <a:lnTo>
                  <a:pt x="178" y="74"/>
                </a:lnTo>
                <a:lnTo>
                  <a:pt x="166" y="80"/>
                </a:lnTo>
                <a:lnTo>
                  <a:pt x="152" y="89"/>
                </a:lnTo>
                <a:lnTo>
                  <a:pt x="150" y="89"/>
                </a:lnTo>
                <a:lnTo>
                  <a:pt x="148" y="87"/>
                </a:lnTo>
                <a:lnTo>
                  <a:pt x="146" y="85"/>
                </a:lnTo>
                <a:lnTo>
                  <a:pt x="142" y="82"/>
                </a:lnTo>
                <a:lnTo>
                  <a:pt x="139" y="76"/>
                </a:lnTo>
                <a:lnTo>
                  <a:pt x="133" y="72"/>
                </a:lnTo>
                <a:lnTo>
                  <a:pt x="127" y="68"/>
                </a:lnTo>
                <a:lnTo>
                  <a:pt x="117" y="66"/>
                </a:lnTo>
                <a:lnTo>
                  <a:pt x="111" y="66"/>
                </a:lnTo>
                <a:lnTo>
                  <a:pt x="103" y="66"/>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2" name="Freeform 39">
            <a:extLst>
              <a:ext uri="{FF2B5EF4-FFF2-40B4-BE49-F238E27FC236}">
                <a16:creationId xmlns:a16="http://schemas.microsoft.com/office/drawing/2014/main" id="{829000A2-E129-70F6-A2E0-AE3930C78BFD}"/>
              </a:ext>
            </a:extLst>
          </p:cNvPr>
          <p:cNvSpPr>
            <a:spLocks/>
          </p:cNvSpPr>
          <p:nvPr/>
        </p:nvSpPr>
        <p:spPr bwMode="auto">
          <a:xfrm>
            <a:off x="6586887" y="2129444"/>
            <a:ext cx="570625" cy="411239"/>
          </a:xfrm>
          <a:custGeom>
            <a:avLst/>
            <a:gdLst>
              <a:gd name="T0" fmla="*/ 2147483647 w 460"/>
              <a:gd name="T1" fmla="*/ 2147483647 h 310"/>
              <a:gd name="T2" fmla="*/ 2147483647 w 460"/>
              <a:gd name="T3" fmla="*/ 2147483647 h 310"/>
              <a:gd name="T4" fmla="*/ 2147483647 w 460"/>
              <a:gd name="T5" fmla="*/ 2147483647 h 310"/>
              <a:gd name="T6" fmla="*/ 2147483647 w 460"/>
              <a:gd name="T7" fmla="*/ 2147483647 h 310"/>
              <a:gd name="T8" fmla="*/ 2147483647 w 460"/>
              <a:gd name="T9" fmla="*/ 2147483647 h 310"/>
              <a:gd name="T10" fmla="*/ 2147483647 w 460"/>
              <a:gd name="T11" fmla="*/ 2147483647 h 310"/>
              <a:gd name="T12" fmla="*/ 2147483647 w 460"/>
              <a:gd name="T13" fmla="*/ 2147483647 h 310"/>
              <a:gd name="T14" fmla="*/ 2147483647 w 460"/>
              <a:gd name="T15" fmla="*/ 2147483647 h 310"/>
              <a:gd name="T16" fmla="*/ 2147483647 w 460"/>
              <a:gd name="T17" fmla="*/ 2147483647 h 310"/>
              <a:gd name="T18" fmla="*/ 2147483647 w 460"/>
              <a:gd name="T19" fmla="*/ 2147483647 h 310"/>
              <a:gd name="T20" fmla="*/ 2147483647 w 460"/>
              <a:gd name="T21" fmla="*/ 0 h 310"/>
              <a:gd name="T22" fmla="*/ 2147483647 w 460"/>
              <a:gd name="T23" fmla="*/ 2147483647 h 310"/>
              <a:gd name="T24" fmla="*/ 2147483647 w 460"/>
              <a:gd name="T25" fmla="*/ 2147483647 h 310"/>
              <a:gd name="T26" fmla="*/ 2147483647 w 460"/>
              <a:gd name="T27" fmla="*/ 2147483647 h 310"/>
              <a:gd name="T28" fmla="*/ 2147483647 w 460"/>
              <a:gd name="T29" fmla="*/ 2147483647 h 310"/>
              <a:gd name="T30" fmla="*/ 2147483647 w 460"/>
              <a:gd name="T31" fmla="*/ 2147483647 h 310"/>
              <a:gd name="T32" fmla="*/ 2147483647 w 460"/>
              <a:gd name="T33" fmla="*/ 2147483647 h 310"/>
              <a:gd name="T34" fmla="*/ 2147483647 w 460"/>
              <a:gd name="T35" fmla="*/ 2147483647 h 310"/>
              <a:gd name="T36" fmla="*/ 2147483647 w 460"/>
              <a:gd name="T37" fmla="*/ 2147483647 h 310"/>
              <a:gd name="T38" fmla="*/ 2147483647 w 460"/>
              <a:gd name="T39" fmla="*/ 2147483647 h 310"/>
              <a:gd name="T40" fmla="*/ 2147483647 w 460"/>
              <a:gd name="T41" fmla="*/ 2147483647 h 310"/>
              <a:gd name="T42" fmla="*/ 2147483647 w 460"/>
              <a:gd name="T43" fmla="*/ 2147483647 h 310"/>
              <a:gd name="T44" fmla="*/ 2147483647 w 460"/>
              <a:gd name="T45" fmla="*/ 2147483647 h 310"/>
              <a:gd name="T46" fmla="*/ 2147483647 w 460"/>
              <a:gd name="T47" fmla="*/ 2147483647 h 310"/>
              <a:gd name="T48" fmla="*/ 2147483647 w 460"/>
              <a:gd name="T49" fmla="*/ 2147483647 h 310"/>
              <a:gd name="T50" fmla="*/ 2147483647 w 460"/>
              <a:gd name="T51" fmla="*/ 2147483647 h 310"/>
              <a:gd name="T52" fmla="*/ 2147483647 w 460"/>
              <a:gd name="T53" fmla="*/ 2147483647 h 310"/>
              <a:gd name="T54" fmla="*/ 2147483647 w 460"/>
              <a:gd name="T55" fmla="*/ 2147483647 h 310"/>
              <a:gd name="T56" fmla="*/ 2147483647 w 460"/>
              <a:gd name="T57" fmla="*/ 2147483647 h 310"/>
              <a:gd name="T58" fmla="*/ 2147483647 w 460"/>
              <a:gd name="T59" fmla="*/ 2147483647 h 310"/>
              <a:gd name="T60" fmla="*/ 2147483647 w 460"/>
              <a:gd name="T61" fmla="*/ 2147483647 h 310"/>
              <a:gd name="T62" fmla="*/ 2147483647 w 460"/>
              <a:gd name="T63" fmla="*/ 2147483647 h 310"/>
              <a:gd name="T64" fmla="*/ 2147483647 w 460"/>
              <a:gd name="T65" fmla="*/ 2147483647 h 310"/>
              <a:gd name="T66" fmla="*/ 2147483647 w 460"/>
              <a:gd name="T67" fmla="*/ 2147483647 h 310"/>
              <a:gd name="T68" fmla="*/ 2147483647 w 460"/>
              <a:gd name="T69" fmla="*/ 2147483647 h 310"/>
              <a:gd name="T70" fmla="*/ 2147483647 w 460"/>
              <a:gd name="T71" fmla="*/ 2147483647 h 310"/>
              <a:gd name="T72" fmla="*/ 2147483647 w 460"/>
              <a:gd name="T73" fmla="*/ 2147483647 h 310"/>
              <a:gd name="T74" fmla="*/ 2147483647 w 460"/>
              <a:gd name="T75" fmla="*/ 2147483647 h 310"/>
              <a:gd name="T76" fmla="*/ 2147483647 w 460"/>
              <a:gd name="T77" fmla="*/ 2147483647 h 310"/>
              <a:gd name="T78" fmla="*/ 2147483647 w 460"/>
              <a:gd name="T79" fmla="*/ 2147483647 h 310"/>
              <a:gd name="T80" fmla="*/ 2147483647 w 460"/>
              <a:gd name="T81" fmla="*/ 2147483647 h 310"/>
              <a:gd name="T82" fmla="*/ 2147483647 w 460"/>
              <a:gd name="T83" fmla="*/ 2147483647 h 310"/>
              <a:gd name="T84" fmla="*/ 2147483647 w 460"/>
              <a:gd name="T85" fmla="*/ 2147483647 h 310"/>
              <a:gd name="T86" fmla="*/ 2147483647 w 460"/>
              <a:gd name="T87" fmla="*/ 2147483647 h 310"/>
              <a:gd name="T88" fmla="*/ 2147483647 w 460"/>
              <a:gd name="T89" fmla="*/ 2147483647 h 310"/>
              <a:gd name="T90" fmla="*/ 2147483647 w 460"/>
              <a:gd name="T91" fmla="*/ 2147483647 h 310"/>
              <a:gd name="T92" fmla="*/ 2147483647 w 460"/>
              <a:gd name="T93" fmla="*/ 2147483647 h 310"/>
              <a:gd name="T94" fmla="*/ 2147483647 w 460"/>
              <a:gd name="T95" fmla="*/ 2147483647 h 310"/>
              <a:gd name="T96" fmla="*/ 2147483647 w 460"/>
              <a:gd name="T97" fmla="*/ 2147483647 h 310"/>
              <a:gd name="T98" fmla="*/ 2147483647 w 460"/>
              <a:gd name="T99" fmla="*/ 2147483647 h 310"/>
              <a:gd name="T100" fmla="*/ 2147483647 w 460"/>
              <a:gd name="T101" fmla="*/ 2147483647 h 310"/>
              <a:gd name="T102" fmla="*/ 2147483647 w 460"/>
              <a:gd name="T103" fmla="*/ 2147483647 h 310"/>
              <a:gd name="T104" fmla="*/ 2147483647 w 460"/>
              <a:gd name="T105" fmla="*/ 2147483647 h 310"/>
              <a:gd name="T106" fmla="*/ 2147483647 w 460"/>
              <a:gd name="T107" fmla="*/ 2147483647 h 310"/>
              <a:gd name="T108" fmla="*/ 2147483647 w 460"/>
              <a:gd name="T109" fmla="*/ 2147483647 h 310"/>
              <a:gd name="T110" fmla="*/ 2147483647 w 460"/>
              <a:gd name="T111" fmla="*/ 2147483647 h 310"/>
              <a:gd name="T112" fmla="*/ 2147483647 w 460"/>
              <a:gd name="T113" fmla="*/ 0 h 310"/>
              <a:gd name="T114" fmla="*/ 2147483647 w 460"/>
              <a:gd name="T115" fmla="*/ 2147483647 h 3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60" h="310">
                <a:moveTo>
                  <a:pt x="430" y="76"/>
                </a:moveTo>
                <a:lnTo>
                  <a:pt x="428" y="70"/>
                </a:lnTo>
                <a:lnTo>
                  <a:pt x="428" y="66"/>
                </a:lnTo>
                <a:lnTo>
                  <a:pt x="430" y="62"/>
                </a:lnTo>
                <a:lnTo>
                  <a:pt x="430" y="61"/>
                </a:lnTo>
                <a:lnTo>
                  <a:pt x="430" y="53"/>
                </a:lnTo>
                <a:lnTo>
                  <a:pt x="428" y="47"/>
                </a:lnTo>
                <a:lnTo>
                  <a:pt x="407" y="40"/>
                </a:lnTo>
                <a:lnTo>
                  <a:pt x="409" y="32"/>
                </a:lnTo>
                <a:lnTo>
                  <a:pt x="409" y="28"/>
                </a:lnTo>
                <a:lnTo>
                  <a:pt x="407" y="25"/>
                </a:lnTo>
                <a:lnTo>
                  <a:pt x="405" y="21"/>
                </a:lnTo>
                <a:lnTo>
                  <a:pt x="403" y="19"/>
                </a:lnTo>
                <a:lnTo>
                  <a:pt x="401" y="17"/>
                </a:lnTo>
                <a:lnTo>
                  <a:pt x="393" y="15"/>
                </a:lnTo>
                <a:lnTo>
                  <a:pt x="389" y="15"/>
                </a:lnTo>
                <a:lnTo>
                  <a:pt x="387" y="13"/>
                </a:lnTo>
                <a:lnTo>
                  <a:pt x="383" y="8"/>
                </a:lnTo>
                <a:lnTo>
                  <a:pt x="381" y="4"/>
                </a:lnTo>
                <a:lnTo>
                  <a:pt x="377" y="2"/>
                </a:lnTo>
                <a:lnTo>
                  <a:pt x="374" y="0"/>
                </a:lnTo>
                <a:lnTo>
                  <a:pt x="372" y="0"/>
                </a:lnTo>
                <a:lnTo>
                  <a:pt x="370" y="2"/>
                </a:lnTo>
                <a:lnTo>
                  <a:pt x="317" y="15"/>
                </a:lnTo>
                <a:lnTo>
                  <a:pt x="225" y="36"/>
                </a:lnTo>
                <a:lnTo>
                  <a:pt x="174" y="47"/>
                </a:lnTo>
                <a:lnTo>
                  <a:pt x="125" y="57"/>
                </a:lnTo>
                <a:lnTo>
                  <a:pt x="82" y="64"/>
                </a:lnTo>
                <a:lnTo>
                  <a:pt x="64" y="66"/>
                </a:lnTo>
                <a:lnTo>
                  <a:pt x="49" y="68"/>
                </a:lnTo>
                <a:lnTo>
                  <a:pt x="49" y="40"/>
                </a:lnTo>
                <a:lnTo>
                  <a:pt x="39" y="47"/>
                </a:lnTo>
                <a:lnTo>
                  <a:pt x="31" y="53"/>
                </a:lnTo>
                <a:lnTo>
                  <a:pt x="29" y="55"/>
                </a:lnTo>
                <a:lnTo>
                  <a:pt x="27" y="57"/>
                </a:lnTo>
                <a:lnTo>
                  <a:pt x="27" y="61"/>
                </a:lnTo>
                <a:lnTo>
                  <a:pt x="25" y="64"/>
                </a:lnTo>
                <a:lnTo>
                  <a:pt x="23" y="68"/>
                </a:lnTo>
                <a:lnTo>
                  <a:pt x="19" y="68"/>
                </a:lnTo>
                <a:lnTo>
                  <a:pt x="15" y="70"/>
                </a:lnTo>
                <a:lnTo>
                  <a:pt x="7" y="70"/>
                </a:lnTo>
                <a:lnTo>
                  <a:pt x="5" y="72"/>
                </a:lnTo>
                <a:lnTo>
                  <a:pt x="5" y="74"/>
                </a:lnTo>
                <a:lnTo>
                  <a:pt x="2" y="78"/>
                </a:lnTo>
                <a:lnTo>
                  <a:pt x="0" y="81"/>
                </a:lnTo>
                <a:lnTo>
                  <a:pt x="35" y="310"/>
                </a:lnTo>
                <a:lnTo>
                  <a:pt x="64" y="306"/>
                </a:lnTo>
                <a:lnTo>
                  <a:pt x="113" y="297"/>
                </a:lnTo>
                <a:lnTo>
                  <a:pt x="235" y="274"/>
                </a:lnTo>
                <a:lnTo>
                  <a:pt x="397" y="240"/>
                </a:lnTo>
                <a:lnTo>
                  <a:pt x="399" y="231"/>
                </a:lnTo>
                <a:lnTo>
                  <a:pt x="403" y="225"/>
                </a:lnTo>
                <a:lnTo>
                  <a:pt x="405" y="221"/>
                </a:lnTo>
                <a:lnTo>
                  <a:pt x="407" y="221"/>
                </a:lnTo>
                <a:lnTo>
                  <a:pt x="411" y="219"/>
                </a:lnTo>
                <a:lnTo>
                  <a:pt x="417" y="221"/>
                </a:lnTo>
                <a:lnTo>
                  <a:pt x="422" y="219"/>
                </a:lnTo>
                <a:lnTo>
                  <a:pt x="426" y="217"/>
                </a:lnTo>
                <a:lnTo>
                  <a:pt x="430" y="214"/>
                </a:lnTo>
                <a:lnTo>
                  <a:pt x="432" y="212"/>
                </a:lnTo>
                <a:lnTo>
                  <a:pt x="436" y="208"/>
                </a:lnTo>
                <a:lnTo>
                  <a:pt x="438" y="202"/>
                </a:lnTo>
                <a:lnTo>
                  <a:pt x="440" y="199"/>
                </a:lnTo>
                <a:lnTo>
                  <a:pt x="442" y="195"/>
                </a:lnTo>
                <a:lnTo>
                  <a:pt x="446" y="191"/>
                </a:lnTo>
                <a:lnTo>
                  <a:pt x="452" y="187"/>
                </a:lnTo>
                <a:lnTo>
                  <a:pt x="454" y="185"/>
                </a:lnTo>
                <a:lnTo>
                  <a:pt x="456" y="183"/>
                </a:lnTo>
                <a:lnTo>
                  <a:pt x="458" y="182"/>
                </a:lnTo>
                <a:lnTo>
                  <a:pt x="458" y="180"/>
                </a:lnTo>
                <a:lnTo>
                  <a:pt x="460" y="176"/>
                </a:lnTo>
                <a:lnTo>
                  <a:pt x="458" y="172"/>
                </a:lnTo>
                <a:lnTo>
                  <a:pt x="456" y="168"/>
                </a:lnTo>
                <a:lnTo>
                  <a:pt x="454" y="166"/>
                </a:lnTo>
                <a:lnTo>
                  <a:pt x="415" y="129"/>
                </a:lnTo>
                <a:lnTo>
                  <a:pt x="415" y="127"/>
                </a:lnTo>
                <a:lnTo>
                  <a:pt x="415" y="125"/>
                </a:lnTo>
                <a:lnTo>
                  <a:pt x="417" y="125"/>
                </a:lnTo>
                <a:lnTo>
                  <a:pt x="420" y="121"/>
                </a:lnTo>
                <a:lnTo>
                  <a:pt x="422" y="119"/>
                </a:lnTo>
                <a:lnTo>
                  <a:pt x="422" y="117"/>
                </a:lnTo>
                <a:lnTo>
                  <a:pt x="422" y="113"/>
                </a:lnTo>
                <a:lnTo>
                  <a:pt x="420" y="110"/>
                </a:lnTo>
                <a:lnTo>
                  <a:pt x="417" y="104"/>
                </a:lnTo>
                <a:lnTo>
                  <a:pt x="415" y="102"/>
                </a:lnTo>
                <a:lnTo>
                  <a:pt x="415" y="98"/>
                </a:lnTo>
                <a:lnTo>
                  <a:pt x="417" y="96"/>
                </a:lnTo>
                <a:lnTo>
                  <a:pt x="419" y="93"/>
                </a:lnTo>
                <a:lnTo>
                  <a:pt x="419" y="89"/>
                </a:lnTo>
                <a:lnTo>
                  <a:pt x="420" y="85"/>
                </a:lnTo>
                <a:lnTo>
                  <a:pt x="424" y="85"/>
                </a:lnTo>
                <a:lnTo>
                  <a:pt x="426" y="83"/>
                </a:lnTo>
                <a:lnTo>
                  <a:pt x="428" y="81"/>
                </a:lnTo>
                <a:lnTo>
                  <a:pt x="430" y="76"/>
                </a:lnTo>
                <a:lnTo>
                  <a:pt x="428" y="70"/>
                </a:lnTo>
                <a:lnTo>
                  <a:pt x="428" y="66"/>
                </a:lnTo>
                <a:lnTo>
                  <a:pt x="430" y="62"/>
                </a:lnTo>
                <a:lnTo>
                  <a:pt x="430" y="61"/>
                </a:lnTo>
                <a:lnTo>
                  <a:pt x="430" y="53"/>
                </a:lnTo>
                <a:lnTo>
                  <a:pt x="428" y="47"/>
                </a:lnTo>
                <a:lnTo>
                  <a:pt x="407" y="40"/>
                </a:lnTo>
                <a:lnTo>
                  <a:pt x="409" y="32"/>
                </a:lnTo>
                <a:lnTo>
                  <a:pt x="409" y="28"/>
                </a:lnTo>
                <a:lnTo>
                  <a:pt x="407" y="25"/>
                </a:lnTo>
                <a:lnTo>
                  <a:pt x="405" y="21"/>
                </a:lnTo>
                <a:lnTo>
                  <a:pt x="403" y="19"/>
                </a:lnTo>
                <a:lnTo>
                  <a:pt x="401" y="17"/>
                </a:lnTo>
                <a:lnTo>
                  <a:pt x="393" y="15"/>
                </a:lnTo>
                <a:lnTo>
                  <a:pt x="389" y="15"/>
                </a:lnTo>
                <a:lnTo>
                  <a:pt x="387" y="13"/>
                </a:lnTo>
                <a:lnTo>
                  <a:pt x="383" y="8"/>
                </a:lnTo>
                <a:lnTo>
                  <a:pt x="381" y="4"/>
                </a:lnTo>
                <a:lnTo>
                  <a:pt x="377" y="2"/>
                </a:lnTo>
                <a:lnTo>
                  <a:pt x="374" y="0"/>
                </a:lnTo>
                <a:lnTo>
                  <a:pt x="372" y="0"/>
                </a:lnTo>
                <a:lnTo>
                  <a:pt x="370" y="2"/>
                </a:lnTo>
                <a:lnTo>
                  <a:pt x="430" y="76"/>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3" name="Freeform 40">
            <a:extLst>
              <a:ext uri="{FF2B5EF4-FFF2-40B4-BE49-F238E27FC236}">
                <a16:creationId xmlns:a16="http://schemas.microsoft.com/office/drawing/2014/main" id="{8CEEB540-79CA-6D63-E077-32325DAD213B}"/>
              </a:ext>
            </a:extLst>
          </p:cNvPr>
          <p:cNvSpPr>
            <a:spLocks/>
          </p:cNvSpPr>
          <p:nvPr/>
        </p:nvSpPr>
        <p:spPr bwMode="auto">
          <a:xfrm>
            <a:off x="6586887" y="2132300"/>
            <a:ext cx="567446" cy="408383"/>
          </a:xfrm>
          <a:custGeom>
            <a:avLst/>
            <a:gdLst>
              <a:gd name="T0" fmla="*/ 2147483647 w 458"/>
              <a:gd name="T1" fmla="*/ 2147483647 h 308"/>
              <a:gd name="T2" fmla="*/ 2147483647 w 458"/>
              <a:gd name="T3" fmla="*/ 2147483647 h 308"/>
              <a:gd name="T4" fmla="*/ 2147483647 w 458"/>
              <a:gd name="T5" fmla="*/ 2147483647 h 308"/>
              <a:gd name="T6" fmla="*/ 2147483647 w 458"/>
              <a:gd name="T7" fmla="*/ 2147483647 h 308"/>
              <a:gd name="T8" fmla="*/ 2147483647 w 458"/>
              <a:gd name="T9" fmla="*/ 2147483647 h 308"/>
              <a:gd name="T10" fmla="*/ 2147483647 w 458"/>
              <a:gd name="T11" fmla="*/ 2147483647 h 308"/>
              <a:gd name="T12" fmla="*/ 2147483647 w 458"/>
              <a:gd name="T13" fmla="*/ 2147483647 h 308"/>
              <a:gd name="T14" fmla="*/ 2147483647 w 458"/>
              <a:gd name="T15" fmla="*/ 2147483647 h 308"/>
              <a:gd name="T16" fmla="*/ 2147483647 w 458"/>
              <a:gd name="T17" fmla="*/ 2147483647 h 308"/>
              <a:gd name="T18" fmla="*/ 2147483647 w 458"/>
              <a:gd name="T19" fmla="*/ 2147483647 h 308"/>
              <a:gd name="T20" fmla="*/ 2147483647 w 458"/>
              <a:gd name="T21" fmla="*/ 2147483647 h 308"/>
              <a:gd name="T22" fmla="*/ 2147483647 w 458"/>
              <a:gd name="T23" fmla="*/ 0 h 308"/>
              <a:gd name="T24" fmla="*/ 2147483647 w 458"/>
              <a:gd name="T25" fmla="*/ 0 h 308"/>
              <a:gd name="T26" fmla="*/ 2147483647 w 458"/>
              <a:gd name="T27" fmla="*/ 2147483647 h 308"/>
              <a:gd name="T28" fmla="*/ 2147483647 w 458"/>
              <a:gd name="T29" fmla="*/ 2147483647 h 308"/>
              <a:gd name="T30" fmla="*/ 2147483647 w 458"/>
              <a:gd name="T31" fmla="*/ 2147483647 h 308"/>
              <a:gd name="T32" fmla="*/ 2147483647 w 458"/>
              <a:gd name="T33" fmla="*/ 2147483647 h 308"/>
              <a:gd name="T34" fmla="*/ 2147483647 w 458"/>
              <a:gd name="T35" fmla="*/ 2147483647 h 308"/>
              <a:gd name="T36" fmla="*/ 2147483647 w 458"/>
              <a:gd name="T37" fmla="*/ 2147483647 h 308"/>
              <a:gd name="T38" fmla="*/ 2147483647 w 458"/>
              <a:gd name="T39" fmla="*/ 2147483647 h 308"/>
              <a:gd name="T40" fmla="*/ 2147483647 w 458"/>
              <a:gd name="T41" fmla="*/ 2147483647 h 308"/>
              <a:gd name="T42" fmla="*/ 2147483647 w 458"/>
              <a:gd name="T43" fmla="*/ 2147483647 h 308"/>
              <a:gd name="T44" fmla="*/ 2147483647 w 458"/>
              <a:gd name="T45" fmla="*/ 2147483647 h 308"/>
              <a:gd name="T46" fmla="*/ 0 w 458"/>
              <a:gd name="T47" fmla="*/ 2147483647 h 308"/>
              <a:gd name="T48" fmla="*/ 2147483647 w 458"/>
              <a:gd name="T49" fmla="*/ 2147483647 h 308"/>
              <a:gd name="T50" fmla="*/ 2147483647 w 458"/>
              <a:gd name="T51" fmla="*/ 2147483647 h 308"/>
              <a:gd name="T52" fmla="*/ 2147483647 w 458"/>
              <a:gd name="T53" fmla="*/ 2147483647 h 308"/>
              <a:gd name="T54" fmla="*/ 2147483647 w 458"/>
              <a:gd name="T55" fmla="*/ 2147483647 h 308"/>
              <a:gd name="T56" fmla="*/ 2147483647 w 458"/>
              <a:gd name="T57" fmla="*/ 2147483647 h 308"/>
              <a:gd name="T58" fmla="*/ 2147483647 w 458"/>
              <a:gd name="T59" fmla="*/ 2147483647 h 308"/>
              <a:gd name="T60" fmla="*/ 2147483647 w 458"/>
              <a:gd name="T61" fmla="*/ 2147483647 h 308"/>
              <a:gd name="T62" fmla="*/ 2147483647 w 458"/>
              <a:gd name="T63" fmla="*/ 2147483647 h 308"/>
              <a:gd name="T64" fmla="*/ 2147483647 w 458"/>
              <a:gd name="T65" fmla="*/ 2147483647 h 308"/>
              <a:gd name="T66" fmla="*/ 2147483647 w 458"/>
              <a:gd name="T67" fmla="*/ 2147483647 h 308"/>
              <a:gd name="T68" fmla="*/ 2147483647 w 458"/>
              <a:gd name="T69" fmla="*/ 2147483647 h 308"/>
              <a:gd name="T70" fmla="*/ 2147483647 w 458"/>
              <a:gd name="T71" fmla="*/ 2147483647 h 308"/>
              <a:gd name="T72" fmla="*/ 2147483647 w 458"/>
              <a:gd name="T73" fmla="*/ 2147483647 h 308"/>
              <a:gd name="T74" fmla="*/ 2147483647 w 458"/>
              <a:gd name="T75" fmla="*/ 2147483647 h 308"/>
              <a:gd name="T76" fmla="*/ 2147483647 w 458"/>
              <a:gd name="T77" fmla="*/ 2147483647 h 308"/>
              <a:gd name="T78" fmla="*/ 2147483647 w 458"/>
              <a:gd name="T79" fmla="*/ 2147483647 h 308"/>
              <a:gd name="T80" fmla="*/ 2147483647 w 458"/>
              <a:gd name="T81" fmla="*/ 2147483647 h 308"/>
              <a:gd name="T82" fmla="*/ 2147483647 w 458"/>
              <a:gd name="T83" fmla="*/ 2147483647 h 308"/>
              <a:gd name="T84" fmla="*/ 2147483647 w 458"/>
              <a:gd name="T85" fmla="*/ 2147483647 h 308"/>
              <a:gd name="T86" fmla="*/ 2147483647 w 458"/>
              <a:gd name="T87" fmla="*/ 2147483647 h 308"/>
              <a:gd name="T88" fmla="*/ 2147483647 w 458"/>
              <a:gd name="T89" fmla="*/ 2147483647 h 308"/>
              <a:gd name="T90" fmla="*/ 2147483647 w 458"/>
              <a:gd name="T91" fmla="*/ 2147483647 h 308"/>
              <a:gd name="T92" fmla="*/ 2147483647 w 458"/>
              <a:gd name="T93" fmla="*/ 2147483647 h 308"/>
              <a:gd name="T94" fmla="*/ 2147483647 w 458"/>
              <a:gd name="T95" fmla="*/ 2147483647 h 308"/>
              <a:gd name="T96" fmla="*/ 2147483647 w 458"/>
              <a:gd name="T97" fmla="*/ 2147483647 h 308"/>
              <a:gd name="T98" fmla="*/ 2147483647 w 458"/>
              <a:gd name="T99" fmla="*/ 2147483647 h 308"/>
              <a:gd name="T100" fmla="*/ 2147483647 w 458"/>
              <a:gd name="T101" fmla="*/ 2147483647 h 308"/>
              <a:gd name="T102" fmla="*/ 2147483647 w 458"/>
              <a:gd name="T103" fmla="*/ 2147483647 h 308"/>
              <a:gd name="T104" fmla="*/ 2147483647 w 458"/>
              <a:gd name="T105" fmla="*/ 2147483647 h 308"/>
              <a:gd name="T106" fmla="*/ 2147483647 w 458"/>
              <a:gd name="T107" fmla="*/ 2147483647 h 308"/>
              <a:gd name="T108" fmla="*/ 2147483647 w 458"/>
              <a:gd name="T109" fmla="*/ 2147483647 h 308"/>
              <a:gd name="T110" fmla="*/ 2147483647 w 458"/>
              <a:gd name="T111" fmla="*/ 2147483647 h 308"/>
              <a:gd name="T112" fmla="*/ 2147483647 w 458"/>
              <a:gd name="T113" fmla="*/ 2147483647 h 308"/>
              <a:gd name="T114" fmla="*/ 2147483647 w 458"/>
              <a:gd name="T115" fmla="*/ 2147483647 h 308"/>
              <a:gd name="T116" fmla="*/ 2147483647 w 458"/>
              <a:gd name="T117" fmla="*/ 2147483647 h 308"/>
              <a:gd name="T118" fmla="*/ 2147483647 w 458"/>
              <a:gd name="T119" fmla="*/ 2147483647 h 308"/>
              <a:gd name="T120" fmla="*/ 2147483647 w 458"/>
              <a:gd name="T121" fmla="*/ 2147483647 h 308"/>
              <a:gd name="T122" fmla="*/ 2147483647 w 458"/>
              <a:gd name="T123" fmla="*/ 0 h 308"/>
              <a:gd name="T124" fmla="*/ 2147483647 w 458"/>
              <a:gd name="T125" fmla="*/ 0 h 3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8" h="308">
                <a:moveTo>
                  <a:pt x="428" y="74"/>
                </a:moveTo>
                <a:lnTo>
                  <a:pt x="430" y="60"/>
                </a:lnTo>
                <a:lnTo>
                  <a:pt x="430" y="51"/>
                </a:lnTo>
                <a:lnTo>
                  <a:pt x="428" y="45"/>
                </a:lnTo>
                <a:lnTo>
                  <a:pt x="407" y="36"/>
                </a:lnTo>
                <a:lnTo>
                  <a:pt x="409" y="26"/>
                </a:lnTo>
                <a:lnTo>
                  <a:pt x="405" y="19"/>
                </a:lnTo>
                <a:lnTo>
                  <a:pt x="401" y="15"/>
                </a:lnTo>
                <a:lnTo>
                  <a:pt x="391" y="11"/>
                </a:lnTo>
                <a:lnTo>
                  <a:pt x="387" y="11"/>
                </a:lnTo>
                <a:lnTo>
                  <a:pt x="383" y="6"/>
                </a:lnTo>
                <a:lnTo>
                  <a:pt x="377" y="0"/>
                </a:lnTo>
                <a:lnTo>
                  <a:pt x="370" y="0"/>
                </a:lnTo>
                <a:lnTo>
                  <a:pt x="317" y="13"/>
                </a:lnTo>
                <a:lnTo>
                  <a:pt x="225" y="34"/>
                </a:lnTo>
                <a:lnTo>
                  <a:pt x="125" y="55"/>
                </a:lnTo>
                <a:lnTo>
                  <a:pt x="49" y="66"/>
                </a:lnTo>
                <a:lnTo>
                  <a:pt x="49" y="38"/>
                </a:lnTo>
                <a:lnTo>
                  <a:pt x="39" y="45"/>
                </a:lnTo>
                <a:lnTo>
                  <a:pt x="27" y="55"/>
                </a:lnTo>
                <a:lnTo>
                  <a:pt x="25" y="62"/>
                </a:lnTo>
                <a:lnTo>
                  <a:pt x="15" y="66"/>
                </a:lnTo>
                <a:lnTo>
                  <a:pt x="3" y="72"/>
                </a:lnTo>
                <a:lnTo>
                  <a:pt x="0" y="79"/>
                </a:lnTo>
                <a:lnTo>
                  <a:pt x="35" y="308"/>
                </a:lnTo>
                <a:lnTo>
                  <a:pt x="111" y="295"/>
                </a:lnTo>
                <a:lnTo>
                  <a:pt x="235" y="272"/>
                </a:lnTo>
                <a:lnTo>
                  <a:pt x="397" y="238"/>
                </a:lnTo>
                <a:lnTo>
                  <a:pt x="401" y="223"/>
                </a:lnTo>
                <a:lnTo>
                  <a:pt x="407" y="219"/>
                </a:lnTo>
                <a:lnTo>
                  <a:pt x="417" y="219"/>
                </a:lnTo>
                <a:lnTo>
                  <a:pt x="432" y="210"/>
                </a:lnTo>
                <a:lnTo>
                  <a:pt x="438" y="200"/>
                </a:lnTo>
                <a:lnTo>
                  <a:pt x="442" y="193"/>
                </a:lnTo>
                <a:lnTo>
                  <a:pt x="450" y="185"/>
                </a:lnTo>
                <a:lnTo>
                  <a:pt x="458" y="176"/>
                </a:lnTo>
                <a:lnTo>
                  <a:pt x="458" y="170"/>
                </a:lnTo>
                <a:lnTo>
                  <a:pt x="454" y="163"/>
                </a:lnTo>
                <a:lnTo>
                  <a:pt x="415" y="127"/>
                </a:lnTo>
                <a:lnTo>
                  <a:pt x="415" y="123"/>
                </a:lnTo>
                <a:lnTo>
                  <a:pt x="417" y="121"/>
                </a:lnTo>
                <a:lnTo>
                  <a:pt x="420" y="119"/>
                </a:lnTo>
                <a:lnTo>
                  <a:pt x="422" y="115"/>
                </a:lnTo>
                <a:lnTo>
                  <a:pt x="420" y="108"/>
                </a:lnTo>
                <a:lnTo>
                  <a:pt x="417" y="102"/>
                </a:lnTo>
                <a:lnTo>
                  <a:pt x="415" y="96"/>
                </a:lnTo>
                <a:lnTo>
                  <a:pt x="419" y="91"/>
                </a:lnTo>
                <a:lnTo>
                  <a:pt x="420" y="83"/>
                </a:lnTo>
                <a:lnTo>
                  <a:pt x="422" y="81"/>
                </a:lnTo>
                <a:lnTo>
                  <a:pt x="426" y="81"/>
                </a:lnTo>
                <a:lnTo>
                  <a:pt x="428" y="74"/>
                </a:lnTo>
                <a:lnTo>
                  <a:pt x="430" y="60"/>
                </a:lnTo>
                <a:lnTo>
                  <a:pt x="430" y="51"/>
                </a:lnTo>
                <a:lnTo>
                  <a:pt x="428" y="45"/>
                </a:lnTo>
                <a:lnTo>
                  <a:pt x="407" y="36"/>
                </a:lnTo>
                <a:lnTo>
                  <a:pt x="409" y="26"/>
                </a:lnTo>
                <a:lnTo>
                  <a:pt x="405" y="19"/>
                </a:lnTo>
                <a:lnTo>
                  <a:pt x="401" y="15"/>
                </a:lnTo>
                <a:lnTo>
                  <a:pt x="391" y="11"/>
                </a:lnTo>
                <a:lnTo>
                  <a:pt x="387" y="11"/>
                </a:lnTo>
                <a:lnTo>
                  <a:pt x="383" y="6"/>
                </a:lnTo>
                <a:lnTo>
                  <a:pt x="377" y="0"/>
                </a:lnTo>
                <a:lnTo>
                  <a:pt x="370" y="0"/>
                </a:lnTo>
              </a:path>
            </a:pathLst>
          </a:custGeom>
          <a:solidFill>
            <a:schemeClr val="bg1">
              <a:lumMod val="8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4" name="Freeform 41">
            <a:extLst>
              <a:ext uri="{FF2B5EF4-FFF2-40B4-BE49-F238E27FC236}">
                <a16:creationId xmlns:a16="http://schemas.microsoft.com/office/drawing/2014/main" id="{8D0BB981-0D84-34AB-DD70-CBF736CF390D}"/>
              </a:ext>
            </a:extLst>
          </p:cNvPr>
          <p:cNvSpPr>
            <a:spLocks/>
          </p:cNvSpPr>
          <p:nvPr/>
        </p:nvSpPr>
        <p:spPr bwMode="auto">
          <a:xfrm>
            <a:off x="7079627" y="2420738"/>
            <a:ext cx="106495" cy="184201"/>
          </a:xfrm>
          <a:custGeom>
            <a:avLst/>
            <a:gdLst>
              <a:gd name="T0" fmla="*/ 0 w 86"/>
              <a:gd name="T1" fmla="*/ 2147483647 h 140"/>
              <a:gd name="T2" fmla="*/ 2147483647 w 86"/>
              <a:gd name="T3" fmla="*/ 2147483647 h 140"/>
              <a:gd name="T4" fmla="*/ 2147483647 w 86"/>
              <a:gd name="T5" fmla="*/ 2147483647 h 140"/>
              <a:gd name="T6" fmla="*/ 2147483647 w 86"/>
              <a:gd name="T7" fmla="*/ 2147483647 h 140"/>
              <a:gd name="T8" fmla="*/ 2147483647 w 86"/>
              <a:gd name="T9" fmla="*/ 2147483647 h 140"/>
              <a:gd name="T10" fmla="*/ 2147483647 w 86"/>
              <a:gd name="T11" fmla="*/ 0 h 140"/>
              <a:gd name="T12" fmla="*/ 2147483647 w 86"/>
              <a:gd name="T13" fmla="*/ 2147483647 h 140"/>
              <a:gd name="T14" fmla="*/ 2147483647 w 86"/>
              <a:gd name="T15" fmla="*/ 2147483647 h 140"/>
              <a:gd name="T16" fmla="*/ 2147483647 w 86"/>
              <a:gd name="T17" fmla="*/ 2147483647 h 140"/>
              <a:gd name="T18" fmla="*/ 2147483647 w 86"/>
              <a:gd name="T19" fmla="*/ 2147483647 h 140"/>
              <a:gd name="T20" fmla="*/ 2147483647 w 86"/>
              <a:gd name="T21" fmla="*/ 2147483647 h 140"/>
              <a:gd name="T22" fmla="*/ 2147483647 w 86"/>
              <a:gd name="T23" fmla="*/ 2147483647 h 140"/>
              <a:gd name="T24" fmla="*/ 2147483647 w 86"/>
              <a:gd name="T25" fmla="*/ 2147483647 h 140"/>
              <a:gd name="T26" fmla="*/ 2147483647 w 86"/>
              <a:gd name="T27" fmla="*/ 2147483647 h 140"/>
              <a:gd name="T28" fmla="*/ 2147483647 w 86"/>
              <a:gd name="T29" fmla="*/ 2147483647 h 140"/>
              <a:gd name="T30" fmla="*/ 2147483647 w 86"/>
              <a:gd name="T31" fmla="*/ 2147483647 h 140"/>
              <a:gd name="T32" fmla="*/ 2147483647 w 86"/>
              <a:gd name="T33" fmla="*/ 2147483647 h 140"/>
              <a:gd name="T34" fmla="*/ 2147483647 w 86"/>
              <a:gd name="T35" fmla="*/ 2147483647 h 140"/>
              <a:gd name="T36" fmla="*/ 2147483647 w 86"/>
              <a:gd name="T37" fmla="*/ 2147483647 h 140"/>
              <a:gd name="T38" fmla="*/ 2147483647 w 86"/>
              <a:gd name="T39" fmla="*/ 2147483647 h 140"/>
              <a:gd name="T40" fmla="*/ 2147483647 w 86"/>
              <a:gd name="T41" fmla="*/ 2147483647 h 140"/>
              <a:gd name="T42" fmla="*/ 2147483647 w 86"/>
              <a:gd name="T43" fmla="*/ 2147483647 h 140"/>
              <a:gd name="T44" fmla="*/ 2147483647 w 86"/>
              <a:gd name="T45" fmla="*/ 2147483647 h 140"/>
              <a:gd name="T46" fmla="*/ 2147483647 w 86"/>
              <a:gd name="T47" fmla="*/ 2147483647 h 140"/>
              <a:gd name="T48" fmla="*/ 2147483647 w 86"/>
              <a:gd name="T49" fmla="*/ 2147483647 h 140"/>
              <a:gd name="T50" fmla="*/ 2147483647 w 86"/>
              <a:gd name="T51" fmla="*/ 2147483647 h 140"/>
              <a:gd name="T52" fmla="*/ 2147483647 w 86"/>
              <a:gd name="T53" fmla="*/ 2147483647 h 140"/>
              <a:gd name="T54" fmla="*/ 2147483647 w 86"/>
              <a:gd name="T55" fmla="*/ 2147483647 h 140"/>
              <a:gd name="T56" fmla="*/ 2147483647 w 86"/>
              <a:gd name="T57" fmla="*/ 2147483647 h 140"/>
              <a:gd name="T58" fmla="*/ 2147483647 w 86"/>
              <a:gd name="T59" fmla="*/ 2147483647 h 140"/>
              <a:gd name="T60" fmla="*/ 2147483647 w 86"/>
              <a:gd name="T61" fmla="*/ 2147483647 h 140"/>
              <a:gd name="T62" fmla="*/ 2147483647 w 86"/>
              <a:gd name="T63" fmla="*/ 2147483647 h 140"/>
              <a:gd name="T64" fmla="*/ 2147483647 w 86"/>
              <a:gd name="T65" fmla="*/ 2147483647 h 140"/>
              <a:gd name="T66" fmla="*/ 2147483647 w 86"/>
              <a:gd name="T67" fmla="*/ 2147483647 h 140"/>
              <a:gd name="T68" fmla="*/ 2147483647 w 86"/>
              <a:gd name="T69" fmla="*/ 2147483647 h 140"/>
              <a:gd name="T70" fmla="*/ 2147483647 w 86"/>
              <a:gd name="T71" fmla="*/ 2147483647 h 140"/>
              <a:gd name="T72" fmla="*/ 2147483647 w 86"/>
              <a:gd name="T73" fmla="*/ 2147483647 h 140"/>
              <a:gd name="T74" fmla="*/ 2147483647 w 86"/>
              <a:gd name="T75" fmla="*/ 2147483647 h 140"/>
              <a:gd name="T76" fmla="*/ 2147483647 w 86"/>
              <a:gd name="T77" fmla="*/ 2147483647 h 140"/>
              <a:gd name="T78" fmla="*/ 0 w 86"/>
              <a:gd name="T79" fmla="*/ 2147483647 h 1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6" h="140">
                <a:moveTo>
                  <a:pt x="0" y="21"/>
                </a:moveTo>
                <a:lnTo>
                  <a:pt x="2" y="12"/>
                </a:lnTo>
                <a:lnTo>
                  <a:pt x="6" y="6"/>
                </a:lnTo>
                <a:lnTo>
                  <a:pt x="8" y="2"/>
                </a:lnTo>
                <a:lnTo>
                  <a:pt x="10" y="2"/>
                </a:lnTo>
                <a:lnTo>
                  <a:pt x="14" y="0"/>
                </a:lnTo>
                <a:lnTo>
                  <a:pt x="20" y="2"/>
                </a:lnTo>
                <a:lnTo>
                  <a:pt x="18" y="4"/>
                </a:lnTo>
                <a:lnTo>
                  <a:pt x="18" y="6"/>
                </a:lnTo>
                <a:lnTo>
                  <a:pt x="20" y="8"/>
                </a:lnTo>
                <a:lnTo>
                  <a:pt x="20" y="10"/>
                </a:lnTo>
                <a:lnTo>
                  <a:pt x="20" y="12"/>
                </a:lnTo>
                <a:lnTo>
                  <a:pt x="18" y="14"/>
                </a:lnTo>
                <a:lnTo>
                  <a:pt x="14" y="15"/>
                </a:lnTo>
                <a:lnTo>
                  <a:pt x="14" y="17"/>
                </a:lnTo>
                <a:lnTo>
                  <a:pt x="14" y="19"/>
                </a:lnTo>
                <a:lnTo>
                  <a:pt x="16" y="25"/>
                </a:lnTo>
                <a:lnTo>
                  <a:pt x="20" y="32"/>
                </a:lnTo>
                <a:lnTo>
                  <a:pt x="20" y="36"/>
                </a:lnTo>
                <a:lnTo>
                  <a:pt x="23" y="42"/>
                </a:lnTo>
                <a:lnTo>
                  <a:pt x="25" y="46"/>
                </a:lnTo>
                <a:lnTo>
                  <a:pt x="29" y="49"/>
                </a:lnTo>
                <a:lnTo>
                  <a:pt x="39" y="57"/>
                </a:lnTo>
                <a:lnTo>
                  <a:pt x="43" y="61"/>
                </a:lnTo>
                <a:lnTo>
                  <a:pt x="47" y="65"/>
                </a:lnTo>
                <a:lnTo>
                  <a:pt x="49" y="70"/>
                </a:lnTo>
                <a:lnTo>
                  <a:pt x="51" y="76"/>
                </a:lnTo>
                <a:lnTo>
                  <a:pt x="53" y="84"/>
                </a:lnTo>
                <a:lnTo>
                  <a:pt x="57" y="89"/>
                </a:lnTo>
                <a:lnTo>
                  <a:pt x="63" y="95"/>
                </a:lnTo>
                <a:lnTo>
                  <a:pt x="67" y="99"/>
                </a:lnTo>
                <a:lnTo>
                  <a:pt x="70" y="101"/>
                </a:lnTo>
                <a:lnTo>
                  <a:pt x="78" y="110"/>
                </a:lnTo>
                <a:lnTo>
                  <a:pt x="84" y="118"/>
                </a:lnTo>
                <a:lnTo>
                  <a:pt x="84" y="123"/>
                </a:lnTo>
                <a:lnTo>
                  <a:pt x="86" y="127"/>
                </a:lnTo>
                <a:lnTo>
                  <a:pt x="86" y="131"/>
                </a:lnTo>
                <a:lnTo>
                  <a:pt x="84" y="136"/>
                </a:lnTo>
                <a:lnTo>
                  <a:pt x="33" y="140"/>
                </a:lnTo>
                <a:lnTo>
                  <a:pt x="0" y="21"/>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5" name="Freeform 42">
            <a:extLst>
              <a:ext uri="{FF2B5EF4-FFF2-40B4-BE49-F238E27FC236}">
                <a16:creationId xmlns:a16="http://schemas.microsoft.com/office/drawing/2014/main" id="{33941DF1-1F45-7C9B-EBD2-BE6DDA627C9E}"/>
              </a:ext>
            </a:extLst>
          </p:cNvPr>
          <p:cNvSpPr>
            <a:spLocks/>
          </p:cNvSpPr>
          <p:nvPr/>
        </p:nvSpPr>
        <p:spPr bwMode="auto">
          <a:xfrm>
            <a:off x="7079627" y="2422166"/>
            <a:ext cx="106495" cy="182773"/>
          </a:xfrm>
          <a:custGeom>
            <a:avLst/>
            <a:gdLst>
              <a:gd name="T0" fmla="*/ 0 w 86"/>
              <a:gd name="T1" fmla="*/ 19 h 138"/>
              <a:gd name="T2" fmla="*/ 4 w 86"/>
              <a:gd name="T3" fmla="*/ 4 h 138"/>
              <a:gd name="T4" fmla="*/ 10 w 86"/>
              <a:gd name="T5" fmla="*/ 0 h 138"/>
              <a:gd name="T6" fmla="*/ 20 w 86"/>
              <a:gd name="T7" fmla="*/ 0 h 138"/>
              <a:gd name="T8" fmla="*/ 18 w 86"/>
              <a:gd name="T9" fmla="*/ 4 h 138"/>
              <a:gd name="T10" fmla="*/ 20 w 86"/>
              <a:gd name="T11" fmla="*/ 8 h 138"/>
              <a:gd name="T12" fmla="*/ 20 w 86"/>
              <a:gd name="T13" fmla="*/ 10 h 138"/>
              <a:gd name="T14" fmla="*/ 14 w 86"/>
              <a:gd name="T15" fmla="*/ 13 h 138"/>
              <a:gd name="T16" fmla="*/ 16 w 86"/>
              <a:gd name="T17" fmla="*/ 23 h 138"/>
              <a:gd name="T18" fmla="*/ 20 w 86"/>
              <a:gd name="T19" fmla="*/ 30 h 138"/>
              <a:gd name="T20" fmla="*/ 23 w 86"/>
              <a:gd name="T21" fmla="*/ 40 h 138"/>
              <a:gd name="T22" fmla="*/ 39 w 86"/>
              <a:gd name="T23" fmla="*/ 55 h 138"/>
              <a:gd name="T24" fmla="*/ 47 w 86"/>
              <a:gd name="T25" fmla="*/ 63 h 138"/>
              <a:gd name="T26" fmla="*/ 51 w 86"/>
              <a:gd name="T27" fmla="*/ 74 h 138"/>
              <a:gd name="T28" fmla="*/ 57 w 86"/>
              <a:gd name="T29" fmla="*/ 87 h 138"/>
              <a:gd name="T30" fmla="*/ 70 w 86"/>
              <a:gd name="T31" fmla="*/ 99 h 138"/>
              <a:gd name="T32" fmla="*/ 82 w 86"/>
              <a:gd name="T33" fmla="*/ 116 h 138"/>
              <a:gd name="T34" fmla="*/ 86 w 86"/>
              <a:gd name="T35" fmla="*/ 125 h 138"/>
              <a:gd name="T36" fmla="*/ 84 w 86"/>
              <a:gd name="T37" fmla="*/ 133 h 138"/>
              <a:gd name="T38" fmla="*/ 31 w 86"/>
              <a:gd name="T39" fmla="*/ 138 h 138"/>
              <a:gd name="T40" fmla="*/ 0 w 86"/>
              <a:gd name="T41" fmla="*/ 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138">
                <a:moveTo>
                  <a:pt x="0" y="19"/>
                </a:moveTo>
                <a:lnTo>
                  <a:pt x="4" y="4"/>
                </a:lnTo>
                <a:lnTo>
                  <a:pt x="10" y="0"/>
                </a:lnTo>
                <a:lnTo>
                  <a:pt x="20" y="0"/>
                </a:lnTo>
                <a:lnTo>
                  <a:pt x="18" y="4"/>
                </a:lnTo>
                <a:lnTo>
                  <a:pt x="20" y="8"/>
                </a:lnTo>
                <a:lnTo>
                  <a:pt x="20" y="10"/>
                </a:lnTo>
                <a:lnTo>
                  <a:pt x="14" y="13"/>
                </a:lnTo>
                <a:lnTo>
                  <a:pt x="16" y="23"/>
                </a:lnTo>
                <a:lnTo>
                  <a:pt x="20" y="30"/>
                </a:lnTo>
                <a:lnTo>
                  <a:pt x="23" y="40"/>
                </a:lnTo>
                <a:lnTo>
                  <a:pt x="39" y="55"/>
                </a:lnTo>
                <a:lnTo>
                  <a:pt x="47" y="63"/>
                </a:lnTo>
                <a:lnTo>
                  <a:pt x="51" y="74"/>
                </a:lnTo>
                <a:lnTo>
                  <a:pt x="57" y="87"/>
                </a:lnTo>
                <a:lnTo>
                  <a:pt x="70" y="99"/>
                </a:lnTo>
                <a:lnTo>
                  <a:pt x="82" y="116"/>
                </a:lnTo>
                <a:lnTo>
                  <a:pt x="86" y="125"/>
                </a:lnTo>
                <a:lnTo>
                  <a:pt x="84" y="133"/>
                </a:lnTo>
                <a:lnTo>
                  <a:pt x="31" y="138"/>
                </a:lnTo>
                <a:lnTo>
                  <a:pt x="0" y="19"/>
                </a:lnTo>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6" name="Freeform 43">
            <a:extLst>
              <a:ext uri="{FF2B5EF4-FFF2-40B4-BE49-F238E27FC236}">
                <a16:creationId xmlns:a16="http://schemas.microsoft.com/office/drawing/2014/main" id="{EFB95077-8203-D86E-E5B2-CD67C9D52B17}"/>
              </a:ext>
            </a:extLst>
          </p:cNvPr>
          <p:cNvSpPr>
            <a:spLocks/>
          </p:cNvSpPr>
          <p:nvPr/>
        </p:nvSpPr>
        <p:spPr bwMode="auto">
          <a:xfrm>
            <a:off x="7047837" y="2132300"/>
            <a:ext cx="71526" cy="98526"/>
          </a:xfrm>
          <a:custGeom>
            <a:avLst/>
            <a:gdLst>
              <a:gd name="T0" fmla="*/ 0 w 60"/>
              <a:gd name="T1" fmla="*/ 0 h 74"/>
              <a:gd name="T2" fmla="*/ 2147483647 w 60"/>
              <a:gd name="T3" fmla="*/ 0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74">
                <a:moveTo>
                  <a:pt x="0" y="0"/>
                </a:moveTo>
                <a:lnTo>
                  <a:pt x="7" y="0"/>
                </a:lnTo>
                <a:lnTo>
                  <a:pt x="13" y="6"/>
                </a:lnTo>
                <a:lnTo>
                  <a:pt x="17" y="11"/>
                </a:lnTo>
                <a:lnTo>
                  <a:pt x="21" y="11"/>
                </a:lnTo>
                <a:lnTo>
                  <a:pt x="35" y="19"/>
                </a:lnTo>
                <a:lnTo>
                  <a:pt x="39" y="26"/>
                </a:lnTo>
                <a:lnTo>
                  <a:pt x="37" y="36"/>
                </a:lnTo>
                <a:lnTo>
                  <a:pt x="58" y="45"/>
                </a:lnTo>
                <a:lnTo>
                  <a:pt x="60" y="51"/>
                </a:lnTo>
                <a:lnTo>
                  <a:pt x="60" y="60"/>
                </a:lnTo>
                <a:lnTo>
                  <a:pt x="58" y="74"/>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7" name="Freeform 44">
            <a:extLst>
              <a:ext uri="{FF2B5EF4-FFF2-40B4-BE49-F238E27FC236}">
                <a16:creationId xmlns:a16="http://schemas.microsoft.com/office/drawing/2014/main" id="{B5751FDC-E5C6-F790-0BF5-1EE9D7A734A9}"/>
              </a:ext>
            </a:extLst>
          </p:cNvPr>
          <p:cNvSpPr>
            <a:spLocks/>
          </p:cNvSpPr>
          <p:nvPr/>
        </p:nvSpPr>
        <p:spPr bwMode="auto">
          <a:xfrm>
            <a:off x="6647287" y="1682508"/>
            <a:ext cx="602414" cy="568309"/>
          </a:xfrm>
          <a:custGeom>
            <a:avLst/>
            <a:gdLst>
              <a:gd name="T0" fmla="*/ 2147483647 w 485"/>
              <a:gd name="T1" fmla="*/ 2147483647 h 429"/>
              <a:gd name="T2" fmla="*/ 2147483647 w 485"/>
              <a:gd name="T3" fmla="*/ 2147483647 h 429"/>
              <a:gd name="T4" fmla="*/ 2147483647 w 485"/>
              <a:gd name="T5" fmla="*/ 2147483647 h 429"/>
              <a:gd name="T6" fmla="*/ 2147483647 w 485"/>
              <a:gd name="T7" fmla="*/ 2147483647 h 429"/>
              <a:gd name="T8" fmla="*/ 2147483647 w 485"/>
              <a:gd name="T9" fmla="*/ 2147483647 h 429"/>
              <a:gd name="T10" fmla="*/ 2147483647 w 485"/>
              <a:gd name="T11" fmla="*/ 2147483647 h 429"/>
              <a:gd name="T12" fmla="*/ 2147483647 w 485"/>
              <a:gd name="T13" fmla="*/ 2147483647 h 429"/>
              <a:gd name="T14" fmla="*/ 2147483647 w 485"/>
              <a:gd name="T15" fmla="*/ 2147483647 h 429"/>
              <a:gd name="T16" fmla="*/ 2147483647 w 485"/>
              <a:gd name="T17" fmla="*/ 2147483647 h 429"/>
              <a:gd name="T18" fmla="*/ 2147483647 w 485"/>
              <a:gd name="T19" fmla="*/ 2147483647 h 429"/>
              <a:gd name="T20" fmla="*/ 2147483647 w 485"/>
              <a:gd name="T21" fmla="*/ 2147483647 h 429"/>
              <a:gd name="T22" fmla="*/ 2147483647 w 485"/>
              <a:gd name="T23" fmla="*/ 2147483647 h 429"/>
              <a:gd name="T24" fmla="*/ 2147483647 w 485"/>
              <a:gd name="T25" fmla="*/ 2147483647 h 429"/>
              <a:gd name="T26" fmla="*/ 2147483647 w 485"/>
              <a:gd name="T27" fmla="*/ 2147483647 h 429"/>
              <a:gd name="T28" fmla="*/ 2147483647 w 485"/>
              <a:gd name="T29" fmla="*/ 2147483647 h 429"/>
              <a:gd name="T30" fmla="*/ 2147483647 w 485"/>
              <a:gd name="T31" fmla="*/ 2147483647 h 429"/>
              <a:gd name="T32" fmla="*/ 2147483647 w 485"/>
              <a:gd name="T33" fmla="*/ 2147483647 h 429"/>
              <a:gd name="T34" fmla="*/ 2147483647 w 485"/>
              <a:gd name="T35" fmla="*/ 2147483647 h 429"/>
              <a:gd name="T36" fmla="*/ 2147483647 w 485"/>
              <a:gd name="T37" fmla="*/ 2147483647 h 429"/>
              <a:gd name="T38" fmla="*/ 2147483647 w 485"/>
              <a:gd name="T39" fmla="*/ 2147483647 h 429"/>
              <a:gd name="T40" fmla="*/ 2147483647 w 485"/>
              <a:gd name="T41" fmla="*/ 2147483647 h 429"/>
              <a:gd name="T42" fmla="*/ 2147483647 w 485"/>
              <a:gd name="T43" fmla="*/ 2147483647 h 429"/>
              <a:gd name="T44" fmla="*/ 2147483647 w 485"/>
              <a:gd name="T45" fmla="*/ 2147483647 h 429"/>
              <a:gd name="T46" fmla="*/ 2147483647 w 485"/>
              <a:gd name="T47" fmla="*/ 2147483647 h 429"/>
              <a:gd name="T48" fmla="*/ 2147483647 w 485"/>
              <a:gd name="T49" fmla="*/ 2147483647 h 429"/>
              <a:gd name="T50" fmla="*/ 2147483647 w 485"/>
              <a:gd name="T51" fmla="*/ 2147483647 h 429"/>
              <a:gd name="T52" fmla="*/ 2147483647 w 485"/>
              <a:gd name="T53" fmla="*/ 2147483647 h 429"/>
              <a:gd name="T54" fmla="*/ 2147483647 w 485"/>
              <a:gd name="T55" fmla="*/ 2147483647 h 429"/>
              <a:gd name="T56" fmla="*/ 2147483647 w 485"/>
              <a:gd name="T57" fmla="*/ 2147483647 h 429"/>
              <a:gd name="T58" fmla="*/ 2147483647 w 485"/>
              <a:gd name="T59" fmla="*/ 2147483647 h 429"/>
              <a:gd name="T60" fmla="*/ 2147483647 w 485"/>
              <a:gd name="T61" fmla="*/ 2147483647 h 429"/>
              <a:gd name="T62" fmla="*/ 2147483647 w 485"/>
              <a:gd name="T63" fmla="*/ 2147483647 h 429"/>
              <a:gd name="T64" fmla="*/ 2147483647 w 485"/>
              <a:gd name="T65" fmla="*/ 2147483647 h 429"/>
              <a:gd name="T66" fmla="*/ 2147483647 w 485"/>
              <a:gd name="T67" fmla="*/ 2147483647 h 429"/>
              <a:gd name="T68" fmla="*/ 2147483647 w 485"/>
              <a:gd name="T69" fmla="*/ 2147483647 h 429"/>
              <a:gd name="T70" fmla="*/ 2147483647 w 485"/>
              <a:gd name="T71" fmla="*/ 2147483647 h 429"/>
              <a:gd name="T72" fmla="*/ 2147483647 w 485"/>
              <a:gd name="T73" fmla="*/ 2147483647 h 429"/>
              <a:gd name="T74" fmla="*/ 2147483647 w 485"/>
              <a:gd name="T75" fmla="*/ 2147483647 h 429"/>
              <a:gd name="T76" fmla="*/ 2147483647 w 485"/>
              <a:gd name="T77" fmla="*/ 2147483647 h 429"/>
              <a:gd name="T78" fmla="*/ 2147483647 w 485"/>
              <a:gd name="T79" fmla="*/ 2147483647 h 429"/>
              <a:gd name="T80" fmla="*/ 2147483647 w 485"/>
              <a:gd name="T81" fmla="*/ 2147483647 h 429"/>
              <a:gd name="T82" fmla="*/ 2147483647 w 485"/>
              <a:gd name="T83" fmla="*/ 0 h 429"/>
              <a:gd name="T84" fmla="*/ 2147483647 w 485"/>
              <a:gd name="T85" fmla="*/ 2147483647 h 429"/>
              <a:gd name="T86" fmla="*/ 2147483647 w 485"/>
              <a:gd name="T87" fmla="*/ 2147483647 h 429"/>
              <a:gd name="T88" fmla="*/ 2147483647 w 485"/>
              <a:gd name="T89" fmla="*/ 2147483647 h 429"/>
              <a:gd name="T90" fmla="*/ 2147483647 w 485"/>
              <a:gd name="T91" fmla="*/ 2147483647 h 429"/>
              <a:gd name="T92" fmla="*/ 2147483647 w 485"/>
              <a:gd name="T93" fmla="*/ 2147483647 h 429"/>
              <a:gd name="T94" fmla="*/ 2147483647 w 485"/>
              <a:gd name="T95" fmla="*/ 2147483647 h 429"/>
              <a:gd name="T96" fmla="*/ 2147483647 w 485"/>
              <a:gd name="T97" fmla="*/ 2147483647 h 429"/>
              <a:gd name="T98" fmla="*/ 2147483647 w 485"/>
              <a:gd name="T99" fmla="*/ 2147483647 h 429"/>
              <a:gd name="T100" fmla="*/ 2147483647 w 485"/>
              <a:gd name="T101" fmla="*/ 2147483647 h 4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5" h="429">
                <a:moveTo>
                  <a:pt x="381" y="391"/>
                </a:moveTo>
                <a:lnTo>
                  <a:pt x="379" y="385"/>
                </a:lnTo>
                <a:lnTo>
                  <a:pt x="358" y="378"/>
                </a:lnTo>
                <a:lnTo>
                  <a:pt x="360" y="370"/>
                </a:lnTo>
                <a:lnTo>
                  <a:pt x="360" y="366"/>
                </a:lnTo>
                <a:lnTo>
                  <a:pt x="358" y="363"/>
                </a:lnTo>
                <a:lnTo>
                  <a:pt x="356" y="359"/>
                </a:lnTo>
                <a:lnTo>
                  <a:pt x="354" y="357"/>
                </a:lnTo>
                <a:lnTo>
                  <a:pt x="352" y="355"/>
                </a:lnTo>
                <a:lnTo>
                  <a:pt x="344" y="353"/>
                </a:lnTo>
                <a:lnTo>
                  <a:pt x="340" y="353"/>
                </a:lnTo>
                <a:lnTo>
                  <a:pt x="338" y="351"/>
                </a:lnTo>
                <a:lnTo>
                  <a:pt x="334" y="346"/>
                </a:lnTo>
                <a:lnTo>
                  <a:pt x="332" y="342"/>
                </a:lnTo>
                <a:lnTo>
                  <a:pt x="328" y="340"/>
                </a:lnTo>
                <a:lnTo>
                  <a:pt x="325" y="338"/>
                </a:lnTo>
                <a:lnTo>
                  <a:pt x="323" y="338"/>
                </a:lnTo>
                <a:lnTo>
                  <a:pt x="321" y="340"/>
                </a:lnTo>
                <a:lnTo>
                  <a:pt x="268" y="353"/>
                </a:lnTo>
                <a:lnTo>
                  <a:pt x="176" y="374"/>
                </a:lnTo>
                <a:lnTo>
                  <a:pt x="125" y="385"/>
                </a:lnTo>
                <a:lnTo>
                  <a:pt x="76" y="395"/>
                </a:lnTo>
                <a:lnTo>
                  <a:pt x="33" y="402"/>
                </a:lnTo>
                <a:lnTo>
                  <a:pt x="15" y="404"/>
                </a:lnTo>
                <a:lnTo>
                  <a:pt x="0" y="406"/>
                </a:lnTo>
                <a:lnTo>
                  <a:pt x="0" y="378"/>
                </a:lnTo>
                <a:lnTo>
                  <a:pt x="9" y="370"/>
                </a:lnTo>
                <a:lnTo>
                  <a:pt x="19" y="363"/>
                </a:lnTo>
                <a:lnTo>
                  <a:pt x="23" y="357"/>
                </a:lnTo>
                <a:lnTo>
                  <a:pt x="25" y="353"/>
                </a:lnTo>
                <a:lnTo>
                  <a:pt x="27" y="351"/>
                </a:lnTo>
                <a:lnTo>
                  <a:pt x="27" y="349"/>
                </a:lnTo>
                <a:lnTo>
                  <a:pt x="25" y="347"/>
                </a:lnTo>
                <a:lnTo>
                  <a:pt x="31" y="346"/>
                </a:lnTo>
                <a:lnTo>
                  <a:pt x="33" y="342"/>
                </a:lnTo>
                <a:lnTo>
                  <a:pt x="35" y="338"/>
                </a:lnTo>
                <a:lnTo>
                  <a:pt x="39" y="332"/>
                </a:lnTo>
                <a:lnTo>
                  <a:pt x="41" y="330"/>
                </a:lnTo>
                <a:lnTo>
                  <a:pt x="45" y="327"/>
                </a:lnTo>
                <a:lnTo>
                  <a:pt x="48" y="325"/>
                </a:lnTo>
                <a:lnTo>
                  <a:pt x="50" y="323"/>
                </a:lnTo>
                <a:lnTo>
                  <a:pt x="52" y="319"/>
                </a:lnTo>
                <a:lnTo>
                  <a:pt x="50" y="315"/>
                </a:lnTo>
                <a:lnTo>
                  <a:pt x="47" y="312"/>
                </a:lnTo>
                <a:lnTo>
                  <a:pt x="45" y="310"/>
                </a:lnTo>
                <a:lnTo>
                  <a:pt x="45" y="306"/>
                </a:lnTo>
                <a:lnTo>
                  <a:pt x="47" y="300"/>
                </a:lnTo>
                <a:lnTo>
                  <a:pt x="47" y="296"/>
                </a:lnTo>
                <a:lnTo>
                  <a:pt x="45" y="295"/>
                </a:lnTo>
                <a:lnTo>
                  <a:pt x="41" y="291"/>
                </a:lnTo>
                <a:lnTo>
                  <a:pt x="35" y="287"/>
                </a:lnTo>
                <a:lnTo>
                  <a:pt x="33" y="287"/>
                </a:lnTo>
                <a:lnTo>
                  <a:pt x="33" y="283"/>
                </a:lnTo>
                <a:lnTo>
                  <a:pt x="31" y="276"/>
                </a:lnTo>
                <a:lnTo>
                  <a:pt x="33" y="272"/>
                </a:lnTo>
                <a:lnTo>
                  <a:pt x="35" y="268"/>
                </a:lnTo>
                <a:lnTo>
                  <a:pt x="37" y="266"/>
                </a:lnTo>
                <a:lnTo>
                  <a:pt x="43" y="264"/>
                </a:lnTo>
                <a:lnTo>
                  <a:pt x="47" y="262"/>
                </a:lnTo>
                <a:lnTo>
                  <a:pt x="50" y="261"/>
                </a:lnTo>
                <a:lnTo>
                  <a:pt x="58" y="257"/>
                </a:lnTo>
                <a:lnTo>
                  <a:pt x="68" y="251"/>
                </a:lnTo>
                <a:lnTo>
                  <a:pt x="76" y="249"/>
                </a:lnTo>
                <a:lnTo>
                  <a:pt x="84" y="249"/>
                </a:lnTo>
                <a:lnTo>
                  <a:pt x="97" y="247"/>
                </a:lnTo>
                <a:lnTo>
                  <a:pt x="111" y="247"/>
                </a:lnTo>
                <a:lnTo>
                  <a:pt x="117" y="247"/>
                </a:lnTo>
                <a:lnTo>
                  <a:pt x="125" y="249"/>
                </a:lnTo>
                <a:lnTo>
                  <a:pt x="131" y="251"/>
                </a:lnTo>
                <a:lnTo>
                  <a:pt x="139" y="255"/>
                </a:lnTo>
                <a:lnTo>
                  <a:pt x="144" y="255"/>
                </a:lnTo>
                <a:lnTo>
                  <a:pt x="146" y="255"/>
                </a:lnTo>
                <a:lnTo>
                  <a:pt x="148" y="253"/>
                </a:lnTo>
                <a:lnTo>
                  <a:pt x="148" y="249"/>
                </a:lnTo>
                <a:lnTo>
                  <a:pt x="148" y="247"/>
                </a:lnTo>
                <a:lnTo>
                  <a:pt x="148" y="245"/>
                </a:lnTo>
                <a:lnTo>
                  <a:pt x="150" y="242"/>
                </a:lnTo>
                <a:lnTo>
                  <a:pt x="156" y="242"/>
                </a:lnTo>
                <a:lnTo>
                  <a:pt x="170" y="240"/>
                </a:lnTo>
                <a:lnTo>
                  <a:pt x="176" y="240"/>
                </a:lnTo>
                <a:lnTo>
                  <a:pt x="182" y="238"/>
                </a:lnTo>
                <a:lnTo>
                  <a:pt x="187" y="234"/>
                </a:lnTo>
                <a:lnTo>
                  <a:pt x="193" y="230"/>
                </a:lnTo>
                <a:lnTo>
                  <a:pt x="201" y="223"/>
                </a:lnTo>
                <a:lnTo>
                  <a:pt x="209" y="213"/>
                </a:lnTo>
                <a:lnTo>
                  <a:pt x="213" y="209"/>
                </a:lnTo>
                <a:lnTo>
                  <a:pt x="223" y="202"/>
                </a:lnTo>
                <a:lnTo>
                  <a:pt x="229" y="196"/>
                </a:lnTo>
                <a:lnTo>
                  <a:pt x="229" y="192"/>
                </a:lnTo>
                <a:lnTo>
                  <a:pt x="229" y="191"/>
                </a:lnTo>
                <a:lnTo>
                  <a:pt x="227" y="191"/>
                </a:lnTo>
                <a:lnTo>
                  <a:pt x="225" y="187"/>
                </a:lnTo>
                <a:lnTo>
                  <a:pt x="223" y="183"/>
                </a:lnTo>
                <a:lnTo>
                  <a:pt x="221" y="179"/>
                </a:lnTo>
                <a:lnTo>
                  <a:pt x="221" y="175"/>
                </a:lnTo>
                <a:lnTo>
                  <a:pt x="221" y="172"/>
                </a:lnTo>
                <a:lnTo>
                  <a:pt x="221" y="168"/>
                </a:lnTo>
                <a:lnTo>
                  <a:pt x="221" y="166"/>
                </a:lnTo>
                <a:lnTo>
                  <a:pt x="223" y="164"/>
                </a:lnTo>
                <a:lnTo>
                  <a:pt x="225" y="162"/>
                </a:lnTo>
                <a:lnTo>
                  <a:pt x="227" y="160"/>
                </a:lnTo>
                <a:lnTo>
                  <a:pt x="227" y="158"/>
                </a:lnTo>
                <a:lnTo>
                  <a:pt x="227" y="157"/>
                </a:lnTo>
                <a:lnTo>
                  <a:pt x="225" y="155"/>
                </a:lnTo>
                <a:lnTo>
                  <a:pt x="223" y="153"/>
                </a:lnTo>
                <a:lnTo>
                  <a:pt x="213" y="149"/>
                </a:lnTo>
                <a:lnTo>
                  <a:pt x="209" y="149"/>
                </a:lnTo>
                <a:lnTo>
                  <a:pt x="209" y="145"/>
                </a:lnTo>
                <a:lnTo>
                  <a:pt x="211" y="140"/>
                </a:lnTo>
                <a:lnTo>
                  <a:pt x="217" y="134"/>
                </a:lnTo>
                <a:lnTo>
                  <a:pt x="231" y="121"/>
                </a:lnTo>
                <a:lnTo>
                  <a:pt x="238" y="111"/>
                </a:lnTo>
                <a:lnTo>
                  <a:pt x="242" y="107"/>
                </a:lnTo>
                <a:lnTo>
                  <a:pt x="244" y="100"/>
                </a:lnTo>
                <a:lnTo>
                  <a:pt x="246" y="92"/>
                </a:lnTo>
                <a:lnTo>
                  <a:pt x="248" y="85"/>
                </a:lnTo>
                <a:lnTo>
                  <a:pt x="254" y="75"/>
                </a:lnTo>
                <a:lnTo>
                  <a:pt x="256" y="70"/>
                </a:lnTo>
                <a:lnTo>
                  <a:pt x="262" y="62"/>
                </a:lnTo>
                <a:lnTo>
                  <a:pt x="274" y="51"/>
                </a:lnTo>
                <a:lnTo>
                  <a:pt x="289" y="36"/>
                </a:lnTo>
                <a:lnTo>
                  <a:pt x="297" y="32"/>
                </a:lnTo>
                <a:lnTo>
                  <a:pt x="307" y="28"/>
                </a:lnTo>
                <a:lnTo>
                  <a:pt x="340" y="17"/>
                </a:lnTo>
                <a:lnTo>
                  <a:pt x="375" y="7"/>
                </a:lnTo>
                <a:lnTo>
                  <a:pt x="403" y="0"/>
                </a:lnTo>
                <a:lnTo>
                  <a:pt x="405" y="7"/>
                </a:lnTo>
                <a:lnTo>
                  <a:pt x="407" y="17"/>
                </a:lnTo>
                <a:lnTo>
                  <a:pt x="411" y="39"/>
                </a:lnTo>
                <a:lnTo>
                  <a:pt x="415" y="62"/>
                </a:lnTo>
                <a:lnTo>
                  <a:pt x="417" y="71"/>
                </a:lnTo>
                <a:lnTo>
                  <a:pt x="418" y="79"/>
                </a:lnTo>
                <a:lnTo>
                  <a:pt x="418" y="90"/>
                </a:lnTo>
                <a:lnTo>
                  <a:pt x="420" y="100"/>
                </a:lnTo>
                <a:lnTo>
                  <a:pt x="422" y="115"/>
                </a:lnTo>
                <a:lnTo>
                  <a:pt x="426" y="126"/>
                </a:lnTo>
                <a:lnTo>
                  <a:pt x="426" y="130"/>
                </a:lnTo>
                <a:lnTo>
                  <a:pt x="426" y="134"/>
                </a:lnTo>
                <a:lnTo>
                  <a:pt x="428" y="140"/>
                </a:lnTo>
                <a:lnTo>
                  <a:pt x="430" y="141"/>
                </a:lnTo>
                <a:lnTo>
                  <a:pt x="432" y="141"/>
                </a:lnTo>
                <a:lnTo>
                  <a:pt x="434" y="141"/>
                </a:lnTo>
                <a:lnTo>
                  <a:pt x="438" y="141"/>
                </a:lnTo>
                <a:lnTo>
                  <a:pt x="440" y="143"/>
                </a:lnTo>
                <a:lnTo>
                  <a:pt x="442" y="147"/>
                </a:lnTo>
                <a:lnTo>
                  <a:pt x="464" y="225"/>
                </a:lnTo>
                <a:lnTo>
                  <a:pt x="465" y="302"/>
                </a:lnTo>
                <a:lnTo>
                  <a:pt x="485" y="387"/>
                </a:lnTo>
                <a:lnTo>
                  <a:pt x="473" y="400"/>
                </a:lnTo>
                <a:lnTo>
                  <a:pt x="477" y="408"/>
                </a:lnTo>
                <a:lnTo>
                  <a:pt x="473" y="412"/>
                </a:lnTo>
                <a:lnTo>
                  <a:pt x="469" y="419"/>
                </a:lnTo>
                <a:lnTo>
                  <a:pt x="465" y="429"/>
                </a:lnTo>
                <a:lnTo>
                  <a:pt x="465" y="417"/>
                </a:lnTo>
                <a:lnTo>
                  <a:pt x="381" y="391"/>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8" name="Freeform 45">
            <a:extLst>
              <a:ext uri="{FF2B5EF4-FFF2-40B4-BE49-F238E27FC236}">
                <a16:creationId xmlns:a16="http://schemas.microsoft.com/office/drawing/2014/main" id="{9E439253-7E02-05E7-2472-89F8EE7C064F}"/>
              </a:ext>
            </a:extLst>
          </p:cNvPr>
          <p:cNvSpPr>
            <a:spLocks/>
          </p:cNvSpPr>
          <p:nvPr/>
        </p:nvSpPr>
        <p:spPr bwMode="auto">
          <a:xfrm>
            <a:off x="6647287" y="1682508"/>
            <a:ext cx="602414" cy="568309"/>
          </a:xfrm>
          <a:custGeom>
            <a:avLst/>
            <a:gdLst>
              <a:gd name="T0" fmla="*/ 2147483647 w 485"/>
              <a:gd name="T1" fmla="*/ 2147483647 h 429"/>
              <a:gd name="T2" fmla="*/ 2147483647 w 485"/>
              <a:gd name="T3" fmla="*/ 2147483647 h 429"/>
              <a:gd name="T4" fmla="*/ 2147483647 w 485"/>
              <a:gd name="T5" fmla="*/ 2147483647 h 429"/>
              <a:gd name="T6" fmla="*/ 2147483647 w 485"/>
              <a:gd name="T7" fmla="*/ 2147483647 h 429"/>
              <a:gd name="T8" fmla="*/ 2147483647 w 485"/>
              <a:gd name="T9" fmla="*/ 2147483647 h 429"/>
              <a:gd name="T10" fmla="*/ 2147483647 w 485"/>
              <a:gd name="T11" fmla="*/ 2147483647 h 429"/>
              <a:gd name="T12" fmla="*/ 2147483647 w 485"/>
              <a:gd name="T13" fmla="*/ 2147483647 h 429"/>
              <a:gd name="T14" fmla="*/ 0 w 485"/>
              <a:gd name="T15" fmla="*/ 2147483647 h 429"/>
              <a:gd name="T16" fmla="*/ 2147483647 w 485"/>
              <a:gd name="T17" fmla="*/ 2147483647 h 429"/>
              <a:gd name="T18" fmla="*/ 2147483647 w 485"/>
              <a:gd name="T19" fmla="*/ 2147483647 h 429"/>
              <a:gd name="T20" fmla="*/ 2147483647 w 485"/>
              <a:gd name="T21" fmla="*/ 2147483647 h 429"/>
              <a:gd name="T22" fmla="*/ 2147483647 w 485"/>
              <a:gd name="T23" fmla="*/ 2147483647 h 429"/>
              <a:gd name="T24" fmla="*/ 2147483647 w 485"/>
              <a:gd name="T25" fmla="*/ 2147483647 h 429"/>
              <a:gd name="T26" fmla="*/ 2147483647 w 485"/>
              <a:gd name="T27" fmla="*/ 2147483647 h 429"/>
              <a:gd name="T28" fmla="*/ 2147483647 w 485"/>
              <a:gd name="T29" fmla="*/ 2147483647 h 429"/>
              <a:gd name="T30" fmla="*/ 2147483647 w 485"/>
              <a:gd name="T31" fmla="*/ 2147483647 h 429"/>
              <a:gd name="T32" fmla="*/ 2147483647 w 485"/>
              <a:gd name="T33" fmla="*/ 2147483647 h 429"/>
              <a:gd name="T34" fmla="*/ 2147483647 w 485"/>
              <a:gd name="T35" fmla="*/ 2147483647 h 429"/>
              <a:gd name="T36" fmla="*/ 2147483647 w 485"/>
              <a:gd name="T37" fmla="*/ 2147483647 h 429"/>
              <a:gd name="T38" fmla="*/ 2147483647 w 485"/>
              <a:gd name="T39" fmla="*/ 2147483647 h 429"/>
              <a:gd name="T40" fmla="*/ 2147483647 w 485"/>
              <a:gd name="T41" fmla="*/ 2147483647 h 429"/>
              <a:gd name="T42" fmla="*/ 2147483647 w 485"/>
              <a:gd name="T43" fmla="*/ 2147483647 h 429"/>
              <a:gd name="T44" fmla="*/ 2147483647 w 485"/>
              <a:gd name="T45" fmla="*/ 2147483647 h 429"/>
              <a:gd name="T46" fmla="*/ 2147483647 w 485"/>
              <a:gd name="T47" fmla="*/ 2147483647 h 429"/>
              <a:gd name="T48" fmla="*/ 2147483647 w 485"/>
              <a:gd name="T49" fmla="*/ 2147483647 h 429"/>
              <a:gd name="T50" fmla="*/ 2147483647 w 485"/>
              <a:gd name="T51" fmla="*/ 2147483647 h 429"/>
              <a:gd name="T52" fmla="*/ 2147483647 w 485"/>
              <a:gd name="T53" fmla="*/ 2147483647 h 429"/>
              <a:gd name="T54" fmla="*/ 2147483647 w 485"/>
              <a:gd name="T55" fmla="*/ 2147483647 h 429"/>
              <a:gd name="T56" fmla="*/ 2147483647 w 485"/>
              <a:gd name="T57" fmla="*/ 2147483647 h 429"/>
              <a:gd name="T58" fmla="*/ 2147483647 w 485"/>
              <a:gd name="T59" fmla="*/ 2147483647 h 429"/>
              <a:gd name="T60" fmla="*/ 2147483647 w 485"/>
              <a:gd name="T61" fmla="*/ 2147483647 h 429"/>
              <a:gd name="T62" fmla="*/ 2147483647 w 485"/>
              <a:gd name="T63" fmla="*/ 2147483647 h 429"/>
              <a:gd name="T64" fmla="*/ 2147483647 w 485"/>
              <a:gd name="T65" fmla="*/ 2147483647 h 429"/>
              <a:gd name="T66" fmla="*/ 2147483647 w 485"/>
              <a:gd name="T67" fmla="*/ 0 h 429"/>
              <a:gd name="T68" fmla="*/ 2147483647 w 485"/>
              <a:gd name="T69" fmla="*/ 2147483647 h 429"/>
              <a:gd name="T70" fmla="*/ 2147483647 w 485"/>
              <a:gd name="T71" fmla="*/ 2147483647 h 429"/>
              <a:gd name="T72" fmla="*/ 2147483647 w 485"/>
              <a:gd name="T73" fmla="*/ 2147483647 h 429"/>
              <a:gd name="T74" fmla="*/ 2147483647 w 485"/>
              <a:gd name="T75" fmla="*/ 2147483647 h 429"/>
              <a:gd name="T76" fmla="*/ 2147483647 w 485"/>
              <a:gd name="T77" fmla="*/ 2147483647 h 429"/>
              <a:gd name="T78" fmla="*/ 2147483647 w 485"/>
              <a:gd name="T79" fmla="*/ 2147483647 h 429"/>
              <a:gd name="T80" fmla="*/ 2147483647 w 485"/>
              <a:gd name="T81" fmla="*/ 2147483647 h 429"/>
              <a:gd name="T82" fmla="*/ 2147483647 w 485"/>
              <a:gd name="T83" fmla="*/ 2147483647 h 429"/>
              <a:gd name="T84" fmla="*/ 2147483647 w 485"/>
              <a:gd name="T85" fmla="*/ 2147483647 h 429"/>
              <a:gd name="T86" fmla="*/ 2147483647 w 485"/>
              <a:gd name="T87" fmla="*/ 2147483647 h 4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5" h="429">
                <a:moveTo>
                  <a:pt x="381" y="391"/>
                </a:moveTo>
                <a:lnTo>
                  <a:pt x="379" y="385"/>
                </a:lnTo>
                <a:lnTo>
                  <a:pt x="358" y="376"/>
                </a:lnTo>
                <a:lnTo>
                  <a:pt x="360" y="366"/>
                </a:lnTo>
                <a:lnTo>
                  <a:pt x="356" y="359"/>
                </a:lnTo>
                <a:lnTo>
                  <a:pt x="352" y="355"/>
                </a:lnTo>
                <a:lnTo>
                  <a:pt x="342" y="351"/>
                </a:lnTo>
                <a:lnTo>
                  <a:pt x="338" y="351"/>
                </a:lnTo>
                <a:lnTo>
                  <a:pt x="334" y="346"/>
                </a:lnTo>
                <a:lnTo>
                  <a:pt x="328" y="340"/>
                </a:lnTo>
                <a:lnTo>
                  <a:pt x="321" y="340"/>
                </a:lnTo>
                <a:lnTo>
                  <a:pt x="268" y="353"/>
                </a:lnTo>
                <a:lnTo>
                  <a:pt x="176" y="374"/>
                </a:lnTo>
                <a:lnTo>
                  <a:pt x="76" y="395"/>
                </a:lnTo>
                <a:lnTo>
                  <a:pt x="0" y="406"/>
                </a:lnTo>
                <a:lnTo>
                  <a:pt x="0" y="378"/>
                </a:lnTo>
                <a:lnTo>
                  <a:pt x="19" y="363"/>
                </a:lnTo>
                <a:lnTo>
                  <a:pt x="25" y="353"/>
                </a:lnTo>
                <a:lnTo>
                  <a:pt x="25" y="347"/>
                </a:lnTo>
                <a:lnTo>
                  <a:pt x="33" y="342"/>
                </a:lnTo>
                <a:lnTo>
                  <a:pt x="35" y="336"/>
                </a:lnTo>
                <a:lnTo>
                  <a:pt x="37" y="332"/>
                </a:lnTo>
                <a:lnTo>
                  <a:pt x="45" y="327"/>
                </a:lnTo>
                <a:lnTo>
                  <a:pt x="50" y="319"/>
                </a:lnTo>
                <a:lnTo>
                  <a:pt x="45" y="312"/>
                </a:lnTo>
                <a:lnTo>
                  <a:pt x="45" y="306"/>
                </a:lnTo>
                <a:lnTo>
                  <a:pt x="45" y="300"/>
                </a:lnTo>
                <a:lnTo>
                  <a:pt x="45" y="295"/>
                </a:lnTo>
                <a:lnTo>
                  <a:pt x="35" y="287"/>
                </a:lnTo>
                <a:lnTo>
                  <a:pt x="31" y="283"/>
                </a:lnTo>
                <a:lnTo>
                  <a:pt x="31" y="276"/>
                </a:lnTo>
                <a:lnTo>
                  <a:pt x="35" y="268"/>
                </a:lnTo>
                <a:lnTo>
                  <a:pt x="41" y="264"/>
                </a:lnTo>
                <a:lnTo>
                  <a:pt x="50" y="261"/>
                </a:lnTo>
                <a:lnTo>
                  <a:pt x="58" y="255"/>
                </a:lnTo>
                <a:lnTo>
                  <a:pt x="68" y="251"/>
                </a:lnTo>
                <a:lnTo>
                  <a:pt x="82" y="249"/>
                </a:lnTo>
                <a:lnTo>
                  <a:pt x="111" y="247"/>
                </a:lnTo>
                <a:lnTo>
                  <a:pt x="123" y="247"/>
                </a:lnTo>
                <a:lnTo>
                  <a:pt x="139" y="255"/>
                </a:lnTo>
                <a:lnTo>
                  <a:pt x="146" y="255"/>
                </a:lnTo>
                <a:lnTo>
                  <a:pt x="146" y="249"/>
                </a:lnTo>
                <a:lnTo>
                  <a:pt x="148" y="244"/>
                </a:lnTo>
                <a:lnTo>
                  <a:pt x="156" y="242"/>
                </a:lnTo>
                <a:lnTo>
                  <a:pt x="170" y="240"/>
                </a:lnTo>
                <a:lnTo>
                  <a:pt x="182" y="238"/>
                </a:lnTo>
                <a:lnTo>
                  <a:pt x="193" y="228"/>
                </a:lnTo>
                <a:lnTo>
                  <a:pt x="209" y="213"/>
                </a:lnTo>
                <a:lnTo>
                  <a:pt x="223" y="202"/>
                </a:lnTo>
                <a:lnTo>
                  <a:pt x="225" y="198"/>
                </a:lnTo>
                <a:lnTo>
                  <a:pt x="229" y="196"/>
                </a:lnTo>
                <a:lnTo>
                  <a:pt x="227" y="189"/>
                </a:lnTo>
                <a:lnTo>
                  <a:pt x="219" y="175"/>
                </a:lnTo>
                <a:lnTo>
                  <a:pt x="221" y="168"/>
                </a:lnTo>
                <a:lnTo>
                  <a:pt x="223" y="164"/>
                </a:lnTo>
                <a:lnTo>
                  <a:pt x="227" y="160"/>
                </a:lnTo>
                <a:lnTo>
                  <a:pt x="227" y="157"/>
                </a:lnTo>
                <a:lnTo>
                  <a:pt x="223" y="153"/>
                </a:lnTo>
                <a:lnTo>
                  <a:pt x="213" y="149"/>
                </a:lnTo>
                <a:lnTo>
                  <a:pt x="207" y="149"/>
                </a:lnTo>
                <a:lnTo>
                  <a:pt x="207" y="145"/>
                </a:lnTo>
                <a:lnTo>
                  <a:pt x="217" y="134"/>
                </a:lnTo>
                <a:lnTo>
                  <a:pt x="238" y="111"/>
                </a:lnTo>
                <a:lnTo>
                  <a:pt x="248" y="85"/>
                </a:lnTo>
                <a:lnTo>
                  <a:pt x="260" y="62"/>
                </a:lnTo>
                <a:lnTo>
                  <a:pt x="289" y="36"/>
                </a:lnTo>
                <a:lnTo>
                  <a:pt x="340" y="17"/>
                </a:lnTo>
                <a:lnTo>
                  <a:pt x="403" y="0"/>
                </a:lnTo>
                <a:lnTo>
                  <a:pt x="411" y="39"/>
                </a:lnTo>
                <a:lnTo>
                  <a:pt x="415" y="62"/>
                </a:lnTo>
                <a:lnTo>
                  <a:pt x="418" y="79"/>
                </a:lnTo>
                <a:lnTo>
                  <a:pt x="418" y="100"/>
                </a:lnTo>
                <a:lnTo>
                  <a:pt x="422" y="115"/>
                </a:lnTo>
                <a:lnTo>
                  <a:pt x="426" y="124"/>
                </a:lnTo>
                <a:lnTo>
                  <a:pt x="424" y="134"/>
                </a:lnTo>
                <a:lnTo>
                  <a:pt x="430" y="141"/>
                </a:lnTo>
                <a:lnTo>
                  <a:pt x="434" y="141"/>
                </a:lnTo>
                <a:lnTo>
                  <a:pt x="436" y="141"/>
                </a:lnTo>
                <a:lnTo>
                  <a:pt x="442" y="147"/>
                </a:lnTo>
                <a:lnTo>
                  <a:pt x="464" y="225"/>
                </a:lnTo>
                <a:lnTo>
                  <a:pt x="465" y="302"/>
                </a:lnTo>
                <a:lnTo>
                  <a:pt x="485" y="387"/>
                </a:lnTo>
                <a:lnTo>
                  <a:pt x="473" y="400"/>
                </a:lnTo>
                <a:lnTo>
                  <a:pt x="477" y="406"/>
                </a:lnTo>
                <a:lnTo>
                  <a:pt x="469" y="419"/>
                </a:lnTo>
                <a:lnTo>
                  <a:pt x="464" y="429"/>
                </a:lnTo>
                <a:lnTo>
                  <a:pt x="465" y="417"/>
                </a:lnTo>
                <a:lnTo>
                  <a:pt x="381" y="391"/>
                </a:lnTo>
              </a:path>
            </a:pathLst>
          </a:custGeom>
          <a:solidFill>
            <a:srgbClr val="47166C"/>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59" name="Freeform 46">
            <a:extLst>
              <a:ext uri="{FF2B5EF4-FFF2-40B4-BE49-F238E27FC236}">
                <a16:creationId xmlns:a16="http://schemas.microsoft.com/office/drawing/2014/main" id="{FE890025-D8C0-A4A1-F249-A2A79336315C}"/>
              </a:ext>
            </a:extLst>
          </p:cNvPr>
          <p:cNvSpPr>
            <a:spLocks/>
          </p:cNvSpPr>
          <p:nvPr/>
        </p:nvSpPr>
        <p:spPr bwMode="auto">
          <a:xfrm>
            <a:off x="7224270" y="2038057"/>
            <a:ext cx="171664" cy="184201"/>
          </a:xfrm>
          <a:custGeom>
            <a:avLst/>
            <a:gdLst>
              <a:gd name="T0" fmla="*/ 2147483647 w 139"/>
              <a:gd name="T1" fmla="*/ 2147483647 h 140"/>
              <a:gd name="T2" fmla="*/ 2147483647 w 139"/>
              <a:gd name="T3" fmla="*/ 2147483647 h 140"/>
              <a:gd name="T4" fmla="*/ 2147483647 w 139"/>
              <a:gd name="T5" fmla="*/ 2147483647 h 140"/>
              <a:gd name="T6" fmla="*/ 0 w 139"/>
              <a:gd name="T7" fmla="*/ 2147483647 h 140"/>
              <a:gd name="T8" fmla="*/ 2147483647 w 139"/>
              <a:gd name="T9" fmla="*/ 0 h 140"/>
              <a:gd name="T10" fmla="*/ 2147483647 w 139"/>
              <a:gd name="T11" fmla="*/ 2147483647 h 140"/>
              <a:gd name="T12" fmla="*/ 2147483647 w 139"/>
              <a:gd name="T13" fmla="*/ 2147483647 h 140"/>
              <a:gd name="T14" fmla="*/ 2147483647 w 139"/>
              <a:gd name="T15" fmla="*/ 2147483647 h 140"/>
              <a:gd name="T16" fmla="*/ 2147483647 w 139"/>
              <a:gd name="T17" fmla="*/ 2147483647 h 140"/>
              <a:gd name="T18" fmla="*/ 2147483647 w 139"/>
              <a:gd name="T19" fmla="*/ 2147483647 h 140"/>
              <a:gd name="T20" fmla="*/ 2147483647 w 139"/>
              <a:gd name="T21" fmla="*/ 2147483647 h 140"/>
              <a:gd name="T22" fmla="*/ 2147483647 w 139"/>
              <a:gd name="T23" fmla="*/ 2147483647 h 140"/>
              <a:gd name="T24" fmla="*/ 2147483647 w 139"/>
              <a:gd name="T25" fmla="*/ 2147483647 h 140"/>
              <a:gd name="T26" fmla="*/ 2147483647 w 139"/>
              <a:gd name="T27" fmla="*/ 2147483647 h 140"/>
              <a:gd name="T28" fmla="*/ 2147483647 w 139"/>
              <a:gd name="T29" fmla="*/ 2147483647 h 140"/>
              <a:gd name="T30" fmla="*/ 2147483647 w 139"/>
              <a:gd name="T31" fmla="*/ 2147483647 h 140"/>
              <a:gd name="T32" fmla="*/ 2147483647 w 139"/>
              <a:gd name="T33" fmla="*/ 2147483647 h 140"/>
              <a:gd name="T34" fmla="*/ 2147483647 w 139"/>
              <a:gd name="T35" fmla="*/ 2147483647 h 140"/>
              <a:gd name="T36" fmla="*/ 2147483647 w 139"/>
              <a:gd name="T37" fmla="*/ 2147483647 h 140"/>
              <a:gd name="T38" fmla="*/ 2147483647 w 139"/>
              <a:gd name="T39" fmla="*/ 2147483647 h 140"/>
              <a:gd name="T40" fmla="*/ 2147483647 w 139"/>
              <a:gd name="T41" fmla="*/ 2147483647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9" h="140">
                <a:moveTo>
                  <a:pt x="12" y="140"/>
                </a:moveTo>
                <a:lnTo>
                  <a:pt x="8" y="132"/>
                </a:lnTo>
                <a:lnTo>
                  <a:pt x="20" y="119"/>
                </a:lnTo>
                <a:lnTo>
                  <a:pt x="0" y="34"/>
                </a:lnTo>
                <a:lnTo>
                  <a:pt x="126" y="0"/>
                </a:lnTo>
                <a:lnTo>
                  <a:pt x="139" y="70"/>
                </a:lnTo>
                <a:lnTo>
                  <a:pt x="130" y="72"/>
                </a:lnTo>
                <a:lnTo>
                  <a:pt x="124" y="74"/>
                </a:lnTo>
                <a:lnTo>
                  <a:pt x="118" y="79"/>
                </a:lnTo>
                <a:lnTo>
                  <a:pt x="114" y="81"/>
                </a:lnTo>
                <a:lnTo>
                  <a:pt x="110" y="83"/>
                </a:lnTo>
                <a:lnTo>
                  <a:pt x="98" y="87"/>
                </a:lnTo>
                <a:lnTo>
                  <a:pt x="89" y="91"/>
                </a:lnTo>
                <a:lnTo>
                  <a:pt x="83" y="91"/>
                </a:lnTo>
                <a:lnTo>
                  <a:pt x="71" y="95"/>
                </a:lnTo>
                <a:lnTo>
                  <a:pt x="57" y="100"/>
                </a:lnTo>
                <a:lnTo>
                  <a:pt x="51" y="104"/>
                </a:lnTo>
                <a:lnTo>
                  <a:pt x="42" y="112"/>
                </a:lnTo>
                <a:lnTo>
                  <a:pt x="32" y="119"/>
                </a:lnTo>
                <a:lnTo>
                  <a:pt x="24" y="127"/>
                </a:lnTo>
                <a:lnTo>
                  <a:pt x="12" y="140"/>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0" name="Freeform 47">
            <a:extLst>
              <a:ext uri="{FF2B5EF4-FFF2-40B4-BE49-F238E27FC236}">
                <a16:creationId xmlns:a16="http://schemas.microsoft.com/office/drawing/2014/main" id="{AD8E5C27-9B54-F0BA-80E9-E9E4F8E32A47}"/>
              </a:ext>
            </a:extLst>
          </p:cNvPr>
          <p:cNvSpPr>
            <a:spLocks/>
          </p:cNvSpPr>
          <p:nvPr/>
        </p:nvSpPr>
        <p:spPr bwMode="auto">
          <a:xfrm>
            <a:off x="7224270" y="2038057"/>
            <a:ext cx="171664" cy="182773"/>
          </a:xfrm>
          <a:custGeom>
            <a:avLst/>
            <a:gdLst>
              <a:gd name="T0" fmla="*/ 2147483647 w 139"/>
              <a:gd name="T1" fmla="*/ 2147483647 h 138"/>
              <a:gd name="T2" fmla="*/ 2147483647 w 139"/>
              <a:gd name="T3" fmla="*/ 2147483647 h 138"/>
              <a:gd name="T4" fmla="*/ 2147483647 w 139"/>
              <a:gd name="T5" fmla="*/ 2147483647 h 138"/>
              <a:gd name="T6" fmla="*/ 0 w 139"/>
              <a:gd name="T7" fmla="*/ 2147483647 h 138"/>
              <a:gd name="T8" fmla="*/ 2147483647 w 139"/>
              <a:gd name="T9" fmla="*/ 0 h 138"/>
              <a:gd name="T10" fmla="*/ 2147483647 w 139"/>
              <a:gd name="T11" fmla="*/ 2147483647 h 138"/>
              <a:gd name="T12" fmla="*/ 2147483647 w 139"/>
              <a:gd name="T13" fmla="*/ 2147483647 h 138"/>
              <a:gd name="T14" fmla="*/ 2147483647 w 139"/>
              <a:gd name="T15" fmla="*/ 2147483647 h 138"/>
              <a:gd name="T16" fmla="*/ 2147483647 w 139"/>
              <a:gd name="T17" fmla="*/ 2147483647 h 138"/>
              <a:gd name="T18" fmla="*/ 2147483647 w 139"/>
              <a:gd name="T19" fmla="*/ 2147483647 h 138"/>
              <a:gd name="T20" fmla="*/ 2147483647 w 139"/>
              <a:gd name="T21" fmla="*/ 2147483647 h 138"/>
              <a:gd name="T22" fmla="*/ 2147483647 w 139"/>
              <a:gd name="T23" fmla="*/ 2147483647 h 138"/>
              <a:gd name="T24" fmla="*/ 2147483647 w 139"/>
              <a:gd name="T25" fmla="*/ 2147483647 h 138"/>
              <a:gd name="T26" fmla="*/ 2147483647 w 139"/>
              <a:gd name="T27" fmla="*/ 2147483647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9" h="138">
                <a:moveTo>
                  <a:pt x="12" y="138"/>
                </a:moveTo>
                <a:lnTo>
                  <a:pt x="8" y="132"/>
                </a:lnTo>
                <a:lnTo>
                  <a:pt x="20" y="119"/>
                </a:lnTo>
                <a:lnTo>
                  <a:pt x="0" y="34"/>
                </a:lnTo>
                <a:lnTo>
                  <a:pt x="126" y="0"/>
                </a:lnTo>
                <a:lnTo>
                  <a:pt x="139" y="68"/>
                </a:lnTo>
                <a:lnTo>
                  <a:pt x="130" y="70"/>
                </a:lnTo>
                <a:lnTo>
                  <a:pt x="118" y="79"/>
                </a:lnTo>
                <a:lnTo>
                  <a:pt x="98" y="87"/>
                </a:lnTo>
                <a:lnTo>
                  <a:pt x="83" y="91"/>
                </a:lnTo>
                <a:lnTo>
                  <a:pt x="57" y="98"/>
                </a:lnTo>
                <a:lnTo>
                  <a:pt x="42" y="112"/>
                </a:lnTo>
                <a:lnTo>
                  <a:pt x="24" y="127"/>
                </a:lnTo>
                <a:lnTo>
                  <a:pt x="12" y="138"/>
                </a:lnTo>
              </a:path>
            </a:pathLst>
          </a:custGeom>
          <a:solidFill>
            <a:srgbClr val="47166C"/>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61" name="Freeform 48">
            <a:extLst>
              <a:ext uri="{FF2B5EF4-FFF2-40B4-BE49-F238E27FC236}">
                <a16:creationId xmlns:a16="http://schemas.microsoft.com/office/drawing/2014/main" id="{C63877EA-9419-EDD4-7C80-62C970071F3F}"/>
              </a:ext>
            </a:extLst>
          </p:cNvPr>
          <p:cNvSpPr>
            <a:spLocks/>
          </p:cNvSpPr>
          <p:nvPr/>
        </p:nvSpPr>
        <p:spPr bwMode="auto">
          <a:xfrm>
            <a:off x="7383218" y="2025207"/>
            <a:ext cx="47685" cy="104237"/>
          </a:xfrm>
          <a:custGeom>
            <a:avLst/>
            <a:gdLst>
              <a:gd name="T0" fmla="*/ 2147483647 w 41"/>
              <a:gd name="T1" fmla="*/ 2147483647 h 79"/>
              <a:gd name="T2" fmla="*/ 0 w 41"/>
              <a:gd name="T3" fmla="*/ 2147483647 h 79"/>
              <a:gd name="T4" fmla="*/ 2147483647 w 41"/>
              <a:gd name="T5" fmla="*/ 0 h 79"/>
              <a:gd name="T6" fmla="*/ 2147483647 w 41"/>
              <a:gd name="T7" fmla="*/ 2147483647 h 79"/>
              <a:gd name="T8" fmla="*/ 2147483647 w 41"/>
              <a:gd name="T9" fmla="*/ 2147483647 h 79"/>
              <a:gd name="T10" fmla="*/ 2147483647 w 41"/>
              <a:gd name="T11" fmla="*/ 2147483647 h 79"/>
              <a:gd name="T12" fmla="*/ 2147483647 w 41"/>
              <a:gd name="T13" fmla="*/ 2147483647 h 79"/>
              <a:gd name="T14" fmla="*/ 2147483647 w 41"/>
              <a:gd name="T15" fmla="*/ 2147483647 h 79"/>
              <a:gd name="T16" fmla="*/ 2147483647 w 41"/>
              <a:gd name="T17" fmla="*/ 2147483647 h 79"/>
              <a:gd name="T18" fmla="*/ 2147483647 w 41"/>
              <a:gd name="T19" fmla="*/ 2147483647 h 79"/>
              <a:gd name="T20" fmla="*/ 2147483647 w 41"/>
              <a:gd name="T21" fmla="*/ 2147483647 h 79"/>
              <a:gd name="T22" fmla="*/ 2147483647 w 41"/>
              <a:gd name="T23" fmla="*/ 2147483647 h 79"/>
              <a:gd name="T24" fmla="*/ 2147483647 w 41"/>
              <a:gd name="T25" fmla="*/ 2147483647 h 79"/>
              <a:gd name="T26" fmla="*/ 2147483647 w 41"/>
              <a:gd name="T27" fmla="*/ 2147483647 h 79"/>
              <a:gd name="T28" fmla="*/ 2147483647 w 41"/>
              <a:gd name="T29" fmla="*/ 2147483647 h 79"/>
              <a:gd name="T30" fmla="*/ 2147483647 w 41"/>
              <a:gd name="T31" fmla="*/ 2147483647 h 79"/>
              <a:gd name="T32" fmla="*/ 2147483647 w 41"/>
              <a:gd name="T33" fmla="*/ 2147483647 h 79"/>
              <a:gd name="T34" fmla="*/ 2147483647 w 41"/>
              <a:gd name="T35" fmla="*/ 2147483647 h 79"/>
              <a:gd name="T36" fmla="*/ 2147483647 w 41"/>
              <a:gd name="T37" fmla="*/ 2147483647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 h="79">
                <a:moveTo>
                  <a:pt x="13" y="79"/>
                </a:moveTo>
                <a:lnTo>
                  <a:pt x="0" y="9"/>
                </a:lnTo>
                <a:lnTo>
                  <a:pt x="31" y="0"/>
                </a:lnTo>
                <a:lnTo>
                  <a:pt x="35" y="7"/>
                </a:lnTo>
                <a:lnTo>
                  <a:pt x="37" y="13"/>
                </a:lnTo>
                <a:lnTo>
                  <a:pt x="41" y="17"/>
                </a:lnTo>
                <a:lnTo>
                  <a:pt x="39" y="26"/>
                </a:lnTo>
                <a:lnTo>
                  <a:pt x="39" y="30"/>
                </a:lnTo>
                <a:lnTo>
                  <a:pt x="37" y="30"/>
                </a:lnTo>
                <a:lnTo>
                  <a:pt x="35" y="30"/>
                </a:lnTo>
                <a:lnTo>
                  <a:pt x="35" y="32"/>
                </a:lnTo>
                <a:lnTo>
                  <a:pt x="37" y="37"/>
                </a:lnTo>
                <a:lnTo>
                  <a:pt x="37" y="53"/>
                </a:lnTo>
                <a:lnTo>
                  <a:pt x="37" y="60"/>
                </a:lnTo>
                <a:lnTo>
                  <a:pt x="37" y="66"/>
                </a:lnTo>
                <a:lnTo>
                  <a:pt x="35" y="68"/>
                </a:lnTo>
                <a:lnTo>
                  <a:pt x="35" y="70"/>
                </a:lnTo>
                <a:lnTo>
                  <a:pt x="35" y="71"/>
                </a:lnTo>
                <a:lnTo>
                  <a:pt x="13" y="79"/>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2" name="Freeform 49">
            <a:extLst>
              <a:ext uri="{FF2B5EF4-FFF2-40B4-BE49-F238E27FC236}">
                <a16:creationId xmlns:a16="http://schemas.microsoft.com/office/drawing/2014/main" id="{194A566D-EFBD-917D-AE25-C6449A0BAEE7}"/>
              </a:ext>
            </a:extLst>
          </p:cNvPr>
          <p:cNvSpPr>
            <a:spLocks/>
          </p:cNvSpPr>
          <p:nvPr/>
        </p:nvSpPr>
        <p:spPr bwMode="auto">
          <a:xfrm>
            <a:off x="7383218" y="2025207"/>
            <a:ext cx="47685" cy="102810"/>
          </a:xfrm>
          <a:custGeom>
            <a:avLst/>
            <a:gdLst>
              <a:gd name="T0" fmla="*/ 2147483647 w 41"/>
              <a:gd name="T1" fmla="*/ 2147483647 h 77"/>
              <a:gd name="T2" fmla="*/ 0 w 41"/>
              <a:gd name="T3" fmla="*/ 2147483647 h 77"/>
              <a:gd name="T4" fmla="*/ 2147483647 w 41"/>
              <a:gd name="T5" fmla="*/ 0 h 77"/>
              <a:gd name="T6" fmla="*/ 2147483647 w 41"/>
              <a:gd name="T7" fmla="*/ 2147483647 h 77"/>
              <a:gd name="T8" fmla="*/ 2147483647 w 41"/>
              <a:gd name="T9" fmla="*/ 2147483647 h 77"/>
              <a:gd name="T10" fmla="*/ 2147483647 w 41"/>
              <a:gd name="T11" fmla="*/ 2147483647 h 77"/>
              <a:gd name="T12" fmla="*/ 2147483647 w 41"/>
              <a:gd name="T13" fmla="*/ 2147483647 h 77"/>
              <a:gd name="T14" fmla="*/ 2147483647 w 41"/>
              <a:gd name="T15" fmla="*/ 2147483647 h 77"/>
              <a:gd name="T16" fmla="*/ 2147483647 w 41"/>
              <a:gd name="T17" fmla="*/ 2147483647 h 77"/>
              <a:gd name="T18" fmla="*/ 2147483647 w 41"/>
              <a:gd name="T19" fmla="*/ 2147483647 h 77"/>
              <a:gd name="T20" fmla="*/ 2147483647 w 41"/>
              <a:gd name="T21" fmla="*/ 2147483647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77">
                <a:moveTo>
                  <a:pt x="13" y="77"/>
                </a:moveTo>
                <a:lnTo>
                  <a:pt x="0" y="9"/>
                </a:lnTo>
                <a:lnTo>
                  <a:pt x="31" y="0"/>
                </a:lnTo>
                <a:lnTo>
                  <a:pt x="41" y="17"/>
                </a:lnTo>
                <a:lnTo>
                  <a:pt x="37" y="30"/>
                </a:lnTo>
                <a:lnTo>
                  <a:pt x="35" y="30"/>
                </a:lnTo>
                <a:lnTo>
                  <a:pt x="37" y="37"/>
                </a:lnTo>
                <a:lnTo>
                  <a:pt x="37" y="60"/>
                </a:lnTo>
                <a:lnTo>
                  <a:pt x="35" y="68"/>
                </a:lnTo>
                <a:lnTo>
                  <a:pt x="35" y="71"/>
                </a:lnTo>
                <a:lnTo>
                  <a:pt x="13" y="77"/>
                </a:lnTo>
              </a:path>
            </a:pathLst>
          </a:custGeom>
          <a:solidFill>
            <a:srgbClr val="47166C"/>
          </a:solidFill>
          <a:ln w="6350" cap="flat" cmpd="sng">
            <a:solidFill>
              <a:schemeClr val="bg2"/>
            </a:solidFill>
            <a:prstDash val="solid"/>
            <a:round/>
            <a:headEnd type="none" w="med" len="med"/>
            <a:tailEnd type="non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3" name="Freeform 50">
            <a:extLst>
              <a:ext uri="{FF2B5EF4-FFF2-40B4-BE49-F238E27FC236}">
                <a16:creationId xmlns:a16="http://schemas.microsoft.com/office/drawing/2014/main" id="{3C74AF56-E3A0-4412-0E53-285855C04D0A}"/>
              </a:ext>
            </a:extLst>
          </p:cNvPr>
          <p:cNvSpPr>
            <a:spLocks/>
          </p:cNvSpPr>
          <p:nvPr/>
        </p:nvSpPr>
        <p:spPr bwMode="auto">
          <a:xfrm>
            <a:off x="7224270" y="1899550"/>
            <a:ext cx="343329" cy="191340"/>
          </a:xfrm>
          <a:custGeom>
            <a:avLst/>
            <a:gdLst>
              <a:gd name="T0" fmla="*/ 2147483647 w 276"/>
              <a:gd name="T1" fmla="*/ 2147483647 h 144"/>
              <a:gd name="T2" fmla="*/ 2147483647 w 276"/>
              <a:gd name="T3" fmla="*/ 2147483647 h 144"/>
              <a:gd name="T4" fmla="*/ 2147483647 w 276"/>
              <a:gd name="T5" fmla="*/ 2147483647 h 144"/>
              <a:gd name="T6" fmla="*/ 2147483647 w 276"/>
              <a:gd name="T7" fmla="*/ 2147483647 h 144"/>
              <a:gd name="T8" fmla="*/ 2147483647 w 276"/>
              <a:gd name="T9" fmla="*/ 2147483647 h 144"/>
              <a:gd name="T10" fmla="*/ 2147483647 w 276"/>
              <a:gd name="T11" fmla="*/ 2147483647 h 144"/>
              <a:gd name="T12" fmla="*/ 2147483647 w 276"/>
              <a:gd name="T13" fmla="*/ 2147483647 h 144"/>
              <a:gd name="T14" fmla="*/ 2147483647 w 276"/>
              <a:gd name="T15" fmla="*/ 2147483647 h 144"/>
              <a:gd name="T16" fmla="*/ 2147483647 w 276"/>
              <a:gd name="T17" fmla="*/ 2147483647 h 144"/>
              <a:gd name="T18" fmla="*/ 2147483647 w 276"/>
              <a:gd name="T19" fmla="*/ 2147483647 h 144"/>
              <a:gd name="T20" fmla="*/ 2147483647 w 276"/>
              <a:gd name="T21" fmla="*/ 2147483647 h 144"/>
              <a:gd name="T22" fmla="*/ 2147483647 w 276"/>
              <a:gd name="T23" fmla="*/ 2147483647 h 144"/>
              <a:gd name="T24" fmla="*/ 2147483647 w 276"/>
              <a:gd name="T25" fmla="*/ 2147483647 h 144"/>
              <a:gd name="T26" fmla="*/ 2147483647 w 276"/>
              <a:gd name="T27" fmla="*/ 2147483647 h 144"/>
              <a:gd name="T28" fmla="*/ 2147483647 w 276"/>
              <a:gd name="T29" fmla="*/ 2147483647 h 144"/>
              <a:gd name="T30" fmla="*/ 2147483647 w 276"/>
              <a:gd name="T31" fmla="*/ 2147483647 h 144"/>
              <a:gd name="T32" fmla="*/ 2147483647 w 276"/>
              <a:gd name="T33" fmla="*/ 2147483647 h 144"/>
              <a:gd name="T34" fmla="*/ 2147483647 w 276"/>
              <a:gd name="T35" fmla="*/ 2147483647 h 144"/>
              <a:gd name="T36" fmla="*/ 2147483647 w 276"/>
              <a:gd name="T37" fmla="*/ 2147483647 h 144"/>
              <a:gd name="T38" fmla="*/ 2147483647 w 276"/>
              <a:gd name="T39" fmla="*/ 2147483647 h 144"/>
              <a:gd name="T40" fmla="*/ 2147483647 w 276"/>
              <a:gd name="T41" fmla="*/ 2147483647 h 144"/>
              <a:gd name="T42" fmla="*/ 2147483647 w 276"/>
              <a:gd name="T43" fmla="*/ 2147483647 h 144"/>
              <a:gd name="T44" fmla="*/ 2147483647 w 276"/>
              <a:gd name="T45" fmla="*/ 2147483647 h 144"/>
              <a:gd name="T46" fmla="*/ 2147483647 w 276"/>
              <a:gd name="T47" fmla="*/ 2147483647 h 144"/>
              <a:gd name="T48" fmla="*/ 2147483647 w 276"/>
              <a:gd name="T49" fmla="*/ 2147483647 h 144"/>
              <a:gd name="T50" fmla="*/ 2147483647 w 276"/>
              <a:gd name="T51" fmla="*/ 2147483647 h 144"/>
              <a:gd name="T52" fmla="*/ 2147483647 w 276"/>
              <a:gd name="T53" fmla="*/ 2147483647 h 144"/>
              <a:gd name="T54" fmla="*/ 2147483647 w 276"/>
              <a:gd name="T55" fmla="*/ 2147483647 h 144"/>
              <a:gd name="T56" fmla="*/ 2147483647 w 276"/>
              <a:gd name="T57" fmla="*/ 2147483647 h 144"/>
              <a:gd name="T58" fmla="*/ 2147483647 w 276"/>
              <a:gd name="T59" fmla="*/ 2147483647 h 144"/>
              <a:gd name="T60" fmla="*/ 2147483647 w 276"/>
              <a:gd name="T61" fmla="*/ 2147483647 h 144"/>
              <a:gd name="T62" fmla="*/ 2147483647 w 276"/>
              <a:gd name="T63" fmla="*/ 2147483647 h 144"/>
              <a:gd name="T64" fmla="*/ 2147483647 w 276"/>
              <a:gd name="T65" fmla="*/ 2147483647 h 144"/>
              <a:gd name="T66" fmla="*/ 2147483647 w 276"/>
              <a:gd name="T67" fmla="*/ 2147483647 h 144"/>
              <a:gd name="T68" fmla="*/ 2147483647 w 276"/>
              <a:gd name="T69" fmla="*/ 2147483647 h 144"/>
              <a:gd name="T70" fmla="*/ 2147483647 w 276"/>
              <a:gd name="T71" fmla="*/ 2147483647 h 144"/>
              <a:gd name="T72" fmla="*/ 2147483647 w 276"/>
              <a:gd name="T73" fmla="*/ 2147483647 h 144"/>
              <a:gd name="T74" fmla="*/ 2147483647 w 276"/>
              <a:gd name="T75" fmla="*/ 2147483647 h 144"/>
              <a:gd name="T76" fmla="*/ 2147483647 w 276"/>
              <a:gd name="T77" fmla="*/ 2147483647 h 144"/>
              <a:gd name="T78" fmla="*/ 2147483647 w 276"/>
              <a:gd name="T79" fmla="*/ 2147483647 h 144"/>
              <a:gd name="T80" fmla="*/ 2147483647 w 276"/>
              <a:gd name="T81" fmla="*/ 2147483647 h 144"/>
              <a:gd name="T82" fmla="*/ 2147483647 w 276"/>
              <a:gd name="T83" fmla="*/ 2147483647 h 144"/>
              <a:gd name="T84" fmla="*/ 2147483647 w 276"/>
              <a:gd name="T85" fmla="*/ 2147483647 h 144"/>
              <a:gd name="T86" fmla="*/ 2147483647 w 276"/>
              <a:gd name="T87" fmla="*/ 2147483647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6" h="144">
                <a:moveTo>
                  <a:pt x="0" y="61"/>
                </a:moveTo>
                <a:lnTo>
                  <a:pt x="1" y="138"/>
                </a:lnTo>
                <a:lnTo>
                  <a:pt x="127" y="104"/>
                </a:lnTo>
                <a:lnTo>
                  <a:pt x="158" y="95"/>
                </a:lnTo>
                <a:lnTo>
                  <a:pt x="162" y="102"/>
                </a:lnTo>
                <a:lnTo>
                  <a:pt x="164" y="108"/>
                </a:lnTo>
                <a:lnTo>
                  <a:pt x="168" y="112"/>
                </a:lnTo>
                <a:lnTo>
                  <a:pt x="166" y="121"/>
                </a:lnTo>
                <a:lnTo>
                  <a:pt x="166" y="125"/>
                </a:lnTo>
                <a:lnTo>
                  <a:pt x="168" y="127"/>
                </a:lnTo>
                <a:lnTo>
                  <a:pt x="170" y="129"/>
                </a:lnTo>
                <a:lnTo>
                  <a:pt x="174" y="129"/>
                </a:lnTo>
                <a:lnTo>
                  <a:pt x="178" y="131"/>
                </a:lnTo>
                <a:lnTo>
                  <a:pt x="178" y="132"/>
                </a:lnTo>
                <a:lnTo>
                  <a:pt x="180" y="138"/>
                </a:lnTo>
                <a:lnTo>
                  <a:pt x="184" y="142"/>
                </a:lnTo>
                <a:lnTo>
                  <a:pt x="185" y="144"/>
                </a:lnTo>
                <a:lnTo>
                  <a:pt x="187" y="144"/>
                </a:lnTo>
                <a:lnTo>
                  <a:pt x="191" y="144"/>
                </a:lnTo>
                <a:lnTo>
                  <a:pt x="193" y="140"/>
                </a:lnTo>
                <a:lnTo>
                  <a:pt x="197" y="134"/>
                </a:lnTo>
                <a:lnTo>
                  <a:pt x="199" y="132"/>
                </a:lnTo>
                <a:lnTo>
                  <a:pt x="201" y="131"/>
                </a:lnTo>
                <a:lnTo>
                  <a:pt x="201" y="123"/>
                </a:lnTo>
                <a:lnTo>
                  <a:pt x="205" y="123"/>
                </a:lnTo>
                <a:lnTo>
                  <a:pt x="209" y="123"/>
                </a:lnTo>
                <a:lnTo>
                  <a:pt x="211" y="121"/>
                </a:lnTo>
                <a:lnTo>
                  <a:pt x="211" y="119"/>
                </a:lnTo>
                <a:lnTo>
                  <a:pt x="213" y="114"/>
                </a:lnTo>
                <a:lnTo>
                  <a:pt x="215" y="112"/>
                </a:lnTo>
                <a:lnTo>
                  <a:pt x="219" y="110"/>
                </a:lnTo>
                <a:lnTo>
                  <a:pt x="219" y="117"/>
                </a:lnTo>
                <a:lnTo>
                  <a:pt x="219" y="121"/>
                </a:lnTo>
                <a:lnTo>
                  <a:pt x="221" y="123"/>
                </a:lnTo>
                <a:lnTo>
                  <a:pt x="223" y="123"/>
                </a:lnTo>
                <a:lnTo>
                  <a:pt x="231" y="123"/>
                </a:lnTo>
                <a:lnTo>
                  <a:pt x="236" y="121"/>
                </a:lnTo>
                <a:lnTo>
                  <a:pt x="238" y="121"/>
                </a:lnTo>
                <a:lnTo>
                  <a:pt x="242" y="119"/>
                </a:lnTo>
                <a:lnTo>
                  <a:pt x="242" y="117"/>
                </a:lnTo>
                <a:lnTo>
                  <a:pt x="246" y="114"/>
                </a:lnTo>
                <a:lnTo>
                  <a:pt x="252" y="112"/>
                </a:lnTo>
                <a:lnTo>
                  <a:pt x="264" y="110"/>
                </a:lnTo>
                <a:lnTo>
                  <a:pt x="272" y="106"/>
                </a:lnTo>
                <a:lnTo>
                  <a:pt x="274" y="104"/>
                </a:lnTo>
                <a:lnTo>
                  <a:pt x="276" y="100"/>
                </a:lnTo>
                <a:lnTo>
                  <a:pt x="276" y="97"/>
                </a:lnTo>
                <a:lnTo>
                  <a:pt x="274" y="93"/>
                </a:lnTo>
                <a:lnTo>
                  <a:pt x="274" y="89"/>
                </a:lnTo>
                <a:lnTo>
                  <a:pt x="274" y="85"/>
                </a:lnTo>
                <a:lnTo>
                  <a:pt x="274" y="78"/>
                </a:lnTo>
                <a:lnTo>
                  <a:pt x="274" y="74"/>
                </a:lnTo>
                <a:lnTo>
                  <a:pt x="272" y="72"/>
                </a:lnTo>
                <a:lnTo>
                  <a:pt x="270" y="68"/>
                </a:lnTo>
                <a:lnTo>
                  <a:pt x="264" y="64"/>
                </a:lnTo>
                <a:lnTo>
                  <a:pt x="258" y="62"/>
                </a:lnTo>
                <a:lnTo>
                  <a:pt x="254" y="62"/>
                </a:lnTo>
                <a:lnTo>
                  <a:pt x="252" y="62"/>
                </a:lnTo>
                <a:lnTo>
                  <a:pt x="250" y="64"/>
                </a:lnTo>
                <a:lnTo>
                  <a:pt x="248" y="68"/>
                </a:lnTo>
                <a:lnTo>
                  <a:pt x="246" y="72"/>
                </a:lnTo>
                <a:lnTo>
                  <a:pt x="248" y="70"/>
                </a:lnTo>
                <a:lnTo>
                  <a:pt x="252" y="68"/>
                </a:lnTo>
                <a:lnTo>
                  <a:pt x="254" y="70"/>
                </a:lnTo>
                <a:lnTo>
                  <a:pt x="256" y="72"/>
                </a:lnTo>
                <a:lnTo>
                  <a:pt x="258" y="74"/>
                </a:lnTo>
                <a:lnTo>
                  <a:pt x="260" y="76"/>
                </a:lnTo>
                <a:lnTo>
                  <a:pt x="264" y="81"/>
                </a:lnTo>
                <a:lnTo>
                  <a:pt x="264" y="87"/>
                </a:lnTo>
                <a:lnTo>
                  <a:pt x="264" y="89"/>
                </a:lnTo>
                <a:lnTo>
                  <a:pt x="260" y="93"/>
                </a:lnTo>
                <a:lnTo>
                  <a:pt x="256" y="95"/>
                </a:lnTo>
                <a:lnTo>
                  <a:pt x="254" y="98"/>
                </a:lnTo>
                <a:lnTo>
                  <a:pt x="252" y="104"/>
                </a:lnTo>
                <a:lnTo>
                  <a:pt x="250" y="106"/>
                </a:lnTo>
                <a:lnTo>
                  <a:pt x="248" y="106"/>
                </a:lnTo>
                <a:lnTo>
                  <a:pt x="246" y="108"/>
                </a:lnTo>
                <a:lnTo>
                  <a:pt x="242" y="106"/>
                </a:lnTo>
                <a:lnTo>
                  <a:pt x="236" y="104"/>
                </a:lnTo>
                <a:lnTo>
                  <a:pt x="231" y="100"/>
                </a:lnTo>
                <a:lnTo>
                  <a:pt x="227" y="97"/>
                </a:lnTo>
                <a:lnTo>
                  <a:pt x="223" y="93"/>
                </a:lnTo>
                <a:lnTo>
                  <a:pt x="217" y="87"/>
                </a:lnTo>
                <a:lnTo>
                  <a:pt x="215" y="85"/>
                </a:lnTo>
                <a:lnTo>
                  <a:pt x="213" y="85"/>
                </a:lnTo>
                <a:lnTo>
                  <a:pt x="209" y="78"/>
                </a:lnTo>
                <a:lnTo>
                  <a:pt x="207" y="74"/>
                </a:lnTo>
                <a:lnTo>
                  <a:pt x="203" y="70"/>
                </a:lnTo>
                <a:lnTo>
                  <a:pt x="197" y="64"/>
                </a:lnTo>
                <a:lnTo>
                  <a:pt x="193" y="62"/>
                </a:lnTo>
                <a:lnTo>
                  <a:pt x="189" y="64"/>
                </a:lnTo>
                <a:lnTo>
                  <a:pt x="185" y="64"/>
                </a:lnTo>
                <a:lnTo>
                  <a:pt x="182" y="66"/>
                </a:lnTo>
                <a:lnTo>
                  <a:pt x="180" y="72"/>
                </a:lnTo>
                <a:lnTo>
                  <a:pt x="178" y="76"/>
                </a:lnTo>
                <a:lnTo>
                  <a:pt x="176" y="78"/>
                </a:lnTo>
                <a:lnTo>
                  <a:pt x="172" y="78"/>
                </a:lnTo>
                <a:lnTo>
                  <a:pt x="170" y="78"/>
                </a:lnTo>
                <a:lnTo>
                  <a:pt x="168" y="76"/>
                </a:lnTo>
                <a:lnTo>
                  <a:pt x="166" y="72"/>
                </a:lnTo>
                <a:lnTo>
                  <a:pt x="166" y="68"/>
                </a:lnTo>
                <a:lnTo>
                  <a:pt x="168" y="66"/>
                </a:lnTo>
                <a:lnTo>
                  <a:pt x="168" y="59"/>
                </a:lnTo>
                <a:lnTo>
                  <a:pt x="170" y="51"/>
                </a:lnTo>
                <a:lnTo>
                  <a:pt x="174" y="47"/>
                </a:lnTo>
                <a:lnTo>
                  <a:pt x="178" y="44"/>
                </a:lnTo>
                <a:lnTo>
                  <a:pt x="182" y="38"/>
                </a:lnTo>
                <a:lnTo>
                  <a:pt x="180" y="36"/>
                </a:lnTo>
                <a:lnTo>
                  <a:pt x="187" y="27"/>
                </a:lnTo>
                <a:lnTo>
                  <a:pt x="189" y="23"/>
                </a:lnTo>
                <a:lnTo>
                  <a:pt x="189" y="19"/>
                </a:lnTo>
                <a:lnTo>
                  <a:pt x="189" y="15"/>
                </a:lnTo>
                <a:lnTo>
                  <a:pt x="189" y="13"/>
                </a:lnTo>
                <a:lnTo>
                  <a:pt x="185" y="13"/>
                </a:lnTo>
                <a:lnTo>
                  <a:pt x="182" y="15"/>
                </a:lnTo>
                <a:lnTo>
                  <a:pt x="180" y="15"/>
                </a:lnTo>
                <a:lnTo>
                  <a:pt x="178" y="13"/>
                </a:lnTo>
                <a:lnTo>
                  <a:pt x="176" y="8"/>
                </a:lnTo>
                <a:lnTo>
                  <a:pt x="176" y="4"/>
                </a:lnTo>
                <a:lnTo>
                  <a:pt x="174" y="2"/>
                </a:lnTo>
                <a:lnTo>
                  <a:pt x="170" y="0"/>
                </a:lnTo>
                <a:lnTo>
                  <a:pt x="166" y="2"/>
                </a:lnTo>
                <a:lnTo>
                  <a:pt x="162" y="2"/>
                </a:lnTo>
                <a:lnTo>
                  <a:pt x="160" y="4"/>
                </a:lnTo>
                <a:lnTo>
                  <a:pt x="158" y="10"/>
                </a:lnTo>
                <a:lnTo>
                  <a:pt x="156" y="13"/>
                </a:lnTo>
                <a:lnTo>
                  <a:pt x="154" y="15"/>
                </a:lnTo>
                <a:lnTo>
                  <a:pt x="150" y="17"/>
                </a:lnTo>
                <a:lnTo>
                  <a:pt x="146" y="17"/>
                </a:lnTo>
                <a:lnTo>
                  <a:pt x="142" y="21"/>
                </a:lnTo>
                <a:lnTo>
                  <a:pt x="140" y="25"/>
                </a:lnTo>
                <a:lnTo>
                  <a:pt x="140" y="30"/>
                </a:lnTo>
                <a:lnTo>
                  <a:pt x="0" y="61"/>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4" name="Freeform 51">
            <a:extLst>
              <a:ext uri="{FF2B5EF4-FFF2-40B4-BE49-F238E27FC236}">
                <a16:creationId xmlns:a16="http://schemas.microsoft.com/office/drawing/2014/main" id="{19FC6C02-4455-336C-E35C-960A083CF964}"/>
              </a:ext>
            </a:extLst>
          </p:cNvPr>
          <p:cNvSpPr>
            <a:spLocks/>
          </p:cNvSpPr>
          <p:nvPr/>
        </p:nvSpPr>
        <p:spPr bwMode="auto">
          <a:xfrm>
            <a:off x="7224270" y="1903834"/>
            <a:ext cx="338561" cy="187057"/>
          </a:xfrm>
          <a:custGeom>
            <a:avLst/>
            <a:gdLst>
              <a:gd name="T0" fmla="*/ 2147483647 w 274"/>
              <a:gd name="T1" fmla="*/ 2147483647 h 142"/>
              <a:gd name="T2" fmla="*/ 2147483647 w 274"/>
              <a:gd name="T3" fmla="*/ 2147483647 h 142"/>
              <a:gd name="T4" fmla="*/ 2147483647 w 274"/>
              <a:gd name="T5" fmla="*/ 2147483647 h 142"/>
              <a:gd name="T6" fmla="*/ 2147483647 w 274"/>
              <a:gd name="T7" fmla="*/ 2147483647 h 142"/>
              <a:gd name="T8" fmla="*/ 2147483647 w 274"/>
              <a:gd name="T9" fmla="*/ 2147483647 h 142"/>
              <a:gd name="T10" fmla="*/ 2147483647 w 274"/>
              <a:gd name="T11" fmla="*/ 2147483647 h 142"/>
              <a:gd name="T12" fmla="*/ 2147483647 w 274"/>
              <a:gd name="T13" fmla="*/ 2147483647 h 142"/>
              <a:gd name="T14" fmla="*/ 2147483647 w 274"/>
              <a:gd name="T15" fmla="*/ 2147483647 h 142"/>
              <a:gd name="T16" fmla="*/ 2147483647 w 274"/>
              <a:gd name="T17" fmla="*/ 2147483647 h 142"/>
              <a:gd name="T18" fmla="*/ 2147483647 w 274"/>
              <a:gd name="T19" fmla="*/ 2147483647 h 142"/>
              <a:gd name="T20" fmla="*/ 2147483647 w 274"/>
              <a:gd name="T21" fmla="*/ 2147483647 h 142"/>
              <a:gd name="T22" fmla="*/ 2147483647 w 274"/>
              <a:gd name="T23" fmla="*/ 2147483647 h 142"/>
              <a:gd name="T24" fmla="*/ 2147483647 w 274"/>
              <a:gd name="T25" fmla="*/ 2147483647 h 142"/>
              <a:gd name="T26" fmla="*/ 2147483647 w 274"/>
              <a:gd name="T27" fmla="*/ 2147483647 h 142"/>
              <a:gd name="T28" fmla="*/ 2147483647 w 274"/>
              <a:gd name="T29" fmla="*/ 2147483647 h 142"/>
              <a:gd name="T30" fmla="*/ 2147483647 w 274"/>
              <a:gd name="T31" fmla="*/ 2147483647 h 142"/>
              <a:gd name="T32" fmla="*/ 2147483647 w 274"/>
              <a:gd name="T33" fmla="*/ 2147483647 h 142"/>
              <a:gd name="T34" fmla="*/ 2147483647 w 274"/>
              <a:gd name="T35" fmla="*/ 2147483647 h 142"/>
              <a:gd name="T36" fmla="*/ 2147483647 w 274"/>
              <a:gd name="T37" fmla="*/ 2147483647 h 142"/>
              <a:gd name="T38" fmla="*/ 2147483647 w 274"/>
              <a:gd name="T39" fmla="*/ 2147483647 h 142"/>
              <a:gd name="T40" fmla="*/ 2147483647 w 274"/>
              <a:gd name="T41" fmla="*/ 2147483647 h 142"/>
              <a:gd name="T42" fmla="*/ 2147483647 w 274"/>
              <a:gd name="T43" fmla="*/ 2147483647 h 142"/>
              <a:gd name="T44" fmla="*/ 2147483647 w 274"/>
              <a:gd name="T45" fmla="*/ 2147483647 h 142"/>
              <a:gd name="T46" fmla="*/ 2147483647 w 274"/>
              <a:gd name="T47" fmla="*/ 2147483647 h 142"/>
              <a:gd name="T48" fmla="*/ 2147483647 w 274"/>
              <a:gd name="T49" fmla="*/ 2147483647 h 142"/>
              <a:gd name="T50" fmla="*/ 2147483647 w 274"/>
              <a:gd name="T51" fmla="*/ 2147483647 h 142"/>
              <a:gd name="T52" fmla="*/ 2147483647 w 274"/>
              <a:gd name="T53" fmla="*/ 2147483647 h 142"/>
              <a:gd name="T54" fmla="*/ 2147483647 w 274"/>
              <a:gd name="T55" fmla="*/ 2147483647 h 142"/>
              <a:gd name="T56" fmla="*/ 2147483647 w 274"/>
              <a:gd name="T57" fmla="*/ 2147483647 h 142"/>
              <a:gd name="T58" fmla="*/ 2147483647 w 274"/>
              <a:gd name="T59" fmla="*/ 2147483647 h 142"/>
              <a:gd name="T60" fmla="*/ 2147483647 w 274"/>
              <a:gd name="T61" fmla="*/ 2147483647 h 142"/>
              <a:gd name="T62" fmla="*/ 2147483647 w 274"/>
              <a:gd name="T63" fmla="*/ 0 h 142"/>
              <a:gd name="T64" fmla="*/ 2147483647 w 274"/>
              <a:gd name="T65" fmla="*/ 2147483647 h 142"/>
              <a:gd name="T66" fmla="*/ 2147483647 w 274"/>
              <a:gd name="T67" fmla="*/ 2147483647 h 142"/>
              <a:gd name="T68" fmla="*/ 2147483647 w 274"/>
              <a:gd name="T69" fmla="*/ 2147483647 h 142"/>
              <a:gd name="T70" fmla="*/ 0 w 274"/>
              <a:gd name="T71" fmla="*/ 2147483647 h 1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4" h="142">
                <a:moveTo>
                  <a:pt x="0" y="59"/>
                </a:moveTo>
                <a:lnTo>
                  <a:pt x="1" y="136"/>
                </a:lnTo>
                <a:lnTo>
                  <a:pt x="127" y="102"/>
                </a:lnTo>
                <a:lnTo>
                  <a:pt x="158" y="93"/>
                </a:lnTo>
                <a:lnTo>
                  <a:pt x="168" y="110"/>
                </a:lnTo>
                <a:lnTo>
                  <a:pt x="164" y="123"/>
                </a:lnTo>
                <a:lnTo>
                  <a:pt x="174" y="127"/>
                </a:lnTo>
                <a:lnTo>
                  <a:pt x="178" y="130"/>
                </a:lnTo>
                <a:lnTo>
                  <a:pt x="180" y="136"/>
                </a:lnTo>
                <a:lnTo>
                  <a:pt x="184" y="140"/>
                </a:lnTo>
                <a:lnTo>
                  <a:pt x="187" y="142"/>
                </a:lnTo>
                <a:lnTo>
                  <a:pt x="193" y="138"/>
                </a:lnTo>
                <a:lnTo>
                  <a:pt x="199" y="130"/>
                </a:lnTo>
                <a:lnTo>
                  <a:pt x="199" y="119"/>
                </a:lnTo>
                <a:lnTo>
                  <a:pt x="209" y="119"/>
                </a:lnTo>
                <a:lnTo>
                  <a:pt x="211" y="117"/>
                </a:lnTo>
                <a:lnTo>
                  <a:pt x="213" y="112"/>
                </a:lnTo>
                <a:lnTo>
                  <a:pt x="219" y="108"/>
                </a:lnTo>
                <a:lnTo>
                  <a:pt x="219" y="119"/>
                </a:lnTo>
                <a:lnTo>
                  <a:pt x="229" y="121"/>
                </a:lnTo>
                <a:lnTo>
                  <a:pt x="242" y="115"/>
                </a:lnTo>
                <a:lnTo>
                  <a:pt x="252" y="110"/>
                </a:lnTo>
                <a:lnTo>
                  <a:pt x="270" y="104"/>
                </a:lnTo>
                <a:lnTo>
                  <a:pt x="274" y="98"/>
                </a:lnTo>
                <a:lnTo>
                  <a:pt x="274" y="91"/>
                </a:lnTo>
                <a:lnTo>
                  <a:pt x="274" y="76"/>
                </a:lnTo>
                <a:lnTo>
                  <a:pt x="272" y="68"/>
                </a:lnTo>
                <a:lnTo>
                  <a:pt x="264" y="62"/>
                </a:lnTo>
                <a:lnTo>
                  <a:pt x="254" y="59"/>
                </a:lnTo>
                <a:lnTo>
                  <a:pt x="246" y="66"/>
                </a:lnTo>
                <a:lnTo>
                  <a:pt x="246" y="70"/>
                </a:lnTo>
                <a:lnTo>
                  <a:pt x="248" y="68"/>
                </a:lnTo>
                <a:lnTo>
                  <a:pt x="252" y="66"/>
                </a:lnTo>
                <a:lnTo>
                  <a:pt x="256" y="68"/>
                </a:lnTo>
                <a:lnTo>
                  <a:pt x="264" y="79"/>
                </a:lnTo>
                <a:lnTo>
                  <a:pt x="264" y="85"/>
                </a:lnTo>
                <a:lnTo>
                  <a:pt x="260" y="91"/>
                </a:lnTo>
                <a:lnTo>
                  <a:pt x="254" y="96"/>
                </a:lnTo>
                <a:lnTo>
                  <a:pt x="252" y="102"/>
                </a:lnTo>
                <a:lnTo>
                  <a:pt x="248" y="104"/>
                </a:lnTo>
                <a:lnTo>
                  <a:pt x="242" y="104"/>
                </a:lnTo>
                <a:lnTo>
                  <a:pt x="231" y="98"/>
                </a:lnTo>
                <a:lnTo>
                  <a:pt x="223" y="91"/>
                </a:lnTo>
                <a:lnTo>
                  <a:pt x="217" y="83"/>
                </a:lnTo>
                <a:lnTo>
                  <a:pt x="213" y="81"/>
                </a:lnTo>
                <a:lnTo>
                  <a:pt x="203" y="68"/>
                </a:lnTo>
                <a:lnTo>
                  <a:pt x="195" y="62"/>
                </a:lnTo>
                <a:lnTo>
                  <a:pt x="189" y="60"/>
                </a:lnTo>
                <a:lnTo>
                  <a:pt x="182" y="64"/>
                </a:lnTo>
                <a:lnTo>
                  <a:pt x="180" y="68"/>
                </a:lnTo>
                <a:lnTo>
                  <a:pt x="178" y="74"/>
                </a:lnTo>
                <a:lnTo>
                  <a:pt x="172" y="76"/>
                </a:lnTo>
                <a:lnTo>
                  <a:pt x="166" y="70"/>
                </a:lnTo>
                <a:lnTo>
                  <a:pt x="168" y="64"/>
                </a:lnTo>
                <a:lnTo>
                  <a:pt x="170" y="49"/>
                </a:lnTo>
                <a:lnTo>
                  <a:pt x="176" y="42"/>
                </a:lnTo>
                <a:lnTo>
                  <a:pt x="182" y="36"/>
                </a:lnTo>
                <a:lnTo>
                  <a:pt x="180" y="34"/>
                </a:lnTo>
                <a:lnTo>
                  <a:pt x="187" y="25"/>
                </a:lnTo>
                <a:lnTo>
                  <a:pt x="189" y="17"/>
                </a:lnTo>
                <a:lnTo>
                  <a:pt x="187" y="11"/>
                </a:lnTo>
                <a:lnTo>
                  <a:pt x="182" y="13"/>
                </a:lnTo>
                <a:lnTo>
                  <a:pt x="176" y="6"/>
                </a:lnTo>
                <a:lnTo>
                  <a:pt x="174" y="0"/>
                </a:lnTo>
                <a:lnTo>
                  <a:pt x="166" y="0"/>
                </a:lnTo>
                <a:lnTo>
                  <a:pt x="160" y="2"/>
                </a:lnTo>
                <a:lnTo>
                  <a:pt x="158" y="8"/>
                </a:lnTo>
                <a:lnTo>
                  <a:pt x="156" y="11"/>
                </a:lnTo>
                <a:lnTo>
                  <a:pt x="150" y="15"/>
                </a:lnTo>
                <a:lnTo>
                  <a:pt x="142" y="19"/>
                </a:lnTo>
                <a:lnTo>
                  <a:pt x="140" y="28"/>
                </a:lnTo>
                <a:lnTo>
                  <a:pt x="0" y="59"/>
                </a:lnTo>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5" name="Freeform 52">
            <a:extLst>
              <a:ext uri="{FF2B5EF4-FFF2-40B4-BE49-F238E27FC236}">
                <a16:creationId xmlns:a16="http://schemas.microsoft.com/office/drawing/2014/main" id="{1C5156D3-62ED-4409-CDF3-67D9F1A5D2F4}"/>
              </a:ext>
            </a:extLst>
          </p:cNvPr>
          <p:cNvSpPr>
            <a:spLocks/>
          </p:cNvSpPr>
          <p:nvPr/>
        </p:nvSpPr>
        <p:spPr bwMode="auto">
          <a:xfrm>
            <a:off x="7147974" y="1638242"/>
            <a:ext cx="160538" cy="342699"/>
          </a:xfrm>
          <a:custGeom>
            <a:avLst/>
            <a:gdLst>
              <a:gd name="T0" fmla="*/ 0 w 129"/>
              <a:gd name="T1" fmla="*/ 2147483647 h 259"/>
              <a:gd name="T2" fmla="*/ 2147483647 w 129"/>
              <a:gd name="T3" fmla="*/ 2147483647 h 259"/>
              <a:gd name="T4" fmla="*/ 2147483647 w 129"/>
              <a:gd name="T5" fmla="*/ 2147483647 h 259"/>
              <a:gd name="T6" fmla="*/ 2147483647 w 129"/>
              <a:gd name="T7" fmla="*/ 2147483647 h 259"/>
              <a:gd name="T8" fmla="*/ 2147483647 w 129"/>
              <a:gd name="T9" fmla="*/ 2147483647 h 259"/>
              <a:gd name="T10" fmla="*/ 2147483647 w 129"/>
              <a:gd name="T11" fmla="*/ 2147483647 h 259"/>
              <a:gd name="T12" fmla="*/ 2147483647 w 129"/>
              <a:gd name="T13" fmla="*/ 2147483647 h 259"/>
              <a:gd name="T14" fmla="*/ 2147483647 w 129"/>
              <a:gd name="T15" fmla="*/ 2147483647 h 259"/>
              <a:gd name="T16" fmla="*/ 2147483647 w 129"/>
              <a:gd name="T17" fmla="*/ 2147483647 h 259"/>
              <a:gd name="T18" fmla="*/ 2147483647 w 129"/>
              <a:gd name="T19" fmla="*/ 2147483647 h 259"/>
              <a:gd name="T20" fmla="*/ 2147483647 w 129"/>
              <a:gd name="T21" fmla="*/ 2147483647 h 259"/>
              <a:gd name="T22" fmla="*/ 2147483647 w 129"/>
              <a:gd name="T23" fmla="*/ 2147483647 h 259"/>
              <a:gd name="T24" fmla="*/ 2147483647 w 129"/>
              <a:gd name="T25" fmla="*/ 2147483647 h 259"/>
              <a:gd name="T26" fmla="*/ 2147483647 w 129"/>
              <a:gd name="T27" fmla="*/ 2147483647 h 259"/>
              <a:gd name="T28" fmla="*/ 2147483647 w 129"/>
              <a:gd name="T29" fmla="*/ 2147483647 h 259"/>
              <a:gd name="T30" fmla="*/ 2147483647 w 129"/>
              <a:gd name="T31" fmla="*/ 2147483647 h 259"/>
              <a:gd name="T32" fmla="*/ 2147483647 w 129"/>
              <a:gd name="T33" fmla="*/ 2147483647 h 259"/>
              <a:gd name="T34" fmla="*/ 2147483647 w 129"/>
              <a:gd name="T35" fmla="*/ 2147483647 h 259"/>
              <a:gd name="T36" fmla="*/ 2147483647 w 129"/>
              <a:gd name="T37" fmla="*/ 2147483647 h 259"/>
              <a:gd name="T38" fmla="*/ 2147483647 w 129"/>
              <a:gd name="T39" fmla="*/ 2147483647 h 259"/>
              <a:gd name="T40" fmla="*/ 2147483647 w 129"/>
              <a:gd name="T41" fmla="*/ 2147483647 h 259"/>
              <a:gd name="T42" fmla="*/ 2147483647 w 129"/>
              <a:gd name="T43" fmla="*/ 2147483647 h 259"/>
              <a:gd name="T44" fmla="*/ 2147483647 w 129"/>
              <a:gd name="T45" fmla="*/ 2147483647 h 259"/>
              <a:gd name="T46" fmla="*/ 2147483647 w 129"/>
              <a:gd name="T47" fmla="*/ 2147483647 h 259"/>
              <a:gd name="T48" fmla="*/ 2147483647 w 129"/>
              <a:gd name="T49" fmla="*/ 2147483647 h 259"/>
              <a:gd name="T50" fmla="*/ 2147483647 w 129"/>
              <a:gd name="T51" fmla="*/ 2147483647 h 259"/>
              <a:gd name="T52" fmla="*/ 2147483647 w 129"/>
              <a:gd name="T53" fmla="*/ 2147483647 h 259"/>
              <a:gd name="T54" fmla="*/ 2147483647 w 129"/>
              <a:gd name="T55" fmla="*/ 2147483647 h 259"/>
              <a:gd name="T56" fmla="*/ 2147483647 w 129"/>
              <a:gd name="T57" fmla="*/ 2147483647 h 259"/>
              <a:gd name="T58" fmla="*/ 2147483647 w 129"/>
              <a:gd name="T59" fmla="*/ 2147483647 h 259"/>
              <a:gd name="T60" fmla="*/ 2147483647 w 129"/>
              <a:gd name="T61" fmla="*/ 2147483647 h 259"/>
              <a:gd name="T62" fmla="*/ 2147483647 w 129"/>
              <a:gd name="T63" fmla="*/ 2147483647 h 259"/>
              <a:gd name="T64" fmla="*/ 2147483647 w 129"/>
              <a:gd name="T65" fmla="*/ 2147483647 h 259"/>
              <a:gd name="T66" fmla="*/ 2147483647 w 129"/>
              <a:gd name="T67" fmla="*/ 2147483647 h 259"/>
              <a:gd name="T68" fmla="*/ 2147483647 w 129"/>
              <a:gd name="T69" fmla="*/ 2147483647 h 259"/>
              <a:gd name="T70" fmla="*/ 2147483647 w 129"/>
              <a:gd name="T71" fmla="*/ 2147483647 h 259"/>
              <a:gd name="T72" fmla="*/ 2147483647 w 129"/>
              <a:gd name="T73" fmla="*/ 2147483647 h 259"/>
              <a:gd name="T74" fmla="*/ 2147483647 w 129"/>
              <a:gd name="T75" fmla="*/ 2147483647 h 259"/>
              <a:gd name="T76" fmla="*/ 2147483647 w 129"/>
              <a:gd name="T77" fmla="*/ 2147483647 h 259"/>
              <a:gd name="T78" fmla="*/ 2147483647 w 129"/>
              <a:gd name="T79" fmla="*/ 2147483647 h 259"/>
              <a:gd name="T80" fmla="*/ 2147483647 w 129"/>
              <a:gd name="T81" fmla="*/ 2147483647 h 259"/>
              <a:gd name="T82" fmla="*/ 2147483647 w 129"/>
              <a:gd name="T83" fmla="*/ 2147483647 h 259"/>
              <a:gd name="T84" fmla="*/ 2147483647 w 129"/>
              <a:gd name="T85" fmla="*/ 2147483647 h 259"/>
              <a:gd name="T86" fmla="*/ 2147483647 w 129"/>
              <a:gd name="T87" fmla="*/ 2147483647 h 259"/>
              <a:gd name="T88" fmla="*/ 2147483647 w 129"/>
              <a:gd name="T89" fmla="*/ 2147483647 h 259"/>
              <a:gd name="T90" fmla="*/ 2147483647 w 129"/>
              <a:gd name="T91" fmla="*/ 2147483647 h 259"/>
              <a:gd name="T92" fmla="*/ 2147483647 w 129"/>
              <a:gd name="T93" fmla="*/ 2147483647 h 259"/>
              <a:gd name="T94" fmla="*/ 2147483647 w 129"/>
              <a:gd name="T95" fmla="*/ 2147483647 h 259"/>
              <a:gd name="T96" fmla="*/ 2147483647 w 129"/>
              <a:gd name="T97" fmla="*/ 2147483647 h 259"/>
              <a:gd name="T98" fmla="*/ 2147483647 w 129"/>
              <a:gd name="T99" fmla="*/ 2147483647 h 259"/>
              <a:gd name="T100" fmla="*/ 2147483647 w 129"/>
              <a:gd name="T101" fmla="*/ 2147483647 h 259"/>
              <a:gd name="T102" fmla="*/ 2147483647 w 129"/>
              <a:gd name="T103" fmla="*/ 2147483647 h 259"/>
              <a:gd name="T104" fmla="*/ 2147483647 w 129"/>
              <a:gd name="T105" fmla="*/ 2147483647 h 259"/>
              <a:gd name="T106" fmla="*/ 2147483647 w 129"/>
              <a:gd name="T107" fmla="*/ 0 h 259"/>
              <a:gd name="T108" fmla="*/ 0 w 129"/>
              <a:gd name="T109" fmla="*/ 2147483647 h 2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9">
                <a:moveTo>
                  <a:pt x="0" y="34"/>
                </a:moveTo>
                <a:lnTo>
                  <a:pt x="2" y="41"/>
                </a:lnTo>
                <a:lnTo>
                  <a:pt x="4" y="51"/>
                </a:lnTo>
                <a:lnTo>
                  <a:pt x="8" y="73"/>
                </a:lnTo>
                <a:lnTo>
                  <a:pt x="12" y="96"/>
                </a:lnTo>
                <a:lnTo>
                  <a:pt x="14" y="105"/>
                </a:lnTo>
                <a:lnTo>
                  <a:pt x="15" y="113"/>
                </a:lnTo>
                <a:lnTo>
                  <a:pt x="15" y="124"/>
                </a:lnTo>
                <a:lnTo>
                  <a:pt x="17" y="134"/>
                </a:lnTo>
                <a:lnTo>
                  <a:pt x="19" y="149"/>
                </a:lnTo>
                <a:lnTo>
                  <a:pt x="23" y="160"/>
                </a:lnTo>
                <a:lnTo>
                  <a:pt x="23" y="164"/>
                </a:lnTo>
                <a:lnTo>
                  <a:pt x="23" y="168"/>
                </a:lnTo>
                <a:lnTo>
                  <a:pt x="25" y="174"/>
                </a:lnTo>
                <a:lnTo>
                  <a:pt x="27" y="175"/>
                </a:lnTo>
                <a:lnTo>
                  <a:pt x="29" y="175"/>
                </a:lnTo>
                <a:lnTo>
                  <a:pt x="31" y="175"/>
                </a:lnTo>
                <a:lnTo>
                  <a:pt x="35" y="175"/>
                </a:lnTo>
                <a:lnTo>
                  <a:pt x="37" y="177"/>
                </a:lnTo>
                <a:lnTo>
                  <a:pt x="39" y="181"/>
                </a:lnTo>
                <a:lnTo>
                  <a:pt x="61" y="259"/>
                </a:lnTo>
                <a:lnTo>
                  <a:pt x="117" y="247"/>
                </a:lnTo>
                <a:lnTo>
                  <a:pt x="117" y="243"/>
                </a:lnTo>
                <a:lnTo>
                  <a:pt x="117" y="242"/>
                </a:lnTo>
                <a:lnTo>
                  <a:pt x="111" y="236"/>
                </a:lnTo>
                <a:lnTo>
                  <a:pt x="106" y="230"/>
                </a:lnTo>
                <a:lnTo>
                  <a:pt x="104" y="226"/>
                </a:lnTo>
                <a:lnTo>
                  <a:pt x="104" y="223"/>
                </a:lnTo>
                <a:lnTo>
                  <a:pt x="106" y="208"/>
                </a:lnTo>
                <a:lnTo>
                  <a:pt x="109" y="189"/>
                </a:lnTo>
                <a:lnTo>
                  <a:pt x="111" y="170"/>
                </a:lnTo>
                <a:lnTo>
                  <a:pt x="111" y="160"/>
                </a:lnTo>
                <a:lnTo>
                  <a:pt x="109" y="149"/>
                </a:lnTo>
                <a:lnTo>
                  <a:pt x="109" y="141"/>
                </a:lnTo>
                <a:lnTo>
                  <a:pt x="109" y="132"/>
                </a:lnTo>
                <a:lnTo>
                  <a:pt x="113" y="115"/>
                </a:lnTo>
                <a:lnTo>
                  <a:pt x="115" y="107"/>
                </a:lnTo>
                <a:lnTo>
                  <a:pt x="115" y="98"/>
                </a:lnTo>
                <a:lnTo>
                  <a:pt x="115" y="94"/>
                </a:lnTo>
                <a:lnTo>
                  <a:pt x="115" y="88"/>
                </a:lnTo>
                <a:lnTo>
                  <a:pt x="111" y="77"/>
                </a:lnTo>
                <a:lnTo>
                  <a:pt x="111" y="73"/>
                </a:lnTo>
                <a:lnTo>
                  <a:pt x="113" y="70"/>
                </a:lnTo>
                <a:lnTo>
                  <a:pt x="119" y="64"/>
                </a:lnTo>
                <a:lnTo>
                  <a:pt x="123" y="60"/>
                </a:lnTo>
                <a:lnTo>
                  <a:pt x="127" y="54"/>
                </a:lnTo>
                <a:lnTo>
                  <a:pt x="129" y="49"/>
                </a:lnTo>
                <a:lnTo>
                  <a:pt x="129" y="39"/>
                </a:lnTo>
                <a:lnTo>
                  <a:pt x="127" y="34"/>
                </a:lnTo>
                <a:lnTo>
                  <a:pt x="127" y="28"/>
                </a:lnTo>
                <a:lnTo>
                  <a:pt x="125" y="15"/>
                </a:lnTo>
                <a:lnTo>
                  <a:pt x="125" y="3"/>
                </a:lnTo>
                <a:lnTo>
                  <a:pt x="125" y="1"/>
                </a:lnTo>
                <a:lnTo>
                  <a:pt x="123" y="0"/>
                </a:lnTo>
                <a:lnTo>
                  <a:pt x="0" y="34"/>
                </a:lnTo>
                <a:close/>
              </a:path>
            </a:pathLst>
          </a:custGeom>
          <a:solidFill>
            <a:srgbClr val="47166C"/>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66" name="Freeform 53">
            <a:extLst>
              <a:ext uri="{FF2B5EF4-FFF2-40B4-BE49-F238E27FC236}">
                <a16:creationId xmlns:a16="http://schemas.microsoft.com/office/drawing/2014/main" id="{BEAD4929-60FF-226A-E2B5-EC2F3B0A5656}"/>
              </a:ext>
            </a:extLst>
          </p:cNvPr>
          <p:cNvSpPr>
            <a:spLocks/>
          </p:cNvSpPr>
          <p:nvPr/>
        </p:nvSpPr>
        <p:spPr bwMode="auto">
          <a:xfrm>
            <a:off x="7276723" y="1593977"/>
            <a:ext cx="162127" cy="369829"/>
          </a:xfrm>
          <a:custGeom>
            <a:avLst/>
            <a:gdLst>
              <a:gd name="T0" fmla="*/ 21 w 131"/>
              <a:gd name="T1" fmla="*/ 35 h 281"/>
              <a:gd name="T2" fmla="*/ 21 w 131"/>
              <a:gd name="T3" fmla="*/ 51 h 281"/>
              <a:gd name="T4" fmla="*/ 23 w 131"/>
              <a:gd name="T5" fmla="*/ 68 h 281"/>
              <a:gd name="T6" fmla="*/ 25 w 131"/>
              <a:gd name="T7" fmla="*/ 83 h 281"/>
              <a:gd name="T8" fmla="*/ 19 w 131"/>
              <a:gd name="T9" fmla="*/ 94 h 281"/>
              <a:gd name="T10" fmla="*/ 9 w 131"/>
              <a:gd name="T11" fmla="*/ 104 h 281"/>
              <a:gd name="T12" fmla="*/ 7 w 131"/>
              <a:gd name="T13" fmla="*/ 109 h 281"/>
              <a:gd name="T14" fmla="*/ 11 w 131"/>
              <a:gd name="T15" fmla="*/ 122 h 281"/>
              <a:gd name="T16" fmla="*/ 11 w 131"/>
              <a:gd name="T17" fmla="*/ 141 h 281"/>
              <a:gd name="T18" fmla="*/ 5 w 131"/>
              <a:gd name="T19" fmla="*/ 166 h 281"/>
              <a:gd name="T20" fmla="*/ 5 w 131"/>
              <a:gd name="T21" fmla="*/ 183 h 281"/>
              <a:gd name="T22" fmla="*/ 7 w 131"/>
              <a:gd name="T23" fmla="*/ 204 h 281"/>
              <a:gd name="T24" fmla="*/ 5 w 131"/>
              <a:gd name="T25" fmla="*/ 223 h 281"/>
              <a:gd name="T26" fmla="*/ 0 w 131"/>
              <a:gd name="T27" fmla="*/ 249 h 281"/>
              <a:gd name="T28" fmla="*/ 0 w 131"/>
              <a:gd name="T29" fmla="*/ 260 h 281"/>
              <a:gd name="T30" fmla="*/ 7 w 131"/>
              <a:gd name="T31" fmla="*/ 270 h 281"/>
              <a:gd name="T32" fmla="*/ 13 w 131"/>
              <a:gd name="T33" fmla="*/ 277 h 281"/>
              <a:gd name="T34" fmla="*/ 97 w 131"/>
              <a:gd name="T35" fmla="*/ 262 h 281"/>
              <a:gd name="T36" fmla="*/ 97 w 131"/>
              <a:gd name="T37" fmla="*/ 257 h 281"/>
              <a:gd name="T38" fmla="*/ 103 w 131"/>
              <a:gd name="T39" fmla="*/ 249 h 281"/>
              <a:gd name="T40" fmla="*/ 111 w 131"/>
              <a:gd name="T41" fmla="*/ 247 h 281"/>
              <a:gd name="T42" fmla="*/ 115 w 131"/>
              <a:gd name="T43" fmla="*/ 242 h 281"/>
              <a:gd name="T44" fmla="*/ 117 w 131"/>
              <a:gd name="T45" fmla="*/ 236 h 281"/>
              <a:gd name="T46" fmla="*/ 123 w 131"/>
              <a:gd name="T47" fmla="*/ 234 h 281"/>
              <a:gd name="T48" fmla="*/ 129 w 131"/>
              <a:gd name="T49" fmla="*/ 232 h 281"/>
              <a:gd name="T50" fmla="*/ 131 w 131"/>
              <a:gd name="T51" fmla="*/ 228 h 281"/>
              <a:gd name="T52" fmla="*/ 131 w 131"/>
              <a:gd name="T53" fmla="*/ 219 h 281"/>
              <a:gd name="T54" fmla="*/ 119 w 131"/>
              <a:gd name="T55" fmla="*/ 202 h 281"/>
              <a:gd name="T56" fmla="*/ 109 w 131"/>
              <a:gd name="T57" fmla="*/ 192 h 281"/>
              <a:gd name="T58" fmla="*/ 94 w 131"/>
              <a:gd name="T59" fmla="*/ 151 h 281"/>
              <a:gd name="T60" fmla="*/ 41 w 131"/>
              <a:gd name="T61" fmla="*/ 1 h 281"/>
              <a:gd name="T62" fmla="*/ 37 w 131"/>
              <a:gd name="T63" fmla="*/ 1 h 281"/>
              <a:gd name="T64" fmla="*/ 31 w 131"/>
              <a:gd name="T65" fmla="*/ 5 h 281"/>
              <a:gd name="T66" fmla="*/ 25 w 131"/>
              <a:gd name="T67" fmla="*/ 5 h 281"/>
              <a:gd name="T68" fmla="*/ 23 w 131"/>
              <a:gd name="T69" fmla="*/ 17 h 281"/>
              <a:gd name="T70" fmla="*/ 21 w 131"/>
              <a:gd name="T71" fmla="*/ 3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281">
                <a:moveTo>
                  <a:pt x="19" y="34"/>
                </a:moveTo>
                <a:lnTo>
                  <a:pt x="21" y="35"/>
                </a:lnTo>
                <a:lnTo>
                  <a:pt x="21" y="39"/>
                </a:lnTo>
                <a:lnTo>
                  <a:pt x="21" y="51"/>
                </a:lnTo>
                <a:lnTo>
                  <a:pt x="23" y="62"/>
                </a:lnTo>
                <a:lnTo>
                  <a:pt x="23" y="68"/>
                </a:lnTo>
                <a:lnTo>
                  <a:pt x="25" y="73"/>
                </a:lnTo>
                <a:lnTo>
                  <a:pt x="25" y="83"/>
                </a:lnTo>
                <a:lnTo>
                  <a:pt x="23" y="88"/>
                </a:lnTo>
                <a:lnTo>
                  <a:pt x="19" y="94"/>
                </a:lnTo>
                <a:lnTo>
                  <a:pt x="15" y="98"/>
                </a:lnTo>
                <a:lnTo>
                  <a:pt x="9" y="104"/>
                </a:lnTo>
                <a:lnTo>
                  <a:pt x="7" y="107"/>
                </a:lnTo>
                <a:lnTo>
                  <a:pt x="7" y="109"/>
                </a:lnTo>
                <a:lnTo>
                  <a:pt x="7" y="111"/>
                </a:lnTo>
                <a:lnTo>
                  <a:pt x="11" y="122"/>
                </a:lnTo>
                <a:lnTo>
                  <a:pt x="11" y="132"/>
                </a:lnTo>
                <a:lnTo>
                  <a:pt x="11" y="141"/>
                </a:lnTo>
                <a:lnTo>
                  <a:pt x="9" y="149"/>
                </a:lnTo>
                <a:lnTo>
                  <a:pt x="5" y="166"/>
                </a:lnTo>
                <a:lnTo>
                  <a:pt x="5" y="175"/>
                </a:lnTo>
                <a:lnTo>
                  <a:pt x="5" y="183"/>
                </a:lnTo>
                <a:lnTo>
                  <a:pt x="7" y="194"/>
                </a:lnTo>
                <a:lnTo>
                  <a:pt x="7" y="204"/>
                </a:lnTo>
                <a:lnTo>
                  <a:pt x="5" y="213"/>
                </a:lnTo>
                <a:lnTo>
                  <a:pt x="5" y="223"/>
                </a:lnTo>
                <a:lnTo>
                  <a:pt x="2" y="242"/>
                </a:lnTo>
                <a:lnTo>
                  <a:pt x="0" y="249"/>
                </a:lnTo>
                <a:lnTo>
                  <a:pt x="0" y="257"/>
                </a:lnTo>
                <a:lnTo>
                  <a:pt x="0" y="260"/>
                </a:lnTo>
                <a:lnTo>
                  <a:pt x="2" y="264"/>
                </a:lnTo>
                <a:lnTo>
                  <a:pt x="7" y="270"/>
                </a:lnTo>
                <a:lnTo>
                  <a:pt x="13" y="276"/>
                </a:lnTo>
                <a:lnTo>
                  <a:pt x="13" y="277"/>
                </a:lnTo>
                <a:lnTo>
                  <a:pt x="13" y="281"/>
                </a:lnTo>
                <a:lnTo>
                  <a:pt x="97" y="262"/>
                </a:lnTo>
                <a:lnTo>
                  <a:pt x="97" y="259"/>
                </a:lnTo>
                <a:lnTo>
                  <a:pt x="97" y="257"/>
                </a:lnTo>
                <a:lnTo>
                  <a:pt x="99" y="253"/>
                </a:lnTo>
                <a:lnTo>
                  <a:pt x="103" y="249"/>
                </a:lnTo>
                <a:lnTo>
                  <a:pt x="107" y="249"/>
                </a:lnTo>
                <a:lnTo>
                  <a:pt x="111" y="247"/>
                </a:lnTo>
                <a:lnTo>
                  <a:pt x="113" y="245"/>
                </a:lnTo>
                <a:lnTo>
                  <a:pt x="115" y="242"/>
                </a:lnTo>
                <a:lnTo>
                  <a:pt x="115" y="240"/>
                </a:lnTo>
                <a:lnTo>
                  <a:pt x="117" y="236"/>
                </a:lnTo>
                <a:lnTo>
                  <a:pt x="119" y="234"/>
                </a:lnTo>
                <a:lnTo>
                  <a:pt x="123" y="234"/>
                </a:lnTo>
                <a:lnTo>
                  <a:pt x="127" y="232"/>
                </a:lnTo>
                <a:lnTo>
                  <a:pt x="129" y="232"/>
                </a:lnTo>
                <a:lnTo>
                  <a:pt x="129" y="230"/>
                </a:lnTo>
                <a:lnTo>
                  <a:pt x="131" y="228"/>
                </a:lnTo>
                <a:lnTo>
                  <a:pt x="131" y="225"/>
                </a:lnTo>
                <a:lnTo>
                  <a:pt x="131" y="219"/>
                </a:lnTo>
                <a:lnTo>
                  <a:pt x="131" y="211"/>
                </a:lnTo>
                <a:lnTo>
                  <a:pt x="119" y="202"/>
                </a:lnTo>
                <a:lnTo>
                  <a:pt x="111" y="196"/>
                </a:lnTo>
                <a:lnTo>
                  <a:pt x="109" y="192"/>
                </a:lnTo>
                <a:lnTo>
                  <a:pt x="105" y="187"/>
                </a:lnTo>
                <a:lnTo>
                  <a:pt x="94" y="151"/>
                </a:lnTo>
                <a:lnTo>
                  <a:pt x="70" y="88"/>
                </a:lnTo>
                <a:lnTo>
                  <a:pt x="41" y="1"/>
                </a:lnTo>
                <a:lnTo>
                  <a:pt x="39" y="0"/>
                </a:lnTo>
                <a:lnTo>
                  <a:pt x="37" y="1"/>
                </a:lnTo>
                <a:lnTo>
                  <a:pt x="33" y="5"/>
                </a:lnTo>
                <a:lnTo>
                  <a:pt x="31" y="5"/>
                </a:lnTo>
                <a:lnTo>
                  <a:pt x="27" y="5"/>
                </a:lnTo>
                <a:lnTo>
                  <a:pt x="25" y="5"/>
                </a:lnTo>
                <a:lnTo>
                  <a:pt x="25" y="7"/>
                </a:lnTo>
                <a:lnTo>
                  <a:pt x="23" y="17"/>
                </a:lnTo>
                <a:lnTo>
                  <a:pt x="21" y="26"/>
                </a:lnTo>
                <a:lnTo>
                  <a:pt x="21" y="30"/>
                </a:lnTo>
                <a:lnTo>
                  <a:pt x="19" y="34"/>
                </a:lnTo>
                <a:close/>
              </a:path>
            </a:pathLst>
          </a:custGeom>
          <a:solidFill>
            <a:schemeClr val="bg1">
              <a:lumMod val="8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7" name="Freeform 54">
            <a:extLst>
              <a:ext uri="{FF2B5EF4-FFF2-40B4-BE49-F238E27FC236}">
                <a16:creationId xmlns:a16="http://schemas.microsoft.com/office/drawing/2014/main" id="{71AB22C8-F62D-D3C0-66D3-F26CFDC19151}"/>
              </a:ext>
            </a:extLst>
          </p:cNvPr>
          <p:cNvSpPr>
            <a:spLocks/>
          </p:cNvSpPr>
          <p:nvPr/>
        </p:nvSpPr>
        <p:spPr bwMode="auto">
          <a:xfrm>
            <a:off x="7327587" y="1244139"/>
            <a:ext cx="376707" cy="628281"/>
          </a:xfrm>
          <a:custGeom>
            <a:avLst/>
            <a:gdLst>
              <a:gd name="T0" fmla="*/ 2147483647 w 303"/>
              <a:gd name="T1" fmla="*/ 2147483647 h 474"/>
              <a:gd name="T2" fmla="*/ 2147483647 w 303"/>
              <a:gd name="T3" fmla="*/ 2147483647 h 474"/>
              <a:gd name="T4" fmla="*/ 2147483647 w 303"/>
              <a:gd name="T5" fmla="*/ 2147483647 h 474"/>
              <a:gd name="T6" fmla="*/ 2147483647 w 303"/>
              <a:gd name="T7" fmla="*/ 2147483647 h 474"/>
              <a:gd name="T8" fmla="*/ 2147483647 w 303"/>
              <a:gd name="T9" fmla="*/ 2147483647 h 474"/>
              <a:gd name="T10" fmla="*/ 2147483647 w 303"/>
              <a:gd name="T11" fmla="*/ 2147483647 h 474"/>
              <a:gd name="T12" fmla="*/ 2147483647 w 303"/>
              <a:gd name="T13" fmla="*/ 2147483647 h 474"/>
              <a:gd name="T14" fmla="*/ 2147483647 w 303"/>
              <a:gd name="T15" fmla="*/ 2147483647 h 474"/>
              <a:gd name="T16" fmla="*/ 2147483647 w 303"/>
              <a:gd name="T17" fmla="*/ 2147483647 h 474"/>
              <a:gd name="T18" fmla="*/ 2147483647 w 303"/>
              <a:gd name="T19" fmla="*/ 2147483647 h 474"/>
              <a:gd name="T20" fmla="*/ 2147483647 w 303"/>
              <a:gd name="T21" fmla="*/ 2147483647 h 474"/>
              <a:gd name="T22" fmla="*/ 2147483647 w 303"/>
              <a:gd name="T23" fmla="*/ 2147483647 h 474"/>
              <a:gd name="T24" fmla="*/ 2147483647 w 303"/>
              <a:gd name="T25" fmla="*/ 2147483647 h 474"/>
              <a:gd name="T26" fmla="*/ 2147483647 w 303"/>
              <a:gd name="T27" fmla="*/ 2147483647 h 474"/>
              <a:gd name="T28" fmla="*/ 2147483647 w 303"/>
              <a:gd name="T29" fmla="*/ 2147483647 h 474"/>
              <a:gd name="T30" fmla="*/ 2147483647 w 303"/>
              <a:gd name="T31" fmla="*/ 2147483647 h 474"/>
              <a:gd name="T32" fmla="*/ 2147483647 w 303"/>
              <a:gd name="T33" fmla="*/ 2147483647 h 474"/>
              <a:gd name="T34" fmla="*/ 2147483647 w 303"/>
              <a:gd name="T35" fmla="*/ 2147483647 h 474"/>
              <a:gd name="T36" fmla="*/ 2147483647 w 303"/>
              <a:gd name="T37" fmla="*/ 2147483647 h 474"/>
              <a:gd name="T38" fmla="*/ 2147483647 w 303"/>
              <a:gd name="T39" fmla="*/ 2147483647 h 474"/>
              <a:gd name="T40" fmla="*/ 2147483647 w 303"/>
              <a:gd name="T41" fmla="*/ 2147483647 h 474"/>
              <a:gd name="T42" fmla="*/ 2147483647 w 303"/>
              <a:gd name="T43" fmla="*/ 2147483647 h 474"/>
              <a:gd name="T44" fmla="*/ 2147483647 w 303"/>
              <a:gd name="T45" fmla="*/ 2147483647 h 474"/>
              <a:gd name="T46" fmla="*/ 2147483647 w 303"/>
              <a:gd name="T47" fmla="*/ 2147483647 h 474"/>
              <a:gd name="T48" fmla="*/ 2147483647 w 303"/>
              <a:gd name="T49" fmla="*/ 2147483647 h 474"/>
              <a:gd name="T50" fmla="*/ 2147483647 w 303"/>
              <a:gd name="T51" fmla="*/ 2147483647 h 474"/>
              <a:gd name="T52" fmla="*/ 2147483647 w 303"/>
              <a:gd name="T53" fmla="*/ 2147483647 h 474"/>
              <a:gd name="T54" fmla="*/ 2147483647 w 303"/>
              <a:gd name="T55" fmla="*/ 2147483647 h 474"/>
              <a:gd name="T56" fmla="*/ 2147483647 w 303"/>
              <a:gd name="T57" fmla="*/ 2147483647 h 474"/>
              <a:gd name="T58" fmla="*/ 2147483647 w 303"/>
              <a:gd name="T59" fmla="*/ 2147483647 h 474"/>
              <a:gd name="T60" fmla="*/ 2147483647 w 303"/>
              <a:gd name="T61" fmla="*/ 2147483647 h 474"/>
              <a:gd name="T62" fmla="*/ 0 w 303"/>
              <a:gd name="T63" fmla="*/ 2147483647 h 474"/>
              <a:gd name="T64" fmla="*/ 2147483647 w 303"/>
              <a:gd name="T65" fmla="*/ 2147483647 h 474"/>
              <a:gd name="T66" fmla="*/ 2147483647 w 303"/>
              <a:gd name="T67" fmla="*/ 2147483647 h 474"/>
              <a:gd name="T68" fmla="*/ 2147483647 w 303"/>
              <a:gd name="T69" fmla="*/ 2147483647 h 474"/>
              <a:gd name="T70" fmla="*/ 2147483647 w 303"/>
              <a:gd name="T71" fmla="*/ 2147483647 h 474"/>
              <a:gd name="T72" fmla="*/ 2147483647 w 303"/>
              <a:gd name="T73" fmla="*/ 2147483647 h 474"/>
              <a:gd name="T74" fmla="*/ 2147483647 w 303"/>
              <a:gd name="T75" fmla="*/ 2147483647 h 474"/>
              <a:gd name="T76" fmla="*/ 2147483647 w 303"/>
              <a:gd name="T77" fmla="*/ 2147483647 h 474"/>
              <a:gd name="T78" fmla="*/ 2147483647 w 303"/>
              <a:gd name="T79" fmla="*/ 2147483647 h 474"/>
              <a:gd name="T80" fmla="*/ 2147483647 w 303"/>
              <a:gd name="T81" fmla="*/ 2147483647 h 474"/>
              <a:gd name="T82" fmla="*/ 2147483647 w 303"/>
              <a:gd name="T83" fmla="*/ 2147483647 h 474"/>
              <a:gd name="T84" fmla="*/ 2147483647 w 303"/>
              <a:gd name="T85" fmla="*/ 2147483647 h 474"/>
              <a:gd name="T86" fmla="*/ 2147483647 w 303"/>
              <a:gd name="T87" fmla="*/ 2147483647 h 474"/>
              <a:gd name="T88" fmla="*/ 2147483647 w 303"/>
              <a:gd name="T89" fmla="*/ 2147483647 h 474"/>
              <a:gd name="T90" fmla="*/ 2147483647 w 303"/>
              <a:gd name="T91" fmla="*/ 2147483647 h 474"/>
              <a:gd name="T92" fmla="*/ 2147483647 w 303"/>
              <a:gd name="T93" fmla="*/ 2147483647 h 474"/>
              <a:gd name="T94" fmla="*/ 2147483647 w 303"/>
              <a:gd name="T95" fmla="*/ 0 h 474"/>
              <a:gd name="T96" fmla="*/ 2147483647 w 303"/>
              <a:gd name="T97" fmla="*/ 2147483647 h 474"/>
              <a:gd name="T98" fmla="*/ 2147483647 w 303"/>
              <a:gd name="T99" fmla="*/ 2147483647 h 474"/>
              <a:gd name="T100" fmla="*/ 2147483647 w 303"/>
              <a:gd name="T101" fmla="*/ 2147483647 h 474"/>
              <a:gd name="T102" fmla="*/ 2147483647 w 303"/>
              <a:gd name="T103" fmla="*/ 2147483647 h 474"/>
              <a:gd name="T104" fmla="*/ 2147483647 w 303"/>
              <a:gd name="T105" fmla="*/ 2147483647 h 474"/>
              <a:gd name="T106" fmla="*/ 2147483647 w 303"/>
              <a:gd name="T107" fmla="*/ 2147483647 h 4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3" h="474">
                <a:moveTo>
                  <a:pt x="252" y="189"/>
                </a:moveTo>
                <a:lnTo>
                  <a:pt x="258" y="195"/>
                </a:lnTo>
                <a:lnTo>
                  <a:pt x="262" y="196"/>
                </a:lnTo>
                <a:lnTo>
                  <a:pt x="266" y="195"/>
                </a:lnTo>
                <a:lnTo>
                  <a:pt x="268" y="193"/>
                </a:lnTo>
                <a:lnTo>
                  <a:pt x="270" y="191"/>
                </a:lnTo>
                <a:lnTo>
                  <a:pt x="274" y="189"/>
                </a:lnTo>
                <a:lnTo>
                  <a:pt x="276" y="189"/>
                </a:lnTo>
                <a:lnTo>
                  <a:pt x="280" y="189"/>
                </a:lnTo>
                <a:lnTo>
                  <a:pt x="287" y="193"/>
                </a:lnTo>
                <a:lnTo>
                  <a:pt x="293" y="196"/>
                </a:lnTo>
                <a:lnTo>
                  <a:pt x="295" y="200"/>
                </a:lnTo>
                <a:lnTo>
                  <a:pt x="295" y="202"/>
                </a:lnTo>
                <a:lnTo>
                  <a:pt x="295" y="204"/>
                </a:lnTo>
                <a:lnTo>
                  <a:pt x="291" y="208"/>
                </a:lnTo>
                <a:lnTo>
                  <a:pt x="287" y="212"/>
                </a:lnTo>
                <a:lnTo>
                  <a:pt x="287" y="215"/>
                </a:lnTo>
                <a:lnTo>
                  <a:pt x="289" y="215"/>
                </a:lnTo>
                <a:lnTo>
                  <a:pt x="297" y="217"/>
                </a:lnTo>
                <a:lnTo>
                  <a:pt x="301" y="219"/>
                </a:lnTo>
                <a:lnTo>
                  <a:pt x="303" y="221"/>
                </a:lnTo>
                <a:lnTo>
                  <a:pt x="303" y="225"/>
                </a:lnTo>
                <a:lnTo>
                  <a:pt x="301" y="230"/>
                </a:lnTo>
                <a:lnTo>
                  <a:pt x="301" y="232"/>
                </a:lnTo>
                <a:lnTo>
                  <a:pt x="301" y="234"/>
                </a:lnTo>
                <a:lnTo>
                  <a:pt x="301" y="236"/>
                </a:lnTo>
                <a:lnTo>
                  <a:pt x="299" y="236"/>
                </a:lnTo>
                <a:lnTo>
                  <a:pt x="297" y="238"/>
                </a:lnTo>
                <a:lnTo>
                  <a:pt x="293" y="240"/>
                </a:lnTo>
                <a:lnTo>
                  <a:pt x="287" y="240"/>
                </a:lnTo>
                <a:lnTo>
                  <a:pt x="282" y="242"/>
                </a:lnTo>
                <a:lnTo>
                  <a:pt x="276" y="244"/>
                </a:lnTo>
                <a:lnTo>
                  <a:pt x="272" y="247"/>
                </a:lnTo>
                <a:lnTo>
                  <a:pt x="272" y="255"/>
                </a:lnTo>
                <a:lnTo>
                  <a:pt x="270" y="259"/>
                </a:lnTo>
                <a:lnTo>
                  <a:pt x="268" y="261"/>
                </a:lnTo>
                <a:lnTo>
                  <a:pt x="264" y="263"/>
                </a:lnTo>
                <a:lnTo>
                  <a:pt x="262" y="264"/>
                </a:lnTo>
                <a:lnTo>
                  <a:pt x="258" y="264"/>
                </a:lnTo>
                <a:lnTo>
                  <a:pt x="254" y="263"/>
                </a:lnTo>
                <a:lnTo>
                  <a:pt x="254" y="274"/>
                </a:lnTo>
                <a:lnTo>
                  <a:pt x="252" y="276"/>
                </a:lnTo>
                <a:lnTo>
                  <a:pt x="248" y="276"/>
                </a:lnTo>
                <a:lnTo>
                  <a:pt x="248" y="278"/>
                </a:lnTo>
                <a:lnTo>
                  <a:pt x="250" y="285"/>
                </a:lnTo>
                <a:lnTo>
                  <a:pt x="250" y="293"/>
                </a:lnTo>
                <a:lnTo>
                  <a:pt x="250" y="297"/>
                </a:lnTo>
                <a:lnTo>
                  <a:pt x="248" y="297"/>
                </a:lnTo>
                <a:lnTo>
                  <a:pt x="248" y="295"/>
                </a:lnTo>
                <a:lnTo>
                  <a:pt x="246" y="293"/>
                </a:lnTo>
                <a:lnTo>
                  <a:pt x="244" y="289"/>
                </a:lnTo>
                <a:lnTo>
                  <a:pt x="239" y="280"/>
                </a:lnTo>
                <a:lnTo>
                  <a:pt x="237" y="281"/>
                </a:lnTo>
                <a:lnTo>
                  <a:pt x="233" y="280"/>
                </a:lnTo>
                <a:lnTo>
                  <a:pt x="227" y="272"/>
                </a:lnTo>
                <a:lnTo>
                  <a:pt x="227" y="278"/>
                </a:lnTo>
                <a:lnTo>
                  <a:pt x="227" y="280"/>
                </a:lnTo>
                <a:lnTo>
                  <a:pt x="225" y="283"/>
                </a:lnTo>
                <a:lnTo>
                  <a:pt x="219" y="285"/>
                </a:lnTo>
                <a:lnTo>
                  <a:pt x="219" y="287"/>
                </a:lnTo>
                <a:lnTo>
                  <a:pt x="219" y="289"/>
                </a:lnTo>
                <a:lnTo>
                  <a:pt x="217" y="291"/>
                </a:lnTo>
                <a:lnTo>
                  <a:pt x="213" y="293"/>
                </a:lnTo>
                <a:lnTo>
                  <a:pt x="207" y="295"/>
                </a:lnTo>
                <a:lnTo>
                  <a:pt x="193" y="295"/>
                </a:lnTo>
                <a:lnTo>
                  <a:pt x="188" y="297"/>
                </a:lnTo>
                <a:lnTo>
                  <a:pt x="184" y="297"/>
                </a:lnTo>
                <a:lnTo>
                  <a:pt x="184" y="300"/>
                </a:lnTo>
                <a:lnTo>
                  <a:pt x="182" y="306"/>
                </a:lnTo>
                <a:lnTo>
                  <a:pt x="178" y="316"/>
                </a:lnTo>
                <a:lnTo>
                  <a:pt x="176" y="321"/>
                </a:lnTo>
                <a:lnTo>
                  <a:pt x="174" y="327"/>
                </a:lnTo>
                <a:lnTo>
                  <a:pt x="174" y="333"/>
                </a:lnTo>
                <a:lnTo>
                  <a:pt x="176" y="336"/>
                </a:lnTo>
                <a:lnTo>
                  <a:pt x="178" y="338"/>
                </a:lnTo>
                <a:lnTo>
                  <a:pt x="178" y="340"/>
                </a:lnTo>
                <a:lnTo>
                  <a:pt x="178" y="346"/>
                </a:lnTo>
                <a:lnTo>
                  <a:pt x="176" y="350"/>
                </a:lnTo>
                <a:lnTo>
                  <a:pt x="174" y="355"/>
                </a:lnTo>
                <a:lnTo>
                  <a:pt x="170" y="355"/>
                </a:lnTo>
                <a:lnTo>
                  <a:pt x="168" y="353"/>
                </a:lnTo>
                <a:lnTo>
                  <a:pt x="164" y="350"/>
                </a:lnTo>
                <a:lnTo>
                  <a:pt x="162" y="350"/>
                </a:lnTo>
                <a:lnTo>
                  <a:pt x="160" y="350"/>
                </a:lnTo>
                <a:lnTo>
                  <a:pt x="158" y="350"/>
                </a:lnTo>
                <a:lnTo>
                  <a:pt x="156" y="353"/>
                </a:lnTo>
                <a:lnTo>
                  <a:pt x="156" y="359"/>
                </a:lnTo>
                <a:lnTo>
                  <a:pt x="156" y="365"/>
                </a:lnTo>
                <a:lnTo>
                  <a:pt x="154" y="367"/>
                </a:lnTo>
                <a:lnTo>
                  <a:pt x="150" y="368"/>
                </a:lnTo>
                <a:lnTo>
                  <a:pt x="139" y="368"/>
                </a:lnTo>
                <a:lnTo>
                  <a:pt x="127" y="370"/>
                </a:lnTo>
                <a:lnTo>
                  <a:pt x="127" y="372"/>
                </a:lnTo>
                <a:lnTo>
                  <a:pt x="125" y="376"/>
                </a:lnTo>
                <a:lnTo>
                  <a:pt x="125" y="378"/>
                </a:lnTo>
                <a:lnTo>
                  <a:pt x="123" y="380"/>
                </a:lnTo>
                <a:lnTo>
                  <a:pt x="117" y="384"/>
                </a:lnTo>
                <a:lnTo>
                  <a:pt x="115" y="385"/>
                </a:lnTo>
                <a:lnTo>
                  <a:pt x="113" y="387"/>
                </a:lnTo>
                <a:lnTo>
                  <a:pt x="109" y="395"/>
                </a:lnTo>
                <a:lnTo>
                  <a:pt x="107" y="402"/>
                </a:lnTo>
                <a:lnTo>
                  <a:pt x="107" y="404"/>
                </a:lnTo>
                <a:lnTo>
                  <a:pt x="109" y="408"/>
                </a:lnTo>
                <a:lnTo>
                  <a:pt x="111" y="410"/>
                </a:lnTo>
                <a:lnTo>
                  <a:pt x="113" y="412"/>
                </a:lnTo>
                <a:lnTo>
                  <a:pt x="113" y="416"/>
                </a:lnTo>
                <a:lnTo>
                  <a:pt x="111" y="418"/>
                </a:lnTo>
                <a:lnTo>
                  <a:pt x="105" y="421"/>
                </a:lnTo>
                <a:lnTo>
                  <a:pt x="101" y="425"/>
                </a:lnTo>
                <a:lnTo>
                  <a:pt x="103" y="429"/>
                </a:lnTo>
                <a:lnTo>
                  <a:pt x="101" y="433"/>
                </a:lnTo>
                <a:lnTo>
                  <a:pt x="100" y="440"/>
                </a:lnTo>
                <a:lnTo>
                  <a:pt x="96" y="446"/>
                </a:lnTo>
                <a:lnTo>
                  <a:pt x="94" y="450"/>
                </a:lnTo>
                <a:lnTo>
                  <a:pt x="94" y="455"/>
                </a:lnTo>
                <a:lnTo>
                  <a:pt x="94" y="461"/>
                </a:lnTo>
                <a:lnTo>
                  <a:pt x="94" y="465"/>
                </a:lnTo>
                <a:lnTo>
                  <a:pt x="94" y="469"/>
                </a:lnTo>
                <a:lnTo>
                  <a:pt x="92" y="471"/>
                </a:lnTo>
                <a:lnTo>
                  <a:pt x="90" y="474"/>
                </a:lnTo>
                <a:lnTo>
                  <a:pt x="78" y="465"/>
                </a:lnTo>
                <a:lnTo>
                  <a:pt x="70" y="459"/>
                </a:lnTo>
                <a:lnTo>
                  <a:pt x="68" y="455"/>
                </a:lnTo>
                <a:lnTo>
                  <a:pt x="64" y="450"/>
                </a:lnTo>
                <a:lnTo>
                  <a:pt x="53" y="414"/>
                </a:lnTo>
                <a:lnTo>
                  <a:pt x="29" y="351"/>
                </a:lnTo>
                <a:lnTo>
                  <a:pt x="0" y="264"/>
                </a:lnTo>
                <a:lnTo>
                  <a:pt x="0" y="259"/>
                </a:lnTo>
                <a:lnTo>
                  <a:pt x="2" y="253"/>
                </a:lnTo>
                <a:lnTo>
                  <a:pt x="4" y="253"/>
                </a:lnTo>
                <a:lnTo>
                  <a:pt x="6" y="253"/>
                </a:lnTo>
                <a:lnTo>
                  <a:pt x="8" y="255"/>
                </a:lnTo>
                <a:lnTo>
                  <a:pt x="8" y="259"/>
                </a:lnTo>
                <a:lnTo>
                  <a:pt x="9" y="261"/>
                </a:lnTo>
                <a:lnTo>
                  <a:pt x="11" y="263"/>
                </a:lnTo>
                <a:lnTo>
                  <a:pt x="13" y="263"/>
                </a:lnTo>
                <a:lnTo>
                  <a:pt x="15" y="261"/>
                </a:lnTo>
                <a:lnTo>
                  <a:pt x="15" y="257"/>
                </a:lnTo>
                <a:lnTo>
                  <a:pt x="15" y="253"/>
                </a:lnTo>
                <a:lnTo>
                  <a:pt x="15" y="249"/>
                </a:lnTo>
                <a:lnTo>
                  <a:pt x="15" y="244"/>
                </a:lnTo>
                <a:lnTo>
                  <a:pt x="19" y="242"/>
                </a:lnTo>
                <a:lnTo>
                  <a:pt x="19" y="240"/>
                </a:lnTo>
                <a:lnTo>
                  <a:pt x="19" y="236"/>
                </a:lnTo>
                <a:lnTo>
                  <a:pt x="19" y="234"/>
                </a:lnTo>
                <a:lnTo>
                  <a:pt x="15" y="229"/>
                </a:lnTo>
                <a:lnTo>
                  <a:pt x="17" y="227"/>
                </a:lnTo>
                <a:lnTo>
                  <a:pt x="19" y="225"/>
                </a:lnTo>
                <a:lnTo>
                  <a:pt x="21" y="221"/>
                </a:lnTo>
                <a:lnTo>
                  <a:pt x="23" y="217"/>
                </a:lnTo>
                <a:lnTo>
                  <a:pt x="25" y="210"/>
                </a:lnTo>
                <a:lnTo>
                  <a:pt x="27" y="202"/>
                </a:lnTo>
                <a:lnTo>
                  <a:pt x="29" y="198"/>
                </a:lnTo>
                <a:lnTo>
                  <a:pt x="33" y="196"/>
                </a:lnTo>
                <a:lnTo>
                  <a:pt x="33" y="183"/>
                </a:lnTo>
                <a:lnTo>
                  <a:pt x="33" y="174"/>
                </a:lnTo>
                <a:lnTo>
                  <a:pt x="29" y="159"/>
                </a:lnTo>
                <a:lnTo>
                  <a:pt x="29" y="151"/>
                </a:lnTo>
                <a:lnTo>
                  <a:pt x="29" y="147"/>
                </a:lnTo>
                <a:lnTo>
                  <a:pt x="29" y="143"/>
                </a:lnTo>
                <a:lnTo>
                  <a:pt x="33" y="132"/>
                </a:lnTo>
                <a:lnTo>
                  <a:pt x="39" y="121"/>
                </a:lnTo>
                <a:lnTo>
                  <a:pt x="35" y="111"/>
                </a:lnTo>
                <a:lnTo>
                  <a:pt x="33" y="102"/>
                </a:lnTo>
                <a:lnTo>
                  <a:pt x="33" y="92"/>
                </a:lnTo>
                <a:lnTo>
                  <a:pt x="33" y="87"/>
                </a:lnTo>
                <a:lnTo>
                  <a:pt x="37" y="81"/>
                </a:lnTo>
                <a:lnTo>
                  <a:pt x="43" y="66"/>
                </a:lnTo>
                <a:lnTo>
                  <a:pt x="51" y="47"/>
                </a:lnTo>
                <a:lnTo>
                  <a:pt x="60" y="19"/>
                </a:lnTo>
                <a:lnTo>
                  <a:pt x="60" y="15"/>
                </a:lnTo>
                <a:lnTo>
                  <a:pt x="62" y="11"/>
                </a:lnTo>
                <a:lnTo>
                  <a:pt x="64" y="9"/>
                </a:lnTo>
                <a:lnTo>
                  <a:pt x="68" y="7"/>
                </a:lnTo>
                <a:lnTo>
                  <a:pt x="70" y="5"/>
                </a:lnTo>
                <a:lnTo>
                  <a:pt x="74" y="5"/>
                </a:lnTo>
                <a:lnTo>
                  <a:pt x="78" y="9"/>
                </a:lnTo>
                <a:lnTo>
                  <a:pt x="82" y="15"/>
                </a:lnTo>
                <a:lnTo>
                  <a:pt x="88" y="21"/>
                </a:lnTo>
                <a:lnTo>
                  <a:pt x="90" y="22"/>
                </a:lnTo>
                <a:lnTo>
                  <a:pt x="94" y="24"/>
                </a:lnTo>
                <a:lnTo>
                  <a:pt x="96" y="24"/>
                </a:lnTo>
                <a:lnTo>
                  <a:pt x="98" y="24"/>
                </a:lnTo>
                <a:lnTo>
                  <a:pt x="103" y="21"/>
                </a:lnTo>
                <a:lnTo>
                  <a:pt x="115" y="13"/>
                </a:lnTo>
                <a:lnTo>
                  <a:pt x="121" y="9"/>
                </a:lnTo>
                <a:lnTo>
                  <a:pt x="125" y="7"/>
                </a:lnTo>
                <a:lnTo>
                  <a:pt x="129" y="7"/>
                </a:lnTo>
                <a:lnTo>
                  <a:pt x="129" y="4"/>
                </a:lnTo>
                <a:lnTo>
                  <a:pt x="133" y="2"/>
                </a:lnTo>
                <a:lnTo>
                  <a:pt x="137" y="0"/>
                </a:lnTo>
                <a:lnTo>
                  <a:pt x="143" y="0"/>
                </a:lnTo>
                <a:lnTo>
                  <a:pt x="148" y="4"/>
                </a:lnTo>
                <a:lnTo>
                  <a:pt x="162" y="11"/>
                </a:lnTo>
                <a:lnTo>
                  <a:pt x="174" y="19"/>
                </a:lnTo>
                <a:lnTo>
                  <a:pt x="178" y="22"/>
                </a:lnTo>
                <a:lnTo>
                  <a:pt x="182" y="30"/>
                </a:lnTo>
                <a:lnTo>
                  <a:pt x="190" y="53"/>
                </a:lnTo>
                <a:lnTo>
                  <a:pt x="199" y="87"/>
                </a:lnTo>
                <a:lnTo>
                  <a:pt x="207" y="108"/>
                </a:lnTo>
                <a:lnTo>
                  <a:pt x="217" y="132"/>
                </a:lnTo>
                <a:lnTo>
                  <a:pt x="221" y="142"/>
                </a:lnTo>
                <a:lnTo>
                  <a:pt x="225" y="147"/>
                </a:lnTo>
                <a:lnTo>
                  <a:pt x="231" y="151"/>
                </a:lnTo>
                <a:lnTo>
                  <a:pt x="237" y="153"/>
                </a:lnTo>
                <a:lnTo>
                  <a:pt x="246" y="157"/>
                </a:lnTo>
                <a:lnTo>
                  <a:pt x="248" y="157"/>
                </a:lnTo>
                <a:lnTo>
                  <a:pt x="250" y="159"/>
                </a:lnTo>
                <a:lnTo>
                  <a:pt x="250" y="160"/>
                </a:lnTo>
                <a:lnTo>
                  <a:pt x="248" y="166"/>
                </a:lnTo>
                <a:lnTo>
                  <a:pt x="244" y="168"/>
                </a:lnTo>
                <a:lnTo>
                  <a:pt x="242" y="168"/>
                </a:lnTo>
                <a:lnTo>
                  <a:pt x="244" y="172"/>
                </a:lnTo>
                <a:lnTo>
                  <a:pt x="250" y="176"/>
                </a:lnTo>
                <a:lnTo>
                  <a:pt x="252" y="181"/>
                </a:lnTo>
                <a:lnTo>
                  <a:pt x="254" y="183"/>
                </a:lnTo>
                <a:lnTo>
                  <a:pt x="254" y="185"/>
                </a:lnTo>
                <a:lnTo>
                  <a:pt x="252" y="187"/>
                </a:lnTo>
                <a:lnTo>
                  <a:pt x="252" y="189"/>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8" name="Freeform 55">
            <a:extLst>
              <a:ext uri="{FF2B5EF4-FFF2-40B4-BE49-F238E27FC236}">
                <a16:creationId xmlns:a16="http://schemas.microsoft.com/office/drawing/2014/main" id="{5269F5A2-00A7-A240-95B1-FE9F9F3613A3}"/>
              </a:ext>
            </a:extLst>
          </p:cNvPr>
          <p:cNvSpPr>
            <a:spLocks/>
          </p:cNvSpPr>
          <p:nvPr/>
        </p:nvSpPr>
        <p:spPr bwMode="auto">
          <a:xfrm>
            <a:off x="7327587" y="1244139"/>
            <a:ext cx="376707" cy="628281"/>
          </a:xfrm>
          <a:custGeom>
            <a:avLst/>
            <a:gdLst>
              <a:gd name="T0" fmla="*/ 2147483647 w 303"/>
              <a:gd name="T1" fmla="*/ 2147483647 h 474"/>
              <a:gd name="T2" fmla="*/ 2147483647 w 303"/>
              <a:gd name="T3" fmla="*/ 2147483647 h 474"/>
              <a:gd name="T4" fmla="*/ 2147483647 w 303"/>
              <a:gd name="T5" fmla="*/ 2147483647 h 474"/>
              <a:gd name="T6" fmla="*/ 2147483647 w 303"/>
              <a:gd name="T7" fmla="*/ 2147483647 h 474"/>
              <a:gd name="T8" fmla="*/ 2147483647 w 303"/>
              <a:gd name="T9" fmla="*/ 2147483647 h 474"/>
              <a:gd name="T10" fmla="*/ 2147483647 w 303"/>
              <a:gd name="T11" fmla="*/ 2147483647 h 474"/>
              <a:gd name="T12" fmla="*/ 2147483647 w 303"/>
              <a:gd name="T13" fmla="*/ 2147483647 h 474"/>
              <a:gd name="T14" fmla="*/ 2147483647 w 303"/>
              <a:gd name="T15" fmla="*/ 2147483647 h 474"/>
              <a:gd name="T16" fmla="*/ 2147483647 w 303"/>
              <a:gd name="T17" fmla="*/ 2147483647 h 474"/>
              <a:gd name="T18" fmla="*/ 2147483647 w 303"/>
              <a:gd name="T19" fmla="*/ 2147483647 h 474"/>
              <a:gd name="T20" fmla="*/ 2147483647 w 303"/>
              <a:gd name="T21" fmla="*/ 2147483647 h 474"/>
              <a:gd name="T22" fmla="*/ 2147483647 w 303"/>
              <a:gd name="T23" fmla="*/ 2147483647 h 474"/>
              <a:gd name="T24" fmla="*/ 2147483647 w 303"/>
              <a:gd name="T25" fmla="*/ 2147483647 h 474"/>
              <a:gd name="T26" fmla="*/ 2147483647 w 303"/>
              <a:gd name="T27" fmla="*/ 2147483647 h 474"/>
              <a:gd name="T28" fmla="*/ 2147483647 w 303"/>
              <a:gd name="T29" fmla="*/ 2147483647 h 474"/>
              <a:gd name="T30" fmla="*/ 2147483647 w 303"/>
              <a:gd name="T31" fmla="*/ 2147483647 h 474"/>
              <a:gd name="T32" fmla="*/ 2147483647 w 303"/>
              <a:gd name="T33" fmla="*/ 2147483647 h 474"/>
              <a:gd name="T34" fmla="*/ 2147483647 w 303"/>
              <a:gd name="T35" fmla="*/ 2147483647 h 474"/>
              <a:gd name="T36" fmla="*/ 2147483647 w 303"/>
              <a:gd name="T37" fmla="*/ 2147483647 h 474"/>
              <a:gd name="T38" fmla="*/ 2147483647 w 303"/>
              <a:gd name="T39" fmla="*/ 2147483647 h 474"/>
              <a:gd name="T40" fmla="*/ 2147483647 w 303"/>
              <a:gd name="T41" fmla="*/ 2147483647 h 474"/>
              <a:gd name="T42" fmla="*/ 2147483647 w 303"/>
              <a:gd name="T43" fmla="*/ 2147483647 h 474"/>
              <a:gd name="T44" fmla="*/ 2147483647 w 303"/>
              <a:gd name="T45" fmla="*/ 2147483647 h 474"/>
              <a:gd name="T46" fmla="*/ 2147483647 w 303"/>
              <a:gd name="T47" fmla="*/ 2147483647 h 474"/>
              <a:gd name="T48" fmla="*/ 2147483647 w 303"/>
              <a:gd name="T49" fmla="*/ 2147483647 h 474"/>
              <a:gd name="T50" fmla="*/ 2147483647 w 303"/>
              <a:gd name="T51" fmla="*/ 2147483647 h 474"/>
              <a:gd name="T52" fmla="*/ 2147483647 w 303"/>
              <a:gd name="T53" fmla="*/ 2147483647 h 474"/>
              <a:gd name="T54" fmla="*/ 2147483647 w 303"/>
              <a:gd name="T55" fmla="*/ 2147483647 h 474"/>
              <a:gd name="T56" fmla="*/ 2147483647 w 303"/>
              <a:gd name="T57" fmla="*/ 2147483647 h 474"/>
              <a:gd name="T58" fmla="*/ 2147483647 w 303"/>
              <a:gd name="T59" fmla="*/ 2147483647 h 474"/>
              <a:gd name="T60" fmla="*/ 2147483647 w 303"/>
              <a:gd name="T61" fmla="*/ 2147483647 h 474"/>
              <a:gd name="T62" fmla="*/ 2147483647 w 303"/>
              <a:gd name="T63" fmla="*/ 2147483647 h 474"/>
              <a:gd name="T64" fmla="*/ 2147483647 w 303"/>
              <a:gd name="T65" fmla="*/ 2147483647 h 474"/>
              <a:gd name="T66" fmla="*/ 2147483647 w 303"/>
              <a:gd name="T67" fmla="*/ 2147483647 h 474"/>
              <a:gd name="T68" fmla="*/ 2147483647 w 303"/>
              <a:gd name="T69" fmla="*/ 2147483647 h 474"/>
              <a:gd name="T70" fmla="*/ 2147483647 w 303"/>
              <a:gd name="T71" fmla="*/ 2147483647 h 474"/>
              <a:gd name="T72" fmla="*/ 2147483647 w 303"/>
              <a:gd name="T73" fmla="*/ 2147483647 h 474"/>
              <a:gd name="T74" fmla="*/ 2147483647 w 303"/>
              <a:gd name="T75" fmla="*/ 2147483647 h 474"/>
              <a:gd name="T76" fmla="*/ 2147483647 w 303"/>
              <a:gd name="T77" fmla="*/ 2147483647 h 474"/>
              <a:gd name="T78" fmla="*/ 2147483647 w 303"/>
              <a:gd name="T79" fmla="*/ 2147483647 h 474"/>
              <a:gd name="T80" fmla="*/ 2147483647 w 303"/>
              <a:gd name="T81" fmla="*/ 2147483647 h 474"/>
              <a:gd name="T82" fmla="*/ 2147483647 w 303"/>
              <a:gd name="T83" fmla="*/ 2147483647 h 474"/>
              <a:gd name="T84" fmla="*/ 2147483647 w 303"/>
              <a:gd name="T85" fmla="*/ 2147483647 h 474"/>
              <a:gd name="T86" fmla="*/ 2147483647 w 303"/>
              <a:gd name="T87" fmla="*/ 2147483647 h 474"/>
              <a:gd name="T88" fmla="*/ 2147483647 w 303"/>
              <a:gd name="T89" fmla="*/ 2147483647 h 474"/>
              <a:gd name="T90" fmla="*/ 2147483647 w 303"/>
              <a:gd name="T91" fmla="*/ 2147483647 h 474"/>
              <a:gd name="T92" fmla="*/ 2147483647 w 303"/>
              <a:gd name="T93" fmla="*/ 2147483647 h 474"/>
              <a:gd name="T94" fmla="*/ 2147483647 w 303"/>
              <a:gd name="T95" fmla="*/ 2147483647 h 474"/>
              <a:gd name="T96" fmla="*/ 2147483647 w 303"/>
              <a:gd name="T97" fmla="*/ 2147483647 h 474"/>
              <a:gd name="T98" fmla="*/ 2147483647 w 303"/>
              <a:gd name="T99" fmla="*/ 2147483647 h 474"/>
              <a:gd name="T100" fmla="*/ 2147483647 w 303"/>
              <a:gd name="T101" fmla="*/ 2147483647 h 474"/>
              <a:gd name="T102" fmla="*/ 2147483647 w 303"/>
              <a:gd name="T103" fmla="*/ 2147483647 h 474"/>
              <a:gd name="T104" fmla="*/ 2147483647 w 303"/>
              <a:gd name="T105" fmla="*/ 2147483647 h 474"/>
              <a:gd name="T106" fmla="*/ 2147483647 w 303"/>
              <a:gd name="T107" fmla="*/ 2147483647 h 474"/>
              <a:gd name="T108" fmla="*/ 2147483647 w 303"/>
              <a:gd name="T109" fmla="*/ 2147483647 h 474"/>
              <a:gd name="T110" fmla="*/ 2147483647 w 303"/>
              <a:gd name="T111" fmla="*/ 2147483647 h 474"/>
              <a:gd name="T112" fmla="*/ 2147483647 w 303"/>
              <a:gd name="T113" fmla="*/ 2147483647 h 4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3" h="474">
                <a:moveTo>
                  <a:pt x="250" y="189"/>
                </a:moveTo>
                <a:lnTo>
                  <a:pt x="262" y="196"/>
                </a:lnTo>
                <a:lnTo>
                  <a:pt x="266" y="193"/>
                </a:lnTo>
                <a:lnTo>
                  <a:pt x="272" y="189"/>
                </a:lnTo>
                <a:lnTo>
                  <a:pt x="280" y="189"/>
                </a:lnTo>
                <a:lnTo>
                  <a:pt x="287" y="193"/>
                </a:lnTo>
                <a:lnTo>
                  <a:pt x="295" y="200"/>
                </a:lnTo>
                <a:lnTo>
                  <a:pt x="295" y="204"/>
                </a:lnTo>
                <a:lnTo>
                  <a:pt x="287" y="212"/>
                </a:lnTo>
                <a:lnTo>
                  <a:pt x="289" y="215"/>
                </a:lnTo>
                <a:lnTo>
                  <a:pt x="297" y="217"/>
                </a:lnTo>
                <a:lnTo>
                  <a:pt x="303" y="221"/>
                </a:lnTo>
                <a:lnTo>
                  <a:pt x="301" y="230"/>
                </a:lnTo>
                <a:lnTo>
                  <a:pt x="299" y="236"/>
                </a:lnTo>
                <a:lnTo>
                  <a:pt x="293" y="238"/>
                </a:lnTo>
                <a:lnTo>
                  <a:pt x="282" y="242"/>
                </a:lnTo>
                <a:lnTo>
                  <a:pt x="272" y="246"/>
                </a:lnTo>
                <a:lnTo>
                  <a:pt x="272" y="255"/>
                </a:lnTo>
                <a:lnTo>
                  <a:pt x="268" y="261"/>
                </a:lnTo>
                <a:lnTo>
                  <a:pt x="262" y="264"/>
                </a:lnTo>
                <a:lnTo>
                  <a:pt x="254" y="263"/>
                </a:lnTo>
                <a:lnTo>
                  <a:pt x="254" y="272"/>
                </a:lnTo>
                <a:lnTo>
                  <a:pt x="252" y="276"/>
                </a:lnTo>
                <a:lnTo>
                  <a:pt x="248" y="276"/>
                </a:lnTo>
                <a:lnTo>
                  <a:pt x="248" y="278"/>
                </a:lnTo>
                <a:lnTo>
                  <a:pt x="250" y="293"/>
                </a:lnTo>
                <a:lnTo>
                  <a:pt x="246" y="295"/>
                </a:lnTo>
                <a:lnTo>
                  <a:pt x="244" y="289"/>
                </a:lnTo>
                <a:lnTo>
                  <a:pt x="237" y="280"/>
                </a:lnTo>
                <a:lnTo>
                  <a:pt x="235" y="281"/>
                </a:lnTo>
                <a:lnTo>
                  <a:pt x="227" y="272"/>
                </a:lnTo>
                <a:lnTo>
                  <a:pt x="227" y="280"/>
                </a:lnTo>
                <a:lnTo>
                  <a:pt x="219" y="285"/>
                </a:lnTo>
                <a:lnTo>
                  <a:pt x="217" y="291"/>
                </a:lnTo>
                <a:lnTo>
                  <a:pt x="207" y="295"/>
                </a:lnTo>
                <a:lnTo>
                  <a:pt x="182" y="297"/>
                </a:lnTo>
                <a:lnTo>
                  <a:pt x="182" y="306"/>
                </a:lnTo>
                <a:lnTo>
                  <a:pt x="178" y="316"/>
                </a:lnTo>
                <a:lnTo>
                  <a:pt x="174" y="327"/>
                </a:lnTo>
                <a:lnTo>
                  <a:pt x="176" y="336"/>
                </a:lnTo>
                <a:lnTo>
                  <a:pt x="178" y="340"/>
                </a:lnTo>
                <a:lnTo>
                  <a:pt x="178" y="346"/>
                </a:lnTo>
                <a:lnTo>
                  <a:pt x="174" y="353"/>
                </a:lnTo>
                <a:lnTo>
                  <a:pt x="164" y="350"/>
                </a:lnTo>
                <a:lnTo>
                  <a:pt x="160" y="350"/>
                </a:lnTo>
                <a:lnTo>
                  <a:pt x="154" y="353"/>
                </a:lnTo>
                <a:lnTo>
                  <a:pt x="156" y="365"/>
                </a:lnTo>
                <a:lnTo>
                  <a:pt x="148" y="368"/>
                </a:lnTo>
                <a:lnTo>
                  <a:pt x="127" y="370"/>
                </a:lnTo>
                <a:lnTo>
                  <a:pt x="125" y="376"/>
                </a:lnTo>
                <a:lnTo>
                  <a:pt x="117" y="384"/>
                </a:lnTo>
                <a:lnTo>
                  <a:pt x="113" y="387"/>
                </a:lnTo>
                <a:lnTo>
                  <a:pt x="109" y="395"/>
                </a:lnTo>
                <a:lnTo>
                  <a:pt x="107" y="408"/>
                </a:lnTo>
                <a:lnTo>
                  <a:pt x="113" y="412"/>
                </a:lnTo>
                <a:lnTo>
                  <a:pt x="111" y="418"/>
                </a:lnTo>
                <a:lnTo>
                  <a:pt x="101" y="425"/>
                </a:lnTo>
                <a:lnTo>
                  <a:pt x="101" y="433"/>
                </a:lnTo>
                <a:lnTo>
                  <a:pt x="98" y="440"/>
                </a:lnTo>
                <a:lnTo>
                  <a:pt x="94" y="450"/>
                </a:lnTo>
                <a:lnTo>
                  <a:pt x="94" y="461"/>
                </a:lnTo>
                <a:lnTo>
                  <a:pt x="94" y="467"/>
                </a:lnTo>
                <a:lnTo>
                  <a:pt x="90" y="474"/>
                </a:lnTo>
                <a:lnTo>
                  <a:pt x="78" y="465"/>
                </a:lnTo>
                <a:lnTo>
                  <a:pt x="64" y="450"/>
                </a:lnTo>
                <a:lnTo>
                  <a:pt x="29" y="351"/>
                </a:lnTo>
                <a:lnTo>
                  <a:pt x="0" y="264"/>
                </a:lnTo>
                <a:lnTo>
                  <a:pt x="2" y="253"/>
                </a:lnTo>
                <a:lnTo>
                  <a:pt x="6" y="253"/>
                </a:lnTo>
                <a:lnTo>
                  <a:pt x="8" y="259"/>
                </a:lnTo>
                <a:lnTo>
                  <a:pt x="11" y="263"/>
                </a:lnTo>
                <a:lnTo>
                  <a:pt x="15" y="261"/>
                </a:lnTo>
                <a:lnTo>
                  <a:pt x="13" y="244"/>
                </a:lnTo>
                <a:lnTo>
                  <a:pt x="19" y="238"/>
                </a:lnTo>
                <a:lnTo>
                  <a:pt x="19" y="234"/>
                </a:lnTo>
                <a:lnTo>
                  <a:pt x="15" y="229"/>
                </a:lnTo>
                <a:lnTo>
                  <a:pt x="19" y="223"/>
                </a:lnTo>
                <a:lnTo>
                  <a:pt x="23" y="217"/>
                </a:lnTo>
                <a:lnTo>
                  <a:pt x="25" y="210"/>
                </a:lnTo>
                <a:lnTo>
                  <a:pt x="27" y="202"/>
                </a:lnTo>
                <a:lnTo>
                  <a:pt x="33" y="195"/>
                </a:lnTo>
                <a:lnTo>
                  <a:pt x="33" y="174"/>
                </a:lnTo>
                <a:lnTo>
                  <a:pt x="29" y="159"/>
                </a:lnTo>
                <a:lnTo>
                  <a:pt x="29" y="142"/>
                </a:lnTo>
                <a:lnTo>
                  <a:pt x="39" y="121"/>
                </a:lnTo>
                <a:lnTo>
                  <a:pt x="33" y="102"/>
                </a:lnTo>
                <a:lnTo>
                  <a:pt x="33" y="92"/>
                </a:lnTo>
                <a:lnTo>
                  <a:pt x="35" y="81"/>
                </a:lnTo>
                <a:lnTo>
                  <a:pt x="60" y="19"/>
                </a:lnTo>
                <a:lnTo>
                  <a:pt x="68" y="5"/>
                </a:lnTo>
                <a:lnTo>
                  <a:pt x="74" y="5"/>
                </a:lnTo>
                <a:lnTo>
                  <a:pt x="82" y="13"/>
                </a:lnTo>
                <a:lnTo>
                  <a:pt x="88" y="21"/>
                </a:lnTo>
                <a:lnTo>
                  <a:pt x="92" y="24"/>
                </a:lnTo>
                <a:lnTo>
                  <a:pt x="98" y="24"/>
                </a:lnTo>
                <a:lnTo>
                  <a:pt x="103" y="21"/>
                </a:lnTo>
                <a:lnTo>
                  <a:pt x="115" y="13"/>
                </a:lnTo>
                <a:lnTo>
                  <a:pt x="127" y="5"/>
                </a:lnTo>
                <a:lnTo>
                  <a:pt x="137" y="0"/>
                </a:lnTo>
                <a:lnTo>
                  <a:pt x="148" y="4"/>
                </a:lnTo>
                <a:lnTo>
                  <a:pt x="172" y="19"/>
                </a:lnTo>
                <a:lnTo>
                  <a:pt x="182" y="30"/>
                </a:lnTo>
                <a:lnTo>
                  <a:pt x="190" y="53"/>
                </a:lnTo>
                <a:lnTo>
                  <a:pt x="199" y="87"/>
                </a:lnTo>
                <a:lnTo>
                  <a:pt x="217" y="132"/>
                </a:lnTo>
                <a:lnTo>
                  <a:pt x="225" y="147"/>
                </a:lnTo>
                <a:lnTo>
                  <a:pt x="235" y="153"/>
                </a:lnTo>
                <a:lnTo>
                  <a:pt x="244" y="155"/>
                </a:lnTo>
                <a:lnTo>
                  <a:pt x="250" y="160"/>
                </a:lnTo>
                <a:lnTo>
                  <a:pt x="248" y="166"/>
                </a:lnTo>
                <a:lnTo>
                  <a:pt x="244" y="168"/>
                </a:lnTo>
                <a:lnTo>
                  <a:pt x="244" y="172"/>
                </a:lnTo>
                <a:lnTo>
                  <a:pt x="252" y="181"/>
                </a:lnTo>
                <a:lnTo>
                  <a:pt x="254" y="185"/>
                </a:lnTo>
                <a:lnTo>
                  <a:pt x="250" y="189"/>
                </a:lnTo>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9" name="Freeform 56">
            <a:extLst>
              <a:ext uri="{FF2B5EF4-FFF2-40B4-BE49-F238E27FC236}">
                <a16:creationId xmlns:a16="http://schemas.microsoft.com/office/drawing/2014/main" id="{E64C1964-2B20-703E-B919-04C88424BF0D}"/>
              </a:ext>
            </a:extLst>
          </p:cNvPr>
          <p:cNvSpPr>
            <a:spLocks/>
          </p:cNvSpPr>
          <p:nvPr/>
        </p:nvSpPr>
        <p:spPr bwMode="auto">
          <a:xfrm>
            <a:off x="7116185" y="2199412"/>
            <a:ext cx="3179" cy="31414"/>
          </a:xfrm>
          <a:custGeom>
            <a:avLst/>
            <a:gdLst>
              <a:gd name="T0" fmla="*/ 2147483647 w 2"/>
              <a:gd name="T1" fmla="*/ 2147483647 h 23"/>
              <a:gd name="T2" fmla="*/ 0 w 2"/>
              <a:gd name="T3" fmla="*/ 2147483647 h 23"/>
              <a:gd name="T4" fmla="*/ 0 w 2"/>
              <a:gd name="T5" fmla="*/ 2147483647 h 23"/>
              <a:gd name="T6" fmla="*/ 2147483647 w 2"/>
              <a:gd name="T7" fmla="*/ 2147483647 h 23"/>
              <a:gd name="T8" fmla="*/ 2147483647 w 2"/>
              <a:gd name="T9" fmla="*/ 2147483647 h 23"/>
              <a:gd name="T10" fmla="*/ 2147483647 w 2"/>
              <a:gd name="T11" fmla="*/ 0 h 23"/>
              <a:gd name="T12" fmla="*/ 2147483647 w 2"/>
              <a:gd name="T13" fmla="*/ 2147483647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3">
                <a:moveTo>
                  <a:pt x="2" y="23"/>
                </a:moveTo>
                <a:lnTo>
                  <a:pt x="0" y="17"/>
                </a:lnTo>
                <a:lnTo>
                  <a:pt x="0" y="13"/>
                </a:lnTo>
                <a:lnTo>
                  <a:pt x="2" y="9"/>
                </a:lnTo>
                <a:lnTo>
                  <a:pt x="2" y="8"/>
                </a:lnTo>
                <a:lnTo>
                  <a:pt x="2" y="0"/>
                </a:lnTo>
                <a:lnTo>
                  <a:pt x="2" y="23"/>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0" name="Freeform 57">
            <a:extLst>
              <a:ext uri="{FF2B5EF4-FFF2-40B4-BE49-F238E27FC236}">
                <a16:creationId xmlns:a16="http://schemas.microsoft.com/office/drawing/2014/main" id="{082CB116-177C-D29F-CBC8-0A6441EA50E3}"/>
              </a:ext>
            </a:extLst>
          </p:cNvPr>
          <p:cNvSpPr>
            <a:spLocks/>
          </p:cNvSpPr>
          <p:nvPr/>
        </p:nvSpPr>
        <p:spPr bwMode="auto">
          <a:xfrm>
            <a:off x="7116185" y="2199412"/>
            <a:ext cx="3179" cy="31414"/>
          </a:xfrm>
          <a:custGeom>
            <a:avLst/>
            <a:gdLst>
              <a:gd name="T0" fmla="*/ 0 w 2"/>
              <a:gd name="T1" fmla="*/ 2147483647 h 23"/>
              <a:gd name="T2" fmla="*/ 2147483647 w 2"/>
              <a:gd name="T3" fmla="*/ 2147483647 h 23"/>
              <a:gd name="T4" fmla="*/ 2147483647 w 2"/>
              <a:gd name="T5" fmla="*/ 0 h 23"/>
              <a:gd name="T6" fmla="*/ 0 60000 65536"/>
              <a:gd name="T7" fmla="*/ 0 60000 65536"/>
              <a:gd name="T8" fmla="*/ 0 60000 65536"/>
            </a:gdLst>
            <a:ahLst/>
            <a:cxnLst>
              <a:cxn ang="T6">
                <a:pos x="T0" y="T1"/>
              </a:cxn>
              <a:cxn ang="T7">
                <a:pos x="T2" y="T3"/>
              </a:cxn>
              <a:cxn ang="T8">
                <a:pos x="T4" y="T5"/>
              </a:cxn>
            </a:cxnLst>
            <a:rect l="0" t="0" r="r" b="b"/>
            <a:pathLst>
              <a:path w="2" h="23">
                <a:moveTo>
                  <a:pt x="0" y="23"/>
                </a:moveTo>
                <a:lnTo>
                  <a:pt x="2" y="9"/>
                </a:lnTo>
                <a:lnTo>
                  <a:pt x="2" y="0"/>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1" name="Freeform 58">
            <a:extLst>
              <a:ext uri="{FF2B5EF4-FFF2-40B4-BE49-F238E27FC236}">
                <a16:creationId xmlns:a16="http://schemas.microsoft.com/office/drawing/2014/main" id="{6B8F3DB8-A15E-0A01-628A-844B89D600FB}"/>
              </a:ext>
            </a:extLst>
          </p:cNvPr>
          <p:cNvSpPr>
            <a:spLocks/>
          </p:cNvSpPr>
          <p:nvPr/>
        </p:nvSpPr>
        <p:spPr bwMode="auto">
          <a:xfrm>
            <a:off x="7116185" y="2199412"/>
            <a:ext cx="3179" cy="31414"/>
          </a:xfrm>
          <a:custGeom>
            <a:avLst/>
            <a:gdLst>
              <a:gd name="T0" fmla="*/ 2147483647 w 2"/>
              <a:gd name="T1" fmla="*/ 0 h 23"/>
              <a:gd name="T2" fmla="*/ 2147483647 w 2"/>
              <a:gd name="T3" fmla="*/ 2147483647 h 23"/>
              <a:gd name="T4" fmla="*/ 2147483647 w 2"/>
              <a:gd name="T5" fmla="*/ 2147483647 h 23"/>
              <a:gd name="T6" fmla="*/ 2147483647 w 2"/>
              <a:gd name="T7" fmla="*/ 2147483647 h 23"/>
              <a:gd name="T8" fmla="*/ 0 w 2"/>
              <a:gd name="T9" fmla="*/ 2147483647 h 23"/>
              <a:gd name="T10" fmla="*/ 2147483647 w 2"/>
              <a:gd name="T11" fmla="*/ 2147483647 h 23"/>
              <a:gd name="T12" fmla="*/ 2147483647 w 2"/>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3">
                <a:moveTo>
                  <a:pt x="2" y="0"/>
                </a:moveTo>
                <a:lnTo>
                  <a:pt x="2" y="4"/>
                </a:lnTo>
                <a:lnTo>
                  <a:pt x="2" y="8"/>
                </a:lnTo>
                <a:lnTo>
                  <a:pt x="2" y="9"/>
                </a:lnTo>
                <a:lnTo>
                  <a:pt x="0" y="13"/>
                </a:lnTo>
                <a:lnTo>
                  <a:pt x="2" y="23"/>
                </a:lnTo>
                <a:lnTo>
                  <a:pt x="2" y="0"/>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2" name="Freeform 59">
            <a:extLst>
              <a:ext uri="{FF2B5EF4-FFF2-40B4-BE49-F238E27FC236}">
                <a16:creationId xmlns:a16="http://schemas.microsoft.com/office/drawing/2014/main" id="{450EA637-CE54-99E6-14FF-CB3491B520DF}"/>
              </a:ext>
            </a:extLst>
          </p:cNvPr>
          <p:cNvSpPr>
            <a:spLocks/>
          </p:cNvSpPr>
          <p:nvPr/>
        </p:nvSpPr>
        <p:spPr bwMode="auto">
          <a:xfrm>
            <a:off x="7116185" y="2199412"/>
            <a:ext cx="3179" cy="31414"/>
          </a:xfrm>
          <a:custGeom>
            <a:avLst/>
            <a:gdLst>
              <a:gd name="T0" fmla="*/ 2147483647 w 2"/>
              <a:gd name="T1" fmla="*/ 0 h 23"/>
              <a:gd name="T2" fmla="*/ 2147483647 w 2"/>
              <a:gd name="T3" fmla="*/ 2147483647 h 23"/>
              <a:gd name="T4" fmla="*/ 0 w 2"/>
              <a:gd name="T5" fmla="*/ 2147483647 h 23"/>
              <a:gd name="T6" fmla="*/ 0 60000 65536"/>
              <a:gd name="T7" fmla="*/ 0 60000 65536"/>
              <a:gd name="T8" fmla="*/ 0 60000 65536"/>
            </a:gdLst>
            <a:ahLst/>
            <a:cxnLst>
              <a:cxn ang="T6">
                <a:pos x="T0" y="T1"/>
              </a:cxn>
              <a:cxn ang="T7">
                <a:pos x="T2" y="T3"/>
              </a:cxn>
              <a:cxn ang="T8">
                <a:pos x="T4" y="T5"/>
              </a:cxn>
            </a:cxnLst>
            <a:rect l="0" t="0" r="r" b="b"/>
            <a:pathLst>
              <a:path w="2" h="23">
                <a:moveTo>
                  <a:pt x="2" y="0"/>
                </a:moveTo>
                <a:lnTo>
                  <a:pt x="2" y="9"/>
                </a:lnTo>
                <a:lnTo>
                  <a:pt x="0" y="23"/>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3" name="Freeform 60">
            <a:extLst>
              <a:ext uri="{FF2B5EF4-FFF2-40B4-BE49-F238E27FC236}">
                <a16:creationId xmlns:a16="http://schemas.microsoft.com/office/drawing/2014/main" id="{470A6CEE-8C53-325E-C66F-F98CE0452B3B}"/>
              </a:ext>
            </a:extLst>
          </p:cNvPr>
          <p:cNvSpPr>
            <a:spLocks/>
          </p:cNvSpPr>
          <p:nvPr/>
        </p:nvSpPr>
        <p:spPr bwMode="auto">
          <a:xfrm>
            <a:off x="7103469" y="2199412"/>
            <a:ext cx="127159" cy="325564"/>
          </a:xfrm>
          <a:custGeom>
            <a:avLst/>
            <a:gdLst>
              <a:gd name="T0" fmla="*/ 2147483647 w 103"/>
              <a:gd name="T1" fmla="*/ 2147483647 h 246"/>
              <a:gd name="T2" fmla="*/ 2147483647 w 103"/>
              <a:gd name="T3" fmla="*/ 2147483647 h 246"/>
              <a:gd name="T4" fmla="*/ 2147483647 w 103"/>
              <a:gd name="T5" fmla="*/ 2147483647 h 246"/>
              <a:gd name="T6" fmla="*/ 2147483647 w 103"/>
              <a:gd name="T7" fmla="*/ 2147483647 h 246"/>
              <a:gd name="T8" fmla="*/ 0 w 103"/>
              <a:gd name="T9" fmla="*/ 2147483647 h 246"/>
              <a:gd name="T10" fmla="*/ 0 w 103"/>
              <a:gd name="T11" fmla="*/ 2147483647 h 246"/>
              <a:gd name="T12" fmla="*/ 2147483647 w 103"/>
              <a:gd name="T13" fmla="*/ 2147483647 h 246"/>
              <a:gd name="T14" fmla="*/ 2147483647 w 103"/>
              <a:gd name="T15" fmla="*/ 2147483647 h 246"/>
              <a:gd name="T16" fmla="*/ 2147483647 w 103"/>
              <a:gd name="T17" fmla="*/ 2147483647 h 246"/>
              <a:gd name="T18" fmla="*/ 0 w 103"/>
              <a:gd name="T19" fmla="*/ 2147483647 h 246"/>
              <a:gd name="T20" fmla="*/ 2147483647 w 103"/>
              <a:gd name="T21" fmla="*/ 2147483647 h 246"/>
              <a:gd name="T22" fmla="*/ 2147483647 w 103"/>
              <a:gd name="T23" fmla="*/ 2147483647 h 246"/>
              <a:gd name="T24" fmla="*/ 2147483647 w 103"/>
              <a:gd name="T25" fmla="*/ 2147483647 h 246"/>
              <a:gd name="T26" fmla="*/ 2147483647 w 103"/>
              <a:gd name="T27" fmla="*/ 2147483647 h 246"/>
              <a:gd name="T28" fmla="*/ 2147483647 w 103"/>
              <a:gd name="T29" fmla="*/ 2147483647 h 246"/>
              <a:gd name="T30" fmla="*/ 2147483647 w 103"/>
              <a:gd name="T31" fmla="*/ 2147483647 h 246"/>
              <a:gd name="T32" fmla="*/ 2147483647 w 103"/>
              <a:gd name="T33" fmla="*/ 0 h 246"/>
              <a:gd name="T34" fmla="*/ 2147483647 w 103"/>
              <a:gd name="T35" fmla="*/ 2147483647 h 246"/>
              <a:gd name="T36" fmla="*/ 2147483647 w 103"/>
              <a:gd name="T37" fmla="*/ 2147483647 h 246"/>
              <a:gd name="T38" fmla="*/ 2147483647 w 103"/>
              <a:gd name="T39" fmla="*/ 2147483647 h 246"/>
              <a:gd name="T40" fmla="*/ 2147483647 w 103"/>
              <a:gd name="T41" fmla="*/ 2147483647 h 246"/>
              <a:gd name="T42" fmla="*/ 2147483647 w 103"/>
              <a:gd name="T43" fmla="*/ 2147483647 h 246"/>
              <a:gd name="T44" fmla="*/ 2147483647 w 103"/>
              <a:gd name="T45" fmla="*/ 2147483647 h 246"/>
              <a:gd name="T46" fmla="*/ 2147483647 w 103"/>
              <a:gd name="T47" fmla="*/ 2147483647 h 246"/>
              <a:gd name="T48" fmla="*/ 2147483647 w 103"/>
              <a:gd name="T49" fmla="*/ 2147483647 h 246"/>
              <a:gd name="T50" fmla="*/ 2147483647 w 103"/>
              <a:gd name="T51" fmla="*/ 2147483647 h 246"/>
              <a:gd name="T52" fmla="*/ 2147483647 w 103"/>
              <a:gd name="T53" fmla="*/ 2147483647 h 246"/>
              <a:gd name="T54" fmla="*/ 2147483647 w 103"/>
              <a:gd name="T55" fmla="*/ 2147483647 h 246"/>
              <a:gd name="T56" fmla="*/ 2147483647 w 103"/>
              <a:gd name="T57" fmla="*/ 2147483647 h 246"/>
              <a:gd name="T58" fmla="*/ 2147483647 w 103"/>
              <a:gd name="T59" fmla="*/ 2147483647 h 246"/>
              <a:gd name="T60" fmla="*/ 2147483647 w 103"/>
              <a:gd name="T61" fmla="*/ 2147483647 h 246"/>
              <a:gd name="T62" fmla="*/ 2147483647 w 103"/>
              <a:gd name="T63" fmla="*/ 2147483647 h 246"/>
              <a:gd name="T64" fmla="*/ 2147483647 w 103"/>
              <a:gd name="T65" fmla="*/ 2147483647 h 246"/>
              <a:gd name="T66" fmla="*/ 2147483647 w 103"/>
              <a:gd name="T67" fmla="*/ 2147483647 h 246"/>
              <a:gd name="T68" fmla="*/ 2147483647 w 103"/>
              <a:gd name="T69" fmla="*/ 2147483647 h 246"/>
              <a:gd name="T70" fmla="*/ 2147483647 w 103"/>
              <a:gd name="T71" fmla="*/ 2147483647 h 246"/>
              <a:gd name="T72" fmla="*/ 2147483647 w 103"/>
              <a:gd name="T73" fmla="*/ 2147483647 h 246"/>
              <a:gd name="T74" fmla="*/ 2147483647 w 103"/>
              <a:gd name="T75" fmla="*/ 2147483647 h 246"/>
              <a:gd name="T76" fmla="*/ 2147483647 w 103"/>
              <a:gd name="T77" fmla="*/ 2147483647 h 246"/>
              <a:gd name="T78" fmla="*/ 2147483647 w 103"/>
              <a:gd name="T79" fmla="*/ 2147483647 h 246"/>
              <a:gd name="T80" fmla="*/ 2147483647 w 103"/>
              <a:gd name="T81" fmla="*/ 2147483647 h 246"/>
              <a:gd name="T82" fmla="*/ 2147483647 w 103"/>
              <a:gd name="T83" fmla="*/ 2147483647 h 246"/>
              <a:gd name="T84" fmla="*/ 2147483647 w 103"/>
              <a:gd name="T85" fmla="*/ 2147483647 h 246"/>
              <a:gd name="T86" fmla="*/ 2147483647 w 103"/>
              <a:gd name="T87" fmla="*/ 2147483647 h 246"/>
              <a:gd name="T88" fmla="*/ 2147483647 w 103"/>
              <a:gd name="T89" fmla="*/ 2147483647 h 246"/>
              <a:gd name="T90" fmla="*/ 2147483647 w 103"/>
              <a:gd name="T91" fmla="*/ 2147483647 h 246"/>
              <a:gd name="T92" fmla="*/ 2147483647 w 103"/>
              <a:gd name="T93" fmla="*/ 2147483647 h 246"/>
              <a:gd name="T94" fmla="*/ 2147483647 w 103"/>
              <a:gd name="T95" fmla="*/ 2147483647 h 246"/>
              <a:gd name="T96" fmla="*/ 2147483647 w 103"/>
              <a:gd name="T97" fmla="*/ 2147483647 h 246"/>
              <a:gd name="T98" fmla="*/ 2147483647 w 103"/>
              <a:gd name="T99" fmla="*/ 2147483647 h 246"/>
              <a:gd name="T100" fmla="*/ 2147483647 w 103"/>
              <a:gd name="T101" fmla="*/ 2147483647 h 246"/>
              <a:gd name="T102" fmla="*/ 2147483647 w 103"/>
              <a:gd name="T103" fmla="*/ 2147483647 h 246"/>
              <a:gd name="T104" fmla="*/ 2147483647 w 103"/>
              <a:gd name="T105" fmla="*/ 2147483647 h 246"/>
              <a:gd name="T106" fmla="*/ 2147483647 w 103"/>
              <a:gd name="T107" fmla="*/ 2147483647 h 246"/>
              <a:gd name="T108" fmla="*/ 2147483647 w 103"/>
              <a:gd name="T109" fmla="*/ 2147483647 h 246"/>
              <a:gd name="T110" fmla="*/ 2147483647 w 103"/>
              <a:gd name="T111" fmla="*/ 2147483647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3" h="246">
                <a:moveTo>
                  <a:pt x="37" y="134"/>
                </a:moveTo>
                <a:lnTo>
                  <a:pt x="39" y="132"/>
                </a:lnTo>
                <a:lnTo>
                  <a:pt x="41" y="130"/>
                </a:lnTo>
                <a:lnTo>
                  <a:pt x="43" y="129"/>
                </a:lnTo>
                <a:lnTo>
                  <a:pt x="43" y="127"/>
                </a:lnTo>
                <a:lnTo>
                  <a:pt x="45" y="123"/>
                </a:lnTo>
                <a:lnTo>
                  <a:pt x="43" y="119"/>
                </a:lnTo>
                <a:lnTo>
                  <a:pt x="41" y="115"/>
                </a:lnTo>
                <a:lnTo>
                  <a:pt x="39" y="113"/>
                </a:lnTo>
                <a:lnTo>
                  <a:pt x="0" y="76"/>
                </a:lnTo>
                <a:lnTo>
                  <a:pt x="0" y="74"/>
                </a:lnTo>
                <a:lnTo>
                  <a:pt x="0" y="72"/>
                </a:lnTo>
                <a:lnTo>
                  <a:pt x="2" y="72"/>
                </a:lnTo>
                <a:lnTo>
                  <a:pt x="5" y="68"/>
                </a:lnTo>
                <a:lnTo>
                  <a:pt x="7" y="66"/>
                </a:lnTo>
                <a:lnTo>
                  <a:pt x="7" y="64"/>
                </a:lnTo>
                <a:lnTo>
                  <a:pt x="7" y="60"/>
                </a:lnTo>
                <a:lnTo>
                  <a:pt x="5" y="57"/>
                </a:lnTo>
                <a:lnTo>
                  <a:pt x="2" y="51"/>
                </a:lnTo>
                <a:lnTo>
                  <a:pt x="0" y="49"/>
                </a:lnTo>
                <a:lnTo>
                  <a:pt x="0" y="45"/>
                </a:lnTo>
                <a:lnTo>
                  <a:pt x="2" y="43"/>
                </a:lnTo>
                <a:lnTo>
                  <a:pt x="4" y="40"/>
                </a:lnTo>
                <a:lnTo>
                  <a:pt x="4" y="36"/>
                </a:lnTo>
                <a:lnTo>
                  <a:pt x="5" y="32"/>
                </a:lnTo>
                <a:lnTo>
                  <a:pt x="9" y="32"/>
                </a:lnTo>
                <a:lnTo>
                  <a:pt x="11" y="30"/>
                </a:lnTo>
                <a:lnTo>
                  <a:pt x="13" y="28"/>
                </a:lnTo>
                <a:lnTo>
                  <a:pt x="15" y="23"/>
                </a:lnTo>
                <a:lnTo>
                  <a:pt x="13" y="17"/>
                </a:lnTo>
                <a:lnTo>
                  <a:pt x="13" y="13"/>
                </a:lnTo>
                <a:lnTo>
                  <a:pt x="15" y="9"/>
                </a:lnTo>
                <a:lnTo>
                  <a:pt x="15" y="8"/>
                </a:lnTo>
                <a:lnTo>
                  <a:pt x="15" y="0"/>
                </a:lnTo>
                <a:lnTo>
                  <a:pt x="99" y="26"/>
                </a:lnTo>
                <a:lnTo>
                  <a:pt x="99" y="38"/>
                </a:lnTo>
                <a:lnTo>
                  <a:pt x="96" y="40"/>
                </a:lnTo>
                <a:lnTo>
                  <a:pt x="94" y="42"/>
                </a:lnTo>
                <a:lnTo>
                  <a:pt x="92" y="45"/>
                </a:lnTo>
                <a:lnTo>
                  <a:pt x="90" y="49"/>
                </a:lnTo>
                <a:lnTo>
                  <a:pt x="88" y="53"/>
                </a:lnTo>
                <a:lnTo>
                  <a:pt x="88" y="55"/>
                </a:lnTo>
                <a:lnTo>
                  <a:pt x="86" y="57"/>
                </a:lnTo>
                <a:lnTo>
                  <a:pt x="82" y="57"/>
                </a:lnTo>
                <a:lnTo>
                  <a:pt x="80" y="60"/>
                </a:lnTo>
                <a:lnTo>
                  <a:pt x="80" y="66"/>
                </a:lnTo>
                <a:lnTo>
                  <a:pt x="80" y="70"/>
                </a:lnTo>
                <a:lnTo>
                  <a:pt x="80" y="76"/>
                </a:lnTo>
                <a:lnTo>
                  <a:pt x="82" y="77"/>
                </a:lnTo>
                <a:lnTo>
                  <a:pt x="84" y="81"/>
                </a:lnTo>
                <a:lnTo>
                  <a:pt x="88" y="81"/>
                </a:lnTo>
                <a:lnTo>
                  <a:pt x="92" y="81"/>
                </a:lnTo>
                <a:lnTo>
                  <a:pt x="96" y="79"/>
                </a:lnTo>
                <a:lnTo>
                  <a:pt x="98" y="79"/>
                </a:lnTo>
                <a:lnTo>
                  <a:pt x="99" y="79"/>
                </a:lnTo>
                <a:lnTo>
                  <a:pt x="101" y="81"/>
                </a:lnTo>
                <a:lnTo>
                  <a:pt x="101" y="87"/>
                </a:lnTo>
                <a:lnTo>
                  <a:pt x="101" y="93"/>
                </a:lnTo>
                <a:lnTo>
                  <a:pt x="103" y="110"/>
                </a:lnTo>
                <a:lnTo>
                  <a:pt x="103" y="113"/>
                </a:lnTo>
                <a:lnTo>
                  <a:pt x="103" y="117"/>
                </a:lnTo>
                <a:lnTo>
                  <a:pt x="101" y="119"/>
                </a:lnTo>
                <a:lnTo>
                  <a:pt x="101" y="121"/>
                </a:lnTo>
                <a:lnTo>
                  <a:pt x="99" y="121"/>
                </a:lnTo>
                <a:lnTo>
                  <a:pt x="98" y="121"/>
                </a:lnTo>
                <a:lnTo>
                  <a:pt x="99" y="127"/>
                </a:lnTo>
                <a:lnTo>
                  <a:pt x="99" y="130"/>
                </a:lnTo>
                <a:lnTo>
                  <a:pt x="101" y="134"/>
                </a:lnTo>
                <a:lnTo>
                  <a:pt x="99" y="140"/>
                </a:lnTo>
                <a:lnTo>
                  <a:pt x="98" y="146"/>
                </a:lnTo>
                <a:lnTo>
                  <a:pt x="98" y="159"/>
                </a:lnTo>
                <a:lnTo>
                  <a:pt x="98" y="166"/>
                </a:lnTo>
                <a:lnTo>
                  <a:pt x="98" y="174"/>
                </a:lnTo>
                <a:lnTo>
                  <a:pt x="96" y="181"/>
                </a:lnTo>
                <a:lnTo>
                  <a:pt x="92" y="189"/>
                </a:lnTo>
                <a:lnTo>
                  <a:pt x="88" y="198"/>
                </a:lnTo>
                <a:lnTo>
                  <a:pt x="80" y="208"/>
                </a:lnTo>
                <a:lnTo>
                  <a:pt x="80" y="212"/>
                </a:lnTo>
                <a:lnTo>
                  <a:pt x="80" y="215"/>
                </a:lnTo>
                <a:lnTo>
                  <a:pt x="80" y="223"/>
                </a:lnTo>
                <a:lnTo>
                  <a:pt x="80" y="227"/>
                </a:lnTo>
                <a:lnTo>
                  <a:pt x="78" y="231"/>
                </a:lnTo>
                <a:lnTo>
                  <a:pt x="76" y="234"/>
                </a:lnTo>
                <a:lnTo>
                  <a:pt x="72" y="236"/>
                </a:lnTo>
                <a:lnTo>
                  <a:pt x="64" y="244"/>
                </a:lnTo>
                <a:lnTo>
                  <a:pt x="62" y="246"/>
                </a:lnTo>
                <a:lnTo>
                  <a:pt x="58" y="238"/>
                </a:lnTo>
                <a:lnTo>
                  <a:pt x="54" y="229"/>
                </a:lnTo>
                <a:lnTo>
                  <a:pt x="51" y="227"/>
                </a:lnTo>
                <a:lnTo>
                  <a:pt x="51" y="225"/>
                </a:lnTo>
                <a:lnTo>
                  <a:pt x="49" y="225"/>
                </a:lnTo>
                <a:lnTo>
                  <a:pt x="45" y="225"/>
                </a:lnTo>
                <a:lnTo>
                  <a:pt x="43" y="223"/>
                </a:lnTo>
                <a:lnTo>
                  <a:pt x="37" y="217"/>
                </a:lnTo>
                <a:lnTo>
                  <a:pt x="35" y="215"/>
                </a:lnTo>
                <a:lnTo>
                  <a:pt x="31" y="214"/>
                </a:lnTo>
                <a:lnTo>
                  <a:pt x="27" y="212"/>
                </a:lnTo>
                <a:lnTo>
                  <a:pt x="23" y="214"/>
                </a:lnTo>
                <a:lnTo>
                  <a:pt x="19" y="212"/>
                </a:lnTo>
                <a:lnTo>
                  <a:pt x="15" y="208"/>
                </a:lnTo>
                <a:lnTo>
                  <a:pt x="11" y="202"/>
                </a:lnTo>
                <a:lnTo>
                  <a:pt x="7" y="197"/>
                </a:lnTo>
                <a:lnTo>
                  <a:pt x="5" y="189"/>
                </a:lnTo>
                <a:lnTo>
                  <a:pt x="5" y="183"/>
                </a:lnTo>
                <a:lnTo>
                  <a:pt x="5" y="178"/>
                </a:lnTo>
                <a:lnTo>
                  <a:pt x="7" y="174"/>
                </a:lnTo>
                <a:lnTo>
                  <a:pt x="11" y="172"/>
                </a:lnTo>
                <a:lnTo>
                  <a:pt x="15" y="168"/>
                </a:lnTo>
                <a:lnTo>
                  <a:pt x="21" y="164"/>
                </a:lnTo>
                <a:lnTo>
                  <a:pt x="27" y="153"/>
                </a:lnTo>
                <a:lnTo>
                  <a:pt x="31" y="142"/>
                </a:lnTo>
                <a:lnTo>
                  <a:pt x="33" y="138"/>
                </a:lnTo>
                <a:lnTo>
                  <a:pt x="37" y="134"/>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4" name="Freeform 61">
            <a:extLst>
              <a:ext uri="{FF2B5EF4-FFF2-40B4-BE49-F238E27FC236}">
                <a16:creationId xmlns:a16="http://schemas.microsoft.com/office/drawing/2014/main" id="{C10EB3FC-CA3B-8D68-63F6-BCFA98F330A9}"/>
              </a:ext>
            </a:extLst>
          </p:cNvPr>
          <p:cNvSpPr>
            <a:spLocks/>
          </p:cNvSpPr>
          <p:nvPr/>
        </p:nvSpPr>
        <p:spPr bwMode="auto">
          <a:xfrm>
            <a:off x="7103469" y="2199412"/>
            <a:ext cx="127159" cy="325564"/>
          </a:xfrm>
          <a:custGeom>
            <a:avLst/>
            <a:gdLst>
              <a:gd name="T0" fmla="*/ 2147483647 w 103"/>
              <a:gd name="T1" fmla="*/ 2147483647 h 246"/>
              <a:gd name="T2" fmla="*/ 2147483647 w 103"/>
              <a:gd name="T3" fmla="*/ 2147483647 h 246"/>
              <a:gd name="T4" fmla="*/ 2147483647 w 103"/>
              <a:gd name="T5" fmla="*/ 2147483647 h 246"/>
              <a:gd name="T6" fmla="*/ 2147483647 w 103"/>
              <a:gd name="T7" fmla="*/ 2147483647 h 246"/>
              <a:gd name="T8" fmla="*/ 0 w 103"/>
              <a:gd name="T9" fmla="*/ 2147483647 h 246"/>
              <a:gd name="T10" fmla="*/ 0 w 103"/>
              <a:gd name="T11" fmla="*/ 2147483647 h 246"/>
              <a:gd name="T12" fmla="*/ 2147483647 w 103"/>
              <a:gd name="T13" fmla="*/ 2147483647 h 246"/>
              <a:gd name="T14" fmla="*/ 2147483647 w 103"/>
              <a:gd name="T15" fmla="*/ 2147483647 h 246"/>
              <a:gd name="T16" fmla="*/ 2147483647 w 103"/>
              <a:gd name="T17" fmla="*/ 2147483647 h 246"/>
              <a:gd name="T18" fmla="*/ 2147483647 w 103"/>
              <a:gd name="T19" fmla="*/ 2147483647 h 246"/>
              <a:gd name="T20" fmla="*/ 2147483647 w 103"/>
              <a:gd name="T21" fmla="*/ 2147483647 h 246"/>
              <a:gd name="T22" fmla="*/ 0 w 103"/>
              <a:gd name="T23" fmla="*/ 2147483647 h 246"/>
              <a:gd name="T24" fmla="*/ 2147483647 w 103"/>
              <a:gd name="T25" fmla="*/ 2147483647 h 246"/>
              <a:gd name="T26" fmla="*/ 2147483647 w 103"/>
              <a:gd name="T27" fmla="*/ 2147483647 h 246"/>
              <a:gd name="T28" fmla="*/ 2147483647 w 103"/>
              <a:gd name="T29" fmla="*/ 2147483647 h 246"/>
              <a:gd name="T30" fmla="*/ 2147483647 w 103"/>
              <a:gd name="T31" fmla="*/ 2147483647 h 246"/>
              <a:gd name="T32" fmla="*/ 2147483647 w 103"/>
              <a:gd name="T33" fmla="*/ 2147483647 h 246"/>
              <a:gd name="T34" fmla="*/ 2147483647 w 103"/>
              <a:gd name="T35" fmla="*/ 2147483647 h 246"/>
              <a:gd name="T36" fmla="*/ 2147483647 w 103"/>
              <a:gd name="T37" fmla="*/ 0 h 246"/>
              <a:gd name="T38" fmla="*/ 2147483647 w 103"/>
              <a:gd name="T39" fmla="*/ 2147483647 h 246"/>
              <a:gd name="T40" fmla="*/ 2147483647 w 103"/>
              <a:gd name="T41" fmla="*/ 2147483647 h 246"/>
              <a:gd name="T42" fmla="*/ 2147483647 w 103"/>
              <a:gd name="T43" fmla="*/ 2147483647 h 246"/>
              <a:gd name="T44" fmla="*/ 2147483647 w 103"/>
              <a:gd name="T45" fmla="*/ 2147483647 h 246"/>
              <a:gd name="T46" fmla="*/ 2147483647 w 103"/>
              <a:gd name="T47" fmla="*/ 2147483647 h 246"/>
              <a:gd name="T48" fmla="*/ 2147483647 w 103"/>
              <a:gd name="T49" fmla="*/ 2147483647 h 246"/>
              <a:gd name="T50" fmla="*/ 2147483647 w 103"/>
              <a:gd name="T51" fmla="*/ 2147483647 h 246"/>
              <a:gd name="T52" fmla="*/ 2147483647 w 103"/>
              <a:gd name="T53" fmla="*/ 2147483647 h 246"/>
              <a:gd name="T54" fmla="*/ 2147483647 w 103"/>
              <a:gd name="T55" fmla="*/ 2147483647 h 246"/>
              <a:gd name="T56" fmla="*/ 2147483647 w 103"/>
              <a:gd name="T57" fmla="*/ 2147483647 h 246"/>
              <a:gd name="T58" fmla="*/ 2147483647 w 103"/>
              <a:gd name="T59" fmla="*/ 2147483647 h 246"/>
              <a:gd name="T60" fmla="*/ 2147483647 w 103"/>
              <a:gd name="T61" fmla="*/ 2147483647 h 246"/>
              <a:gd name="T62" fmla="*/ 2147483647 w 103"/>
              <a:gd name="T63" fmla="*/ 2147483647 h 246"/>
              <a:gd name="T64" fmla="*/ 2147483647 w 103"/>
              <a:gd name="T65" fmla="*/ 2147483647 h 246"/>
              <a:gd name="T66" fmla="*/ 2147483647 w 103"/>
              <a:gd name="T67" fmla="*/ 2147483647 h 246"/>
              <a:gd name="T68" fmla="*/ 2147483647 w 103"/>
              <a:gd name="T69" fmla="*/ 2147483647 h 246"/>
              <a:gd name="T70" fmla="*/ 2147483647 w 103"/>
              <a:gd name="T71" fmla="*/ 2147483647 h 246"/>
              <a:gd name="T72" fmla="*/ 2147483647 w 103"/>
              <a:gd name="T73" fmla="*/ 2147483647 h 246"/>
              <a:gd name="T74" fmla="*/ 2147483647 w 103"/>
              <a:gd name="T75" fmla="*/ 2147483647 h 246"/>
              <a:gd name="T76" fmla="*/ 2147483647 w 103"/>
              <a:gd name="T77" fmla="*/ 2147483647 h 246"/>
              <a:gd name="T78" fmla="*/ 2147483647 w 103"/>
              <a:gd name="T79" fmla="*/ 2147483647 h 246"/>
              <a:gd name="T80" fmla="*/ 2147483647 w 103"/>
              <a:gd name="T81" fmla="*/ 2147483647 h 246"/>
              <a:gd name="T82" fmla="*/ 2147483647 w 103"/>
              <a:gd name="T83" fmla="*/ 2147483647 h 246"/>
              <a:gd name="T84" fmla="*/ 2147483647 w 103"/>
              <a:gd name="T85" fmla="*/ 2147483647 h 246"/>
              <a:gd name="T86" fmla="*/ 2147483647 w 103"/>
              <a:gd name="T87" fmla="*/ 2147483647 h 246"/>
              <a:gd name="T88" fmla="*/ 2147483647 w 103"/>
              <a:gd name="T89" fmla="*/ 2147483647 h 246"/>
              <a:gd name="T90" fmla="*/ 2147483647 w 103"/>
              <a:gd name="T91" fmla="*/ 2147483647 h 246"/>
              <a:gd name="T92" fmla="*/ 2147483647 w 103"/>
              <a:gd name="T93" fmla="*/ 2147483647 h 246"/>
              <a:gd name="T94" fmla="*/ 2147483647 w 103"/>
              <a:gd name="T95" fmla="*/ 2147483647 h 246"/>
              <a:gd name="T96" fmla="*/ 2147483647 w 103"/>
              <a:gd name="T97" fmla="*/ 2147483647 h 246"/>
              <a:gd name="T98" fmla="*/ 2147483647 w 103"/>
              <a:gd name="T99" fmla="*/ 2147483647 h 246"/>
              <a:gd name="T100" fmla="*/ 2147483647 w 103"/>
              <a:gd name="T101" fmla="*/ 2147483647 h 246"/>
              <a:gd name="T102" fmla="*/ 2147483647 w 103"/>
              <a:gd name="T103" fmla="*/ 2147483647 h 246"/>
              <a:gd name="T104" fmla="*/ 2147483647 w 103"/>
              <a:gd name="T105" fmla="*/ 2147483647 h 246"/>
              <a:gd name="T106" fmla="*/ 2147483647 w 103"/>
              <a:gd name="T107" fmla="*/ 2147483647 h 246"/>
              <a:gd name="T108" fmla="*/ 2147483647 w 103"/>
              <a:gd name="T109" fmla="*/ 2147483647 h 246"/>
              <a:gd name="T110" fmla="*/ 2147483647 w 103"/>
              <a:gd name="T111" fmla="*/ 2147483647 h 246"/>
              <a:gd name="T112" fmla="*/ 2147483647 w 103"/>
              <a:gd name="T113" fmla="*/ 2147483647 h 246"/>
              <a:gd name="T114" fmla="*/ 2147483647 w 103"/>
              <a:gd name="T115" fmla="*/ 2147483647 h 246"/>
              <a:gd name="T116" fmla="*/ 2147483647 w 103"/>
              <a:gd name="T117" fmla="*/ 2147483647 h 246"/>
              <a:gd name="T118" fmla="*/ 2147483647 w 103"/>
              <a:gd name="T119" fmla="*/ 2147483647 h 2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 h="246">
                <a:moveTo>
                  <a:pt x="35" y="134"/>
                </a:moveTo>
                <a:lnTo>
                  <a:pt x="43" y="125"/>
                </a:lnTo>
                <a:lnTo>
                  <a:pt x="43" y="119"/>
                </a:lnTo>
                <a:lnTo>
                  <a:pt x="39" y="112"/>
                </a:lnTo>
                <a:lnTo>
                  <a:pt x="0" y="76"/>
                </a:lnTo>
                <a:lnTo>
                  <a:pt x="0" y="72"/>
                </a:lnTo>
                <a:lnTo>
                  <a:pt x="2" y="70"/>
                </a:lnTo>
                <a:lnTo>
                  <a:pt x="5" y="68"/>
                </a:lnTo>
                <a:lnTo>
                  <a:pt x="7" y="64"/>
                </a:lnTo>
                <a:lnTo>
                  <a:pt x="5" y="57"/>
                </a:lnTo>
                <a:lnTo>
                  <a:pt x="2" y="51"/>
                </a:lnTo>
                <a:lnTo>
                  <a:pt x="0" y="45"/>
                </a:lnTo>
                <a:lnTo>
                  <a:pt x="4" y="40"/>
                </a:lnTo>
                <a:lnTo>
                  <a:pt x="5" y="32"/>
                </a:lnTo>
                <a:lnTo>
                  <a:pt x="7" y="30"/>
                </a:lnTo>
                <a:lnTo>
                  <a:pt x="11" y="30"/>
                </a:lnTo>
                <a:lnTo>
                  <a:pt x="13" y="23"/>
                </a:lnTo>
                <a:lnTo>
                  <a:pt x="15" y="9"/>
                </a:lnTo>
                <a:lnTo>
                  <a:pt x="15" y="0"/>
                </a:lnTo>
                <a:lnTo>
                  <a:pt x="99" y="26"/>
                </a:lnTo>
                <a:lnTo>
                  <a:pt x="98" y="38"/>
                </a:lnTo>
                <a:lnTo>
                  <a:pt x="92" y="42"/>
                </a:lnTo>
                <a:lnTo>
                  <a:pt x="90" y="49"/>
                </a:lnTo>
                <a:lnTo>
                  <a:pt x="86" y="55"/>
                </a:lnTo>
                <a:lnTo>
                  <a:pt x="82" y="57"/>
                </a:lnTo>
                <a:lnTo>
                  <a:pt x="80" y="76"/>
                </a:lnTo>
                <a:lnTo>
                  <a:pt x="84" y="81"/>
                </a:lnTo>
                <a:lnTo>
                  <a:pt x="92" y="79"/>
                </a:lnTo>
                <a:lnTo>
                  <a:pt x="98" y="79"/>
                </a:lnTo>
                <a:lnTo>
                  <a:pt x="101" y="81"/>
                </a:lnTo>
                <a:lnTo>
                  <a:pt x="101" y="93"/>
                </a:lnTo>
                <a:lnTo>
                  <a:pt x="103" y="110"/>
                </a:lnTo>
                <a:lnTo>
                  <a:pt x="103" y="117"/>
                </a:lnTo>
                <a:lnTo>
                  <a:pt x="99" y="121"/>
                </a:lnTo>
                <a:lnTo>
                  <a:pt x="96" y="121"/>
                </a:lnTo>
                <a:lnTo>
                  <a:pt x="99" y="127"/>
                </a:lnTo>
                <a:lnTo>
                  <a:pt x="101" y="134"/>
                </a:lnTo>
                <a:lnTo>
                  <a:pt x="98" y="146"/>
                </a:lnTo>
                <a:lnTo>
                  <a:pt x="98" y="174"/>
                </a:lnTo>
                <a:lnTo>
                  <a:pt x="92" y="189"/>
                </a:lnTo>
                <a:lnTo>
                  <a:pt x="80" y="208"/>
                </a:lnTo>
                <a:lnTo>
                  <a:pt x="80" y="223"/>
                </a:lnTo>
                <a:lnTo>
                  <a:pt x="78" y="231"/>
                </a:lnTo>
                <a:lnTo>
                  <a:pt x="64" y="244"/>
                </a:lnTo>
                <a:lnTo>
                  <a:pt x="60" y="246"/>
                </a:lnTo>
                <a:lnTo>
                  <a:pt x="58" y="238"/>
                </a:lnTo>
                <a:lnTo>
                  <a:pt x="54" y="229"/>
                </a:lnTo>
                <a:lnTo>
                  <a:pt x="49" y="225"/>
                </a:lnTo>
                <a:lnTo>
                  <a:pt x="37" y="217"/>
                </a:lnTo>
                <a:lnTo>
                  <a:pt x="31" y="214"/>
                </a:lnTo>
                <a:lnTo>
                  <a:pt x="21" y="212"/>
                </a:lnTo>
                <a:lnTo>
                  <a:pt x="15" y="208"/>
                </a:lnTo>
                <a:lnTo>
                  <a:pt x="7" y="197"/>
                </a:lnTo>
                <a:lnTo>
                  <a:pt x="5" y="189"/>
                </a:lnTo>
                <a:lnTo>
                  <a:pt x="5" y="181"/>
                </a:lnTo>
                <a:lnTo>
                  <a:pt x="5" y="176"/>
                </a:lnTo>
                <a:lnTo>
                  <a:pt x="11" y="172"/>
                </a:lnTo>
                <a:lnTo>
                  <a:pt x="19" y="164"/>
                </a:lnTo>
                <a:lnTo>
                  <a:pt x="27" y="153"/>
                </a:lnTo>
                <a:lnTo>
                  <a:pt x="35" y="134"/>
                </a:lnTo>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5" name="Freeform 62">
            <a:extLst>
              <a:ext uri="{FF2B5EF4-FFF2-40B4-BE49-F238E27FC236}">
                <a16:creationId xmlns:a16="http://schemas.microsoft.com/office/drawing/2014/main" id="{E1004A41-027C-B6AE-313D-36589A3910C9}"/>
              </a:ext>
            </a:extLst>
          </p:cNvPr>
          <p:cNvSpPr>
            <a:spLocks/>
          </p:cNvSpPr>
          <p:nvPr/>
        </p:nvSpPr>
        <p:spPr bwMode="auto">
          <a:xfrm>
            <a:off x="6445422" y="2416454"/>
            <a:ext cx="462541" cy="539751"/>
          </a:xfrm>
          <a:custGeom>
            <a:avLst/>
            <a:gdLst>
              <a:gd name="T0" fmla="*/ 2147483647 w 372"/>
              <a:gd name="T1" fmla="*/ 2147483647 h 408"/>
              <a:gd name="T2" fmla="*/ 2147483647 w 372"/>
              <a:gd name="T3" fmla="*/ 2147483647 h 408"/>
              <a:gd name="T4" fmla="*/ 2147483647 w 372"/>
              <a:gd name="T5" fmla="*/ 2147483647 h 408"/>
              <a:gd name="T6" fmla="*/ 2147483647 w 372"/>
              <a:gd name="T7" fmla="*/ 2147483647 h 408"/>
              <a:gd name="T8" fmla="*/ 2147483647 w 372"/>
              <a:gd name="T9" fmla="*/ 2147483647 h 408"/>
              <a:gd name="T10" fmla="*/ 2147483647 w 372"/>
              <a:gd name="T11" fmla="*/ 2147483647 h 408"/>
              <a:gd name="T12" fmla="*/ 2147483647 w 372"/>
              <a:gd name="T13" fmla="*/ 2147483647 h 408"/>
              <a:gd name="T14" fmla="*/ 2147483647 w 372"/>
              <a:gd name="T15" fmla="*/ 2147483647 h 408"/>
              <a:gd name="T16" fmla="*/ 2147483647 w 372"/>
              <a:gd name="T17" fmla="*/ 2147483647 h 408"/>
              <a:gd name="T18" fmla="*/ 2147483647 w 372"/>
              <a:gd name="T19" fmla="*/ 2147483647 h 408"/>
              <a:gd name="T20" fmla="*/ 2147483647 w 372"/>
              <a:gd name="T21" fmla="*/ 2147483647 h 408"/>
              <a:gd name="T22" fmla="*/ 2147483647 w 372"/>
              <a:gd name="T23" fmla="*/ 2147483647 h 408"/>
              <a:gd name="T24" fmla="*/ 2147483647 w 372"/>
              <a:gd name="T25" fmla="*/ 2147483647 h 408"/>
              <a:gd name="T26" fmla="*/ 2147483647 w 372"/>
              <a:gd name="T27" fmla="*/ 2147483647 h 408"/>
              <a:gd name="T28" fmla="*/ 2147483647 w 372"/>
              <a:gd name="T29" fmla="*/ 2147483647 h 408"/>
              <a:gd name="T30" fmla="*/ 2147483647 w 372"/>
              <a:gd name="T31" fmla="*/ 2147483647 h 408"/>
              <a:gd name="T32" fmla="*/ 2147483647 w 372"/>
              <a:gd name="T33" fmla="*/ 2147483647 h 408"/>
              <a:gd name="T34" fmla="*/ 2147483647 w 372"/>
              <a:gd name="T35" fmla="*/ 2147483647 h 408"/>
              <a:gd name="T36" fmla="*/ 2147483647 w 372"/>
              <a:gd name="T37" fmla="*/ 2147483647 h 408"/>
              <a:gd name="T38" fmla="*/ 2147483647 w 372"/>
              <a:gd name="T39" fmla="*/ 2147483647 h 408"/>
              <a:gd name="T40" fmla="*/ 2147483647 w 372"/>
              <a:gd name="T41" fmla="*/ 2147483647 h 408"/>
              <a:gd name="T42" fmla="*/ 2147483647 w 372"/>
              <a:gd name="T43" fmla="*/ 2147483647 h 408"/>
              <a:gd name="T44" fmla="*/ 2147483647 w 372"/>
              <a:gd name="T45" fmla="*/ 2147483647 h 408"/>
              <a:gd name="T46" fmla="*/ 2147483647 w 372"/>
              <a:gd name="T47" fmla="*/ 2147483647 h 408"/>
              <a:gd name="T48" fmla="*/ 2147483647 w 372"/>
              <a:gd name="T49" fmla="*/ 2147483647 h 408"/>
              <a:gd name="T50" fmla="*/ 2147483647 w 372"/>
              <a:gd name="T51" fmla="*/ 2147483647 h 408"/>
              <a:gd name="T52" fmla="*/ 2147483647 w 372"/>
              <a:gd name="T53" fmla="*/ 2147483647 h 408"/>
              <a:gd name="T54" fmla="*/ 2147483647 w 372"/>
              <a:gd name="T55" fmla="*/ 2147483647 h 408"/>
              <a:gd name="T56" fmla="*/ 2147483647 w 372"/>
              <a:gd name="T57" fmla="*/ 2147483647 h 408"/>
              <a:gd name="T58" fmla="*/ 2147483647 w 372"/>
              <a:gd name="T59" fmla="*/ 2147483647 h 408"/>
              <a:gd name="T60" fmla="*/ 2147483647 w 372"/>
              <a:gd name="T61" fmla="*/ 2147483647 h 408"/>
              <a:gd name="T62" fmla="*/ 2147483647 w 372"/>
              <a:gd name="T63" fmla="*/ 2147483647 h 408"/>
              <a:gd name="T64" fmla="*/ 2147483647 w 372"/>
              <a:gd name="T65" fmla="*/ 2147483647 h 408"/>
              <a:gd name="T66" fmla="*/ 2147483647 w 372"/>
              <a:gd name="T67" fmla="*/ 2147483647 h 408"/>
              <a:gd name="T68" fmla="*/ 2147483647 w 372"/>
              <a:gd name="T69" fmla="*/ 2147483647 h 408"/>
              <a:gd name="T70" fmla="*/ 2147483647 w 372"/>
              <a:gd name="T71" fmla="*/ 2147483647 h 408"/>
              <a:gd name="T72" fmla="*/ 2147483647 w 372"/>
              <a:gd name="T73" fmla="*/ 2147483647 h 408"/>
              <a:gd name="T74" fmla="*/ 2147483647 w 372"/>
              <a:gd name="T75" fmla="*/ 2147483647 h 408"/>
              <a:gd name="T76" fmla="*/ 2147483647 w 372"/>
              <a:gd name="T77" fmla="*/ 2147483647 h 408"/>
              <a:gd name="T78" fmla="*/ 2147483647 w 372"/>
              <a:gd name="T79" fmla="*/ 2147483647 h 408"/>
              <a:gd name="T80" fmla="*/ 2147483647 w 372"/>
              <a:gd name="T81" fmla="*/ 2147483647 h 408"/>
              <a:gd name="T82" fmla="*/ 2147483647 w 372"/>
              <a:gd name="T83" fmla="*/ 2147483647 h 408"/>
              <a:gd name="T84" fmla="*/ 2147483647 w 372"/>
              <a:gd name="T85" fmla="*/ 2147483647 h 408"/>
              <a:gd name="T86" fmla="*/ 2147483647 w 372"/>
              <a:gd name="T87" fmla="*/ 2147483647 h 408"/>
              <a:gd name="T88" fmla="*/ 2147483647 w 372"/>
              <a:gd name="T89" fmla="*/ 2147483647 h 408"/>
              <a:gd name="T90" fmla="*/ 2147483647 w 372"/>
              <a:gd name="T91" fmla="*/ 2147483647 h 408"/>
              <a:gd name="T92" fmla="*/ 2147483647 w 372"/>
              <a:gd name="T93" fmla="*/ 2147483647 h 408"/>
              <a:gd name="T94" fmla="*/ 2147483647 w 372"/>
              <a:gd name="T95" fmla="*/ 2147483647 h 408"/>
              <a:gd name="T96" fmla="*/ 2147483647 w 372"/>
              <a:gd name="T97" fmla="*/ 2147483647 h 408"/>
              <a:gd name="T98" fmla="*/ 2147483647 w 372"/>
              <a:gd name="T99" fmla="*/ 2147483647 h 408"/>
              <a:gd name="T100" fmla="*/ 2147483647 w 372"/>
              <a:gd name="T101" fmla="*/ 2147483647 h 408"/>
              <a:gd name="T102" fmla="*/ 2147483647 w 372"/>
              <a:gd name="T103" fmla="*/ 2147483647 h 4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72" h="408">
                <a:moveTo>
                  <a:pt x="8" y="408"/>
                </a:moveTo>
                <a:lnTo>
                  <a:pt x="14" y="397"/>
                </a:lnTo>
                <a:lnTo>
                  <a:pt x="24" y="387"/>
                </a:lnTo>
                <a:lnTo>
                  <a:pt x="33" y="378"/>
                </a:lnTo>
                <a:lnTo>
                  <a:pt x="43" y="368"/>
                </a:lnTo>
                <a:lnTo>
                  <a:pt x="63" y="351"/>
                </a:lnTo>
                <a:lnTo>
                  <a:pt x="69" y="346"/>
                </a:lnTo>
                <a:lnTo>
                  <a:pt x="71" y="342"/>
                </a:lnTo>
                <a:lnTo>
                  <a:pt x="71" y="340"/>
                </a:lnTo>
                <a:lnTo>
                  <a:pt x="65" y="332"/>
                </a:lnTo>
                <a:lnTo>
                  <a:pt x="55" y="332"/>
                </a:lnTo>
                <a:lnTo>
                  <a:pt x="51" y="330"/>
                </a:lnTo>
                <a:lnTo>
                  <a:pt x="47" y="328"/>
                </a:lnTo>
                <a:lnTo>
                  <a:pt x="41" y="325"/>
                </a:lnTo>
                <a:lnTo>
                  <a:pt x="37" y="319"/>
                </a:lnTo>
                <a:lnTo>
                  <a:pt x="27" y="308"/>
                </a:lnTo>
                <a:lnTo>
                  <a:pt x="20" y="294"/>
                </a:lnTo>
                <a:lnTo>
                  <a:pt x="14" y="291"/>
                </a:lnTo>
                <a:lnTo>
                  <a:pt x="10" y="283"/>
                </a:lnTo>
                <a:lnTo>
                  <a:pt x="10" y="281"/>
                </a:lnTo>
                <a:lnTo>
                  <a:pt x="8" y="277"/>
                </a:lnTo>
                <a:lnTo>
                  <a:pt x="8" y="272"/>
                </a:lnTo>
                <a:lnTo>
                  <a:pt x="6" y="259"/>
                </a:lnTo>
                <a:lnTo>
                  <a:pt x="4" y="253"/>
                </a:lnTo>
                <a:lnTo>
                  <a:pt x="2" y="251"/>
                </a:lnTo>
                <a:lnTo>
                  <a:pt x="0" y="249"/>
                </a:lnTo>
                <a:lnTo>
                  <a:pt x="10" y="251"/>
                </a:lnTo>
                <a:lnTo>
                  <a:pt x="14" y="253"/>
                </a:lnTo>
                <a:lnTo>
                  <a:pt x="18" y="253"/>
                </a:lnTo>
                <a:lnTo>
                  <a:pt x="22" y="251"/>
                </a:lnTo>
                <a:lnTo>
                  <a:pt x="24" y="249"/>
                </a:lnTo>
                <a:lnTo>
                  <a:pt x="25" y="247"/>
                </a:lnTo>
                <a:lnTo>
                  <a:pt x="27" y="243"/>
                </a:lnTo>
                <a:lnTo>
                  <a:pt x="27" y="236"/>
                </a:lnTo>
                <a:lnTo>
                  <a:pt x="37" y="232"/>
                </a:lnTo>
                <a:lnTo>
                  <a:pt x="35" y="217"/>
                </a:lnTo>
                <a:lnTo>
                  <a:pt x="35" y="209"/>
                </a:lnTo>
                <a:lnTo>
                  <a:pt x="35" y="204"/>
                </a:lnTo>
                <a:lnTo>
                  <a:pt x="37" y="192"/>
                </a:lnTo>
                <a:lnTo>
                  <a:pt x="41" y="185"/>
                </a:lnTo>
                <a:lnTo>
                  <a:pt x="47" y="181"/>
                </a:lnTo>
                <a:lnTo>
                  <a:pt x="49" y="181"/>
                </a:lnTo>
                <a:lnTo>
                  <a:pt x="51" y="181"/>
                </a:lnTo>
                <a:lnTo>
                  <a:pt x="51" y="183"/>
                </a:lnTo>
                <a:lnTo>
                  <a:pt x="53" y="185"/>
                </a:lnTo>
                <a:lnTo>
                  <a:pt x="53" y="192"/>
                </a:lnTo>
                <a:lnTo>
                  <a:pt x="51" y="196"/>
                </a:lnTo>
                <a:lnTo>
                  <a:pt x="51" y="198"/>
                </a:lnTo>
                <a:lnTo>
                  <a:pt x="57" y="196"/>
                </a:lnTo>
                <a:lnTo>
                  <a:pt x="61" y="194"/>
                </a:lnTo>
                <a:lnTo>
                  <a:pt x="65" y="192"/>
                </a:lnTo>
                <a:lnTo>
                  <a:pt x="67" y="192"/>
                </a:lnTo>
                <a:lnTo>
                  <a:pt x="67" y="189"/>
                </a:lnTo>
                <a:lnTo>
                  <a:pt x="65" y="187"/>
                </a:lnTo>
                <a:lnTo>
                  <a:pt x="61" y="183"/>
                </a:lnTo>
                <a:lnTo>
                  <a:pt x="61" y="181"/>
                </a:lnTo>
                <a:lnTo>
                  <a:pt x="61" y="177"/>
                </a:lnTo>
                <a:lnTo>
                  <a:pt x="61" y="170"/>
                </a:lnTo>
                <a:lnTo>
                  <a:pt x="67" y="160"/>
                </a:lnTo>
                <a:lnTo>
                  <a:pt x="71" y="155"/>
                </a:lnTo>
                <a:lnTo>
                  <a:pt x="76" y="147"/>
                </a:lnTo>
                <a:lnTo>
                  <a:pt x="80" y="145"/>
                </a:lnTo>
                <a:lnTo>
                  <a:pt x="84" y="143"/>
                </a:lnTo>
                <a:lnTo>
                  <a:pt x="88" y="143"/>
                </a:lnTo>
                <a:lnTo>
                  <a:pt x="92" y="143"/>
                </a:lnTo>
                <a:lnTo>
                  <a:pt x="94" y="143"/>
                </a:lnTo>
                <a:lnTo>
                  <a:pt x="96" y="141"/>
                </a:lnTo>
                <a:lnTo>
                  <a:pt x="98" y="138"/>
                </a:lnTo>
                <a:lnTo>
                  <a:pt x="110" y="124"/>
                </a:lnTo>
                <a:lnTo>
                  <a:pt x="116" y="119"/>
                </a:lnTo>
                <a:lnTo>
                  <a:pt x="119" y="111"/>
                </a:lnTo>
                <a:lnTo>
                  <a:pt x="123" y="104"/>
                </a:lnTo>
                <a:lnTo>
                  <a:pt x="125" y="94"/>
                </a:lnTo>
                <a:lnTo>
                  <a:pt x="125" y="83"/>
                </a:lnTo>
                <a:lnTo>
                  <a:pt x="123" y="75"/>
                </a:lnTo>
                <a:lnTo>
                  <a:pt x="123" y="68"/>
                </a:lnTo>
                <a:lnTo>
                  <a:pt x="123" y="62"/>
                </a:lnTo>
                <a:lnTo>
                  <a:pt x="123" y="58"/>
                </a:lnTo>
                <a:lnTo>
                  <a:pt x="127" y="51"/>
                </a:lnTo>
                <a:lnTo>
                  <a:pt x="129" y="45"/>
                </a:lnTo>
                <a:lnTo>
                  <a:pt x="129" y="39"/>
                </a:lnTo>
                <a:lnTo>
                  <a:pt x="129" y="28"/>
                </a:lnTo>
                <a:lnTo>
                  <a:pt x="125" y="15"/>
                </a:lnTo>
                <a:lnTo>
                  <a:pt x="123" y="11"/>
                </a:lnTo>
                <a:lnTo>
                  <a:pt x="123" y="7"/>
                </a:lnTo>
                <a:lnTo>
                  <a:pt x="125" y="5"/>
                </a:lnTo>
                <a:lnTo>
                  <a:pt x="129" y="5"/>
                </a:lnTo>
                <a:lnTo>
                  <a:pt x="135" y="3"/>
                </a:lnTo>
                <a:lnTo>
                  <a:pt x="135" y="1"/>
                </a:lnTo>
                <a:lnTo>
                  <a:pt x="133" y="0"/>
                </a:lnTo>
                <a:lnTo>
                  <a:pt x="149" y="94"/>
                </a:lnTo>
                <a:lnTo>
                  <a:pt x="180" y="90"/>
                </a:lnTo>
                <a:lnTo>
                  <a:pt x="231" y="81"/>
                </a:lnTo>
                <a:lnTo>
                  <a:pt x="235" y="126"/>
                </a:lnTo>
                <a:lnTo>
                  <a:pt x="239" y="126"/>
                </a:lnTo>
                <a:lnTo>
                  <a:pt x="243" y="122"/>
                </a:lnTo>
                <a:lnTo>
                  <a:pt x="245" y="119"/>
                </a:lnTo>
                <a:lnTo>
                  <a:pt x="249" y="115"/>
                </a:lnTo>
                <a:lnTo>
                  <a:pt x="256" y="107"/>
                </a:lnTo>
                <a:lnTo>
                  <a:pt x="260" y="104"/>
                </a:lnTo>
                <a:lnTo>
                  <a:pt x="264" y="104"/>
                </a:lnTo>
                <a:lnTo>
                  <a:pt x="268" y="100"/>
                </a:lnTo>
                <a:lnTo>
                  <a:pt x="272" y="98"/>
                </a:lnTo>
                <a:lnTo>
                  <a:pt x="274" y="94"/>
                </a:lnTo>
                <a:lnTo>
                  <a:pt x="276" y="90"/>
                </a:lnTo>
                <a:lnTo>
                  <a:pt x="280" y="87"/>
                </a:lnTo>
                <a:lnTo>
                  <a:pt x="284" y="87"/>
                </a:lnTo>
                <a:lnTo>
                  <a:pt x="296" y="87"/>
                </a:lnTo>
                <a:lnTo>
                  <a:pt x="303" y="87"/>
                </a:lnTo>
                <a:lnTo>
                  <a:pt x="307" y="85"/>
                </a:lnTo>
                <a:lnTo>
                  <a:pt x="309" y="85"/>
                </a:lnTo>
                <a:lnTo>
                  <a:pt x="311" y="81"/>
                </a:lnTo>
                <a:lnTo>
                  <a:pt x="313" y="79"/>
                </a:lnTo>
                <a:lnTo>
                  <a:pt x="313" y="75"/>
                </a:lnTo>
                <a:lnTo>
                  <a:pt x="315" y="73"/>
                </a:lnTo>
                <a:lnTo>
                  <a:pt x="319" y="69"/>
                </a:lnTo>
                <a:lnTo>
                  <a:pt x="321" y="68"/>
                </a:lnTo>
                <a:lnTo>
                  <a:pt x="325" y="68"/>
                </a:lnTo>
                <a:lnTo>
                  <a:pt x="329" y="66"/>
                </a:lnTo>
                <a:lnTo>
                  <a:pt x="339" y="68"/>
                </a:lnTo>
                <a:lnTo>
                  <a:pt x="347" y="71"/>
                </a:lnTo>
                <a:lnTo>
                  <a:pt x="352" y="73"/>
                </a:lnTo>
                <a:lnTo>
                  <a:pt x="356" y="77"/>
                </a:lnTo>
                <a:lnTo>
                  <a:pt x="358" y="81"/>
                </a:lnTo>
                <a:lnTo>
                  <a:pt x="364" y="88"/>
                </a:lnTo>
                <a:lnTo>
                  <a:pt x="372" y="96"/>
                </a:lnTo>
                <a:lnTo>
                  <a:pt x="366" y="113"/>
                </a:lnTo>
                <a:lnTo>
                  <a:pt x="347" y="104"/>
                </a:lnTo>
                <a:lnTo>
                  <a:pt x="333" y="98"/>
                </a:lnTo>
                <a:lnTo>
                  <a:pt x="327" y="98"/>
                </a:lnTo>
                <a:lnTo>
                  <a:pt x="321" y="100"/>
                </a:lnTo>
                <a:lnTo>
                  <a:pt x="319" y="105"/>
                </a:lnTo>
                <a:lnTo>
                  <a:pt x="317" y="113"/>
                </a:lnTo>
                <a:lnTo>
                  <a:pt x="317" y="117"/>
                </a:lnTo>
                <a:lnTo>
                  <a:pt x="315" y="122"/>
                </a:lnTo>
                <a:lnTo>
                  <a:pt x="311" y="130"/>
                </a:lnTo>
                <a:lnTo>
                  <a:pt x="305" y="138"/>
                </a:lnTo>
                <a:lnTo>
                  <a:pt x="300" y="143"/>
                </a:lnTo>
                <a:lnTo>
                  <a:pt x="288" y="156"/>
                </a:lnTo>
                <a:lnTo>
                  <a:pt x="282" y="162"/>
                </a:lnTo>
                <a:lnTo>
                  <a:pt x="280" y="170"/>
                </a:lnTo>
                <a:lnTo>
                  <a:pt x="278" y="185"/>
                </a:lnTo>
                <a:lnTo>
                  <a:pt x="276" y="190"/>
                </a:lnTo>
                <a:lnTo>
                  <a:pt x="272" y="198"/>
                </a:lnTo>
                <a:lnTo>
                  <a:pt x="268" y="202"/>
                </a:lnTo>
                <a:lnTo>
                  <a:pt x="262" y="206"/>
                </a:lnTo>
                <a:lnTo>
                  <a:pt x="260" y="206"/>
                </a:lnTo>
                <a:lnTo>
                  <a:pt x="256" y="206"/>
                </a:lnTo>
                <a:lnTo>
                  <a:pt x="251" y="204"/>
                </a:lnTo>
                <a:lnTo>
                  <a:pt x="245" y="200"/>
                </a:lnTo>
                <a:lnTo>
                  <a:pt x="243" y="198"/>
                </a:lnTo>
                <a:lnTo>
                  <a:pt x="241" y="198"/>
                </a:lnTo>
                <a:lnTo>
                  <a:pt x="237" y="198"/>
                </a:lnTo>
                <a:lnTo>
                  <a:pt x="235" y="200"/>
                </a:lnTo>
                <a:lnTo>
                  <a:pt x="235" y="204"/>
                </a:lnTo>
                <a:lnTo>
                  <a:pt x="233" y="209"/>
                </a:lnTo>
                <a:lnTo>
                  <a:pt x="229" y="226"/>
                </a:lnTo>
                <a:lnTo>
                  <a:pt x="225" y="238"/>
                </a:lnTo>
                <a:lnTo>
                  <a:pt x="221" y="249"/>
                </a:lnTo>
                <a:lnTo>
                  <a:pt x="211" y="270"/>
                </a:lnTo>
                <a:lnTo>
                  <a:pt x="206" y="291"/>
                </a:lnTo>
                <a:lnTo>
                  <a:pt x="204" y="294"/>
                </a:lnTo>
                <a:lnTo>
                  <a:pt x="202" y="296"/>
                </a:lnTo>
                <a:lnTo>
                  <a:pt x="202" y="298"/>
                </a:lnTo>
                <a:lnTo>
                  <a:pt x="204" y="302"/>
                </a:lnTo>
                <a:lnTo>
                  <a:pt x="206" y="304"/>
                </a:lnTo>
                <a:lnTo>
                  <a:pt x="208" y="306"/>
                </a:lnTo>
                <a:lnTo>
                  <a:pt x="210" y="308"/>
                </a:lnTo>
                <a:lnTo>
                  <a:pt x="210" y="310"/>
                </a:lnTo>
                <a:lnTo>
                  <a:pt x="208" y="313"/>
                </a:lnTo>
                <a:lnTo>
                  <a:pt x="200" y="315"/>
                </a:lnTo>
                <a:lnTo>
                  <a:pt x="180" y="327"/>
                </a:lnTo>
                <a:lnTo>
                  <a:pt x="172" y="330"/>
                </a:lnTo>
                <a:lnTo>
                  <a:pt x="164" y="332"/>
                </a:lnTo>
                <a:lnTo>
                  <a:pt x="159" y="334"/>
                </a:lnTo>
                <a:lnTo>
                  <a:pt x="157" y="336"/>
                </a:lnTo>
                <a:lnTo>
                  <a:pt x="157" y="340"/>
                </a:lnTo>
                <a:lnTo>
                  <a:pt x="155" y="344"/>
                </a:lnTo>
                <a:lnTo>
                  <a:pt x="153" y="347"/>
                </a:lnTo>
                <a:lnTo>
                  <a:pt x="149" y="349"/>
                </a:lnTo>
                <a:lnTo>
                  <a:pt x="145" y="349"/>
                </a:lnTo>
                <a:lnTo>
                  <a:pt x="141" y="351"/>
                </a:lnTo>
                <a:lnTo>
                  <a:pt x="127" y="351"/>
                </a:lnTo>
                <a:lnTo>
                  <a:pt x="125" y="349"/>
                </a:lnTo>
                <a:lnTo>
                  <a:pt x="123" y="349"/>
                </a:lnTo>
                <a:lnTo>
                  <a:pt x="121" y="346"/>
                </a:lnTo>
                <a:lnTo>
                  <a:pt x="119" y="346"/>
                </a:lnTo>
                <a:lnTo>
                  <a:pt x="114" y="355"/>
                </a:lnTo>
                <a:lnTo>
                  <a:pt x="110" y="361"/>
                </a:lnTo>
                <a:lnTo>
                  <a:pt x="108" y="363"/>
                </a:lnTo>
                <a:lnTo>
                  <a:pt x="106" y="364"/>
                </a:lnTo>
                <a:lnTo>
                  <a:pt x="100" y="364"/>
                </a:lnTo>
                <a:lnTo>
                  <a:pt x="90" y="363"/>
                </a:lnTo>
                <a:lnTo>
                  <a:pt x="86" y="361"/>
                </a:lnTo>
                <a:lnTo>
                  <a:pt x="82" y="359"/>
                </a:lnTo>
                <a:lnTo>
                  <a:pt x="78" y="357"/>
                </a:lnTo>
                <a:lnTo>
                  <a:pt x="74" y="353"/>
                </a:lnTo>
                <a:lnTo>
                  <a:pt x="72" y="351"/>
                </a:lnTo>
                <a:lnTo>
                  <a:pt x="72" y="347"/>
                </a:lnTo>
                <a:lnTo>
                  <a:pt x="71" y="344"/>
                </a:lnTo>
                <a:lnTo>
                  <a:pt x="71" y="340"/>
                </a:lnTo>
                <a:lnTo>
                  <a:pt x="71" y="342"/>
                </a:lnTo>
                <a:lnTo>
                  <a:pt x="69" y="346"/>
                </a:lnTo>
                <a:lnTo>
                  <a:pt x="63" y="351"/>
                </a:lnTo>
                <a:lnTo>
                  <a:pt x="43" y="368"/>
                </a:lnTo>
                <a:lnTo>
                  <a:pt x="33" y="378"/>
                </a:lnTo>
                <a:lnTo>
                  <a:pt x="24" y="387"/>
                </a:lnTo>
                <a:lnTo>
                  <a:pt x="14" y="397"/>
                </a:lnTo>
                <a:lnTo>
                  <a:pt x="12" y="402"/>
                </a:lnTo>
                <a:lnTo>
                  <a:pt x="8" y="408"/>
                </a:lnTo>
                <a:close/>
              </a:path>
            </a:pathLst>
          </a:custGeom>
          <a:solidFill>
            <a:srgbClr val="D9D9D9"/>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76" name="Freeform 63">
            <a:extLst>
              <a:ext uri="{FF2B5EF4-FFF2-40B4-BE49-F238E27FC236}">
                <a16:creationId xmlns:a16="http://schemas.microsoft.com/office/drawing/2014/main" id="{543A984F-E2E2-FFBB-44E2-D30852489EE7}"/>
              </a:ext>
            </a:extLst>
          </p:cNvPr>
          <p:cNvSpPr>
            <a:spLocks/>
          </p:cNvSpPr>
          <p:nvPr/>
        </p:nvSpPr>
        <p:spPr bwMode="auto">
          <a:xfrm>
            <a:off x="6733119" y="2447869"/>
            <a:ext cx="449824" cy="227038"/>
          </a:xfrm>
          <a:custGeom>
            <a:avLst/>
            <a:gdLst>
              <a:gd name="T0" fmla="*/ 2147483647 w 364"/>
              <a:gd name="T1" fmla="*/ 2147483647 h 172"/>
              <a:gd name="T2" fmla="*/ 2147483647 w 364"/>
              <a:gd name="T3" fmla="*/ 2147483647 h 172"/>
              <a:gd name="T4" fmla="*/ 2147483647 w 364"/>
              <a:gd name="T5" fmla="*/ 2147483647 h 172"/>
              <a:gd name="T6" fmla="*/ 2147483647 w 364"/>
              <a:gd name="T7" fmla="*/ 2147483647 h 172"/>
              <a:gd name="T8" fmla="*/ 2147483647 w 364"/>
              <a:gd name="T9" fmla="*/ 2147483647 h 172"/>
              <a:gd name="T10" fmla="*/ 2147483647 w 364"/>
              <a:gd name="T11" fmla="*/ 2147483647 h 172"/>
              <a:gd name="T12" fmla="*/ 2147483647 w 364"/>
              <a:gd name="T13" fmla="*/ 2147483647 h 172"/>
              <a:gd name="T14" fmla="*/ 2147483647 w 364"/>
              <a:gd name="T15" fmla="*/ 2147483647 h 172"/>
              <a:gd name="T16" fmla="*/ 2147483647 w 364"/>
              <a:gd name="T17" fmla="*/ 2147483647 h 172"/>
              <a:gd name="T18" fmla="*/ 2147483647 w 364"/>
              <a:gd name="T19" fmla="*/ 2147483647 h 172"/>
              <a:gd name="T20" fmla="*/ 2147483647 w 364"/>
              <a:gd name="T21" fmla="*/ 2147483647 h 172"/>
              <a:gd name="T22" fmla="*/ 2147483647 w 364"/>
              <a:gd name="T23" fmla="*/ 2147483647 h 172"/>
              <a:gd name="T24" fmla="*/ 2147483647 w 364"/>
              <a:gd name="T25" fmla="*/ 2147483647 h 172"/>
              <a:gd name="T26" fmla="*/ 2147483647 w 364"/>
              <a:gd name="T27" fmla="*/ 2147483647 h 172"/>
              <a:gd name="T28" fmla="*/ 2147483647 w 364"/>
              <a:gd name="T29" fmla="*/ 2147483647 h 172"/>
              <a:gd name="T30" fmla="*/ 2147483647 w 364"/>
              <a:gd name="T31" fmla="*/ 2147483647 h 172"/>
              <a:gd name="T32" fmla="*/ 2147483647 w 364"/>
              <a:gd name="T33" fmla="*/ 2147483647 h 172"/>
              <a:gd name="T34" fmla="*/ 2147483647 w 364"/>
              <a:gd name="T35" fmla="*/ 2147483647 h 172"/>
              <a:gd name="T36" fmla="*/ 2147483647 w 364"/>
              <a:gd name="T37" fmla="*/ 2147483647 h 172"/>
              <a:gd name="T38" fmla="*/ 2147483647 w 364"/>
              <a:gd name="T39" fmla="*/ 2147483647 h 172"/>
              <a:gd name="T40" fmla="*/ 2147483647 w 364"/>
              <a:gd name="T41" fmla="*/ 2147483647 h 172"/>
              <a:gd name="T42" fmla="*/ 2147483647 w 364"/>
              <a:gd name="T43" fmla="*/ 2147483647 h 172"/>
              <a:gd name="T44" fmla="*/ 2147483647 w 364"/>
              <a:gd name="T45" fmla="*/ 2147483647 h 172"/>
              <a:gd name="T46" fmla="*/ 2147483647 w 364"/>
              <a:gd name="T47" fmla="*/ 2147483647 h 172"/>
              <a:gd name="T48" fmla="*/ 2147483647 w 364"/>
              <a:gd name="T49" fmla="*/ 2147483647 h 172"/>
              <a:gd name="T50" fmla="*/ 0 w 364"/>
              <a:gd name="T51" fmla="*/ 2147483647 h 172"/>
              <a:gd name="T52" fmla="*/ 2147483647 w 364"/>
              <a:gd name="T53" fmla="*/ 2147483647 h 172"/>
              <a:gd name="T54" fmla="*/ 2147483647 w 364"/>
              <a:gd name="T55" fmla="*/ 2147483647 h 172"/>
              <a:gd name="T56" fmla="*/ 2147483647 w 364"/>
              <a:gd name="T57" fmla="*/ 2147483647 h 172"/>
              <a:gd name="T58" fmla="*/ 2147483647 w 364"/>
              <a:gd name="T59" fmla="*/ 2147483647 h 172"/>
              <a:gd name="T60" fmla="*/ 2147483647 w 364"/>
              <a:gd name="T61" fmla="*/ 2147483647 h 172"/>
              <a:gd name="T62" fmla="*/ 2147483647 w 364"/>
              <a:gd name="T63" fmla="*/ 2147483647 h 172"/>
              <a:gd name="T64" fmla="*/ 2147483647 w 364"/>
              <a:gd name="T65" fmla="*/ 2147483647 h 172"/>
              <a:gd name="T66" fmla="*/ 2147483647 w 364"/>
              <a:gd name="T67" fmla="*/ 2147483647 h 172"/>
              <a:gd name="T68" fmla="*/ 2147483647 w 364"/>
              <a:gd name="T69" fmla="*/ 2147483647 h 172"/>
              <a:gd name="T70" fmla="*/ 2147483647 w 364"/>
              <a:gd name="T71" fmla="*/ 2147483647 h 172"/>
              <a:gd name="T72" fmla="*/ 2147483647 w 364"/>
              <a:gd name="T73" fmla="*/ 2147483647 h 172"/>
              <a:gd name="T74" fmla="*/ 2147483647 w 364"/>
              <a:gd name="T75" fmla="*/ 2147483647 h 172"/>
              <a:gd name="T76" fmla="*/ 2147483647 w 364"/>
              <a:gd name="T77" fmla="*/ 2147483647 h 172"/>
              <a:gd name="T78" fmla="*/ 2147483647 w 364"/>
              <a:gd name="T79" fmla="*/ 2147483647 h 172"/>
              <a:gd name="T80" fmla="*/ 2147483647 w 364"/>
              <a:gd name="T81" fmla="*/ 2147483647 h 172"/>
              <a:gd name="T82" fmla="*/ 2147483647 w 364"/>
              <a:gd name="T83" fmla="*/ 2147483647 h 172"/>
              <a:gd name="T84" fmla="*/ 2147483647 w 364"/>
              <a:gd name="T85" fmla="*/ 2147483647 h 172"/>
              <a:gd name="T86" fmla="*/ 2147483647 w 364"/>
              <a:gd name="T87" fmla="*/ 2147483647 h 172"/>
              <a:gd name="T88" fmla="*/ 2147483647 w 364"/>
              <a:gd name="T89" fmla="*/ 2147483647 h 172"/>
              <a:gd name="T90" fmla="*/ 2147483647 w 364"/>
              <a:gd name="T91" fmla="*/ 2147483647 h 172"/>
              <a:gd name="T92" fmla="*/ 2147483647 w 364"/>
              <a:gd name="T93" fmla="*/ 2147483647 h 172"/>
              <a:gd name="T94" fmla="*/ 2147483647 w 364"/>
              <a:gd name="T95" fmla="*/ 2147483647 h 172"/>
              <a:gd name="T96" fmla="*/ 2147483647 w 364"/>
              <a:gd name="T97" fmla="*/ 2147483647 h 172"/>
              <a:gd name="T98" fmla="*/ 2147483647 w 364"/>
              <a:gd name="T99" fmla="*/ 2147483647 h 172"/>
              <a:gd name="T100" fmla="*/ 2147483647 w 364"/>
              <a:gd name="T101" fmla="*/ 2147483647 h 172"/>
              <a:gd name="T102" fmla="*/ 2147483647 w 364"/>
              <a:gd name="T103" fmla="*/ 2147483647 h 172"/>
              <a:gd name="T104" fmla="*/ 2147483647 w 364"/>
              <a:gd name="T105" fmla="*/ 2147483647 h 172"/>
              <a:gd name="T106" fmla="*/ 2147483647 w 364"/>
              <a:gd name="T107" fmla="*/ 2147483647 h 172"/>
              <a:gd name="T108" fmla="*/ 2147483647 w 364"/>
              <a:gd name="T109" fmla="*/ 2147483647 h 172"/>
              <a:gd name="T110" fmla="*/ 2147483647 w 364"/>
              <a:gd name="T111" fmla="*/ 2147483647 h 172"/>
              <a:gd name="T112" fmla="*/ 2147483647 w 364"/>
              <a:gd name="T113" fmla="*/ 2147483647 h 172"/>
              <a:gd name="T114" fmla="*/ 2147483647 w 364"/>
              <a:gd name="T115" fmla="*/ 2147483647 h 1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64" h="172">
                <a:moveTo>
                  <a:pt x="249" y="121"/>
                </a:moveTo>
                <a:lnTo>
                  <a:pt x="253" y="125"/>
                </a:lnTo>
                <a:lnTo>
                  <a:pt x="257" y="129"/>
                </a:lnTo>
                <a:lnTo>
                  <a:pt x="260" y="134"/>
                </a:lnTo>
                <a:lnTo>
                  <a:pt x="260" y="140"/>
                </a:lnTo>
                <a:lnTo>
                  <a:pt x="262" y="144"/>
                </a:lnTo>
                <a:lnTo>
                  <a:pt x="262" y="149"/>
                </a:lnTo>
                <a:lnTo>
                  <a:pt x="262" y="153"/>
                </a:lnTo>
                <a:lnTo>
                  <a:pt x="266" y="157"/>
                </a:lnTo>
                <a:lnTo>
                  <a:pt x="272" y="166"/>
                </a:lnTo>
                <a:lnTo>
                  <a:pt x="274" y="168"/>
                </a:lnTo>
                <a:lnTo>
                  <a:pt x="274" y="170"/>
                </a:lnTo>
                <a:lnTo>
                  <a:pt x="272" y="172"/>
                </a:lnTo>
                <a:lnTo>
                  <a:pt x="270" y="172"/>
                </a:lnTo>
                <a:lnTo>
                  <a:pt x="264" y="170"/>
                </a:lnTo>
                <a:lnTo>
                  <a:pt x="260" y="165"/>
                </a:lnTo>
                <a:lnTo>
                  <a:pt x="257" y="165"/>
                </a:lnTo>
                <a:lnTo>
                  <a:pt x="255" y="163"/>
                </a:lnTo>
                <a:lnTo>
                  <a:pt x="245" y="159"/>
                </a:lnTo>
                <a:lnTo>
                  <a:pt x="235" y="159"/>
                </a:lnTo>
                <a:lnTo>
                  <a:pt x="223" y="157"/>
                </a:lnTo>
                <a:lnTo>
                  <a:pt x="217" y="146"/>
                </a:lnTo>
                <a:lnTo>
                  <a:pt x="202" y="148"/>
                </a:lnTo>
                <a:lnTo>
                  <a:pt x="202" y="151"/>
                </a:lnTo>
                <a:lnTo>
                  <a:pt x="200" y="153"/>
                </a:lnTo>
                <a:lnTo>
                  <a:pt x="198" y="153"/>
                </a:lnTo>
                <a:lnTo>
                  <a:pt x="196" y="151"/>
                </a:lnTo>
                <a:lnTo>
                  <a:pt x="194" y="148"/>
                </a:lnTo>
                <a:lnTo>
                  <a:pt x="194" y="144"/>
                </a:lnTo>
                <a:lnTo>
                  <a:pt x="194" y="140"/>
                </a:lnTo>
                <a:lnTo>
                  <a:pt x="196" y="136"/>
                </a:lnTo>
                <a:lnTo>
                  <a:pt x="200" y="132"/>
                </a:lnTo>
                <a:lnTo>
                  <a:pt x="202" y="129"/>
                </a:lnTo>
                <a:lnTo>
                  <a:pt x="206" y="123"/>
                </a:lnTo>
                <a:lnTo>
                  <a:pt x="206" y="117"/>
                </a:lnTo>
                <a:lnTo>
                  <a:pt x="206" y="114"/>
                </a:lnTo>
                <a:lnTo>
                  <a:pt x="206" y="110"/>
                </a:lnTo>
                <a:lnTo>
                  <a:pt x="204" y="106"/>
                </a:lnTo>
                <a:lnTo>
                  <a:pt x="202" y="104"/>
                </a:lnTo>
                <a:lnTo>
                  <a:pt x="194" y="97"/>
                </a:lnTo>
                <a:lnTo>
                  <a:pt x="182" y="89"/>
                </a:lnTo>
                <a:lnTo>
                  <a:pt x="172" y="85"/>
                </a:lnTo>
                <a:lnTo>
                  <a:pt x="161" y="80"/>
                </a:lnTo>
                <a:lnTo>
                  <a:pt x="149" y="76"/>
                </a:lnTo>
                <a:lnTo>
                  <a:pt x="141" y="72"/>
                </a:lnTo>
                <a:lnTo>
                  <a:pt x="135" y="68"/>
                </a:lnTo>
                <a:lnTo>
                  <a:pt x="133" y="64"/>
                </a:lnTo>
                <a:lnTo>
                  <a:pt x="127" y="57"/>
                </a:lnTo>
                <a:lnTo>
                  <a:pt x="125" y="53"/>
                </a:lnTo>
                <a:lnTo>
                  <a:pt x="121" y="49"/>
                </a:lnTo>
                <a:lnTo>
                  <a:pt x="116" y="47"/>
                </a:lnTo>
                <a:lnTo>
                  <a:pt x="108" y="44"/>
                </a:lnTo>
                <a:lnTo>
                  <a:pt x="104" y="42"/>
                </a:lnTo>
                <a:lnTo>
                  <a:pt x="98" y="42"/>
                </a:lnTo>
                <a:lnTo>
                  <a:pt x="94" y="44"/>
                </a:lnTo>
                <a:lnTo>
                  <a:pt x="90" y="44"/>
                </a:lnTo>
                <a:lnTo>
                  <a:pt x="88" y="45"/>
                </a:lnTo>
                <a:lnTo>
                  <a:pt x="84" y="49"/>
                </a:lnTo>
                <a:lnTo>
                  <a:pt x="82" y="55"/>
                </a:lnTo>
                <a:lnTo>
                  <a:pt x="80" y="57"/>
                </a:lnTo>
                <a:lnTo>
                  <a:pt x="78" y="61"/>
                </a:lnTo>
                <a:lnTo>
                  <a:pt x="76" y="61"/>
                </a:lnTo>
                <a:lnTo>
                  <a:pt x="72" y="63"/>
                </a:lnTo>
                <a:lnTo>
                  <a:pt x="65" y="63"/>
                </a:lnTo>
                <a:lnTo>
                  <a:pt x="53" y="63"/>
                </a:lnTo>
                <a:lnTo>
                  <a:pt x="49" y="63"/>
                </a:lnTo>
                <a:lnTo>
                  <a:pt x="45" y="66"/>
                </a:lnTo>
                <a:lnTo>
                  <a:pt x="41" y="74"/>
                </a:lnTo>
                <a:lnTo>
                  <a:pt x="37" y="76"/>
                </a:lnTo>
                <a:lnTo>
                  <a:pt x="33" y="80"/>
                </a:lnTo>
                <a:lnTo>
                  <a:pt x="29" y="80"/>
                </a:lnTo>
                <a:lnTo>
                  <a:pt x="25" y="83"/>
                </a:lnTo>
                <a:lnTo>
                  <a:pt x="18" y="91"/>
                </a:lnTo>
                <a:lnTo>
                  <a:pt x="14" y="95"/>
                </a:lnTo>
                <a:lnTo>
                  <a:pt x="12" y="98"/>
                </a:lnTo>
                <a:lnTo>
                  <a:pt x="8" y="102"/>
                </a:lnTo>
                <a:lnTo>
                  <a:pt x="4" y="102"/>
                </a:lnTo>
                <a:lnTo>
                  <a:pt x="0" y="57"/>
                </a:lnTo>
                <a:lnTo>
                  <a:pt x="182" y="21"/>
                </a:lnTo>
                <a:lnTo>
                  <a:pt x="280" y="0"/>
                </a:lnTo>
                <a:lnTo>
                  <a:pt x="313" y="119"/>
                </a:lnTo>
                <a:lnTo>
                  <a:pt x="364" y="115"/>
                </a:lnTo>
                <a:lnTo>
                  <a:pt x="360" y="129"/>
                </a:lnTo>
                <a:lnTo>
                  <a:pt x="356" y="136"/>
                </a:lnTo>
                <a:lnTo>
                  <a:pt x="354" y="140"/>
                </a:lnTo>
                <a:lnTo>
                  <a:pt x="354" y="144"/>
                </a:lnTo>
                <a:lnTo>
                  <a:pt x="354" y="153"/>
                </a:lnTo>
                <a:lnTo>
                  <a:pt x="352" y="157"/>
                </a:lnTo>
                <a:lnTo>
                  <a:pt x="352" y="159"/>
                </a:lnTo>
                <a:lnTo>
                  <a:pt x="350" y="161"/>
                </a:lnTo>
                <a:lnTo>
                  <a:pt x="325" y="165"/>
                </a:lnTo>
                <a:lnTo>
                  <a:pt x="321" y="168"/>
                </a:lnTo>
                <a:lnTo>
                  <a:pt x="317" y="172"/>
                </a:lnTo>
                <a:lnTo>
                  <a:pt x="315" y="172"/>
                </a:lnTo>
                <a:lnTo>
                  <a:pt x="313" y="172"/>
                </a:lnTo>
                <a:lnTo>
                  <a:pt x="311" y="170"/>
                </a:lnTo>
                <a:lnTo>
                  <a:pt x="311" y="168"/>
                </a:lnTo>
                <a:lnTo>
                  <a:pt x="311" y="163"/>
                </a:lnTo>
                <a:lnTo>
                  <a:pt x="309" y="161"/>
                </a:lnTo>
                <a:lnTo>
                  <a:pt x="309" y="159"/>
                </a:lnTo>
                <a:lnTo>
                  <a:pt x="307" y="159"/>
                </a:lnTo>
                <a:lnTo>
                  <a:pt x="303" y="161"/>
                </a:lnTo>
                <a:lnTo>
                  <a:pt x="302" y="163"/>
                </a:lnTo>
                <a:lnTo>
                  <a:pt x="300" y="159"/>
                </a:lnTo>
                <a:lnTo>
                  <a:pt x="302" y="153"/>
                </a:lnTo>
                <a:lnTo>
                  <a:pt x="302" y="149"/>
                </a:lnTo>
                <a:lnTo>
                  <a:pt x="302" y="146"/>
                </a:lnTo>
                <a:lnTo>
                  <a:pt x="302" y="142"/>
                </a:lnTo>
                <a:lnTo>
                  <a:pt x="300" y="140"/>
                </a:lnTo>
                <a:lnTo>
                  <a:pt x="298" y="138"/>
                </a:lnTo>
                <a:lnTo>
                  <a:pt x="296" y="140"/>
                </a:lnTo>
                <a:lnTo>
                  <a:pt x="294" y="142"/>
                </a:lnTo>
                <a:lnTo>
                  <a:pt x="292" y="144"/>
                </a:lnTo>
                <a:lnTo>
                  <a:pt x="286" y="144"/>
                </a:lnTo>
                <a:lnTo>
                  <a:pt x="284" y="142"/>
                </a:lnTo>
                <a:lnTo>
                  <a:pt x="280" y="142"/>
                </a:lnTo>
                <a:lnTo>
                  <a:pt x="274" y="138"/>
                </a:lnTo>
                <a:lnTo>
                  <a:pt x="268" y="132"/>
                </a:lnTo>
                <a:lnTo>
                  <a:pt x="266" y="127"/>
                </a:lnTo>
                <a:lnTo>
                  <a:pt x="262" y="123"/>
                </a:lnTo>
                <a:lnTo>
                  <a:pt x="262" y="117"/>
                </a:lnTo>
                <a:lnTo>
                  <a:pt x="260" y="110"/>
                </a:lnTo>
                <a:lnTo>
                  <a:pt x="260" y="104"/>
                </a:lnTo>
                <a:lnTo>
                  <a:pt x="260" y="95"/>
                </a:lnTo>
                <a:lnTo>
                  <a:pt x="262" y="95"/>
                </a:lnTo>
                <a:lnTo>
                  <a:pt x="264" y="93"/>
                </a:lnTo>
                <a:lnTo>
                  <a:pt x="266" y="95"/>
                </a:lnTo>
                <a:lnTo>
                  <a:pt x="268" y="95"/>
                </a:lnTo>
                <a:lnTo>
                  <a:pt x="270" y="93"/>
                </a:lnTo>
                <a:lnTo>
                  <a:pt x="270" y="91"/>
                </a:lnTo>
                <a:lnTo>
                  <a:pt x="270" y="85"/>
                </a:lnTo>
                <a:lnTo>
                  <a:pt x="270" y="80"/>
                </a:lnTo>
                <a:lnTo>
                  <a:pt x="268" y="76"/>
                </a:lnTo>
                <a:lnTo>
                  <a:pt x="266" y="76"/>
                </a:lnTo>
                <a:lnTo>
                  <a:pt x="264" y="74"/>
                </a:lnTo>
                <a:lnTo>
                  <a:pt x="262" y="74"/>
                </a:lnTo>
                <a:lnTo>
                  <a:pt x="260" y="74"/>
                </a:lnTo>
                <a:lnTo>
                  <a:pt x="258" y="72"/>
                </a:lnTo>
                <a:lnTo>
                  <a:pt x="260" y="68"/>
                </a:lnTo>
                <a:lnTo>
                  <a:pt x="257" y="59"/>
                </a:lnTo>
                <a:lnTo>
                  <a:pt x="257" y="55"/>
                </a:lnTo>
                <a:lnTo>
                  <a:pt x="257" y="51"/>
                </a:lnTo>
                <a:lnTo>
                  <a:pt x="257" y="49"/>
                </a:lnTo>
                <a:lnTo>
                  <a:pt x="258" y="45"/>
                </a:lnTo>
                <a:lnTo>
                  <a:pt x="262" y="42"/>
                </a:lnTo>
                <a:lnTo>
                  <a:pt x="266" y="38"/>
                </a:lnTo>
                <a:lnTo>
                  <a:pt x="272" y="28"/>
                </a:lnTo>
                <a:lnTo>
                  <a:pt x="276" y="23"/>
                </a:lnTo>
                <a:lnTo>
                  <a:pt x="278" y="15"/>
                </a:lnTo>
                <a:lnTo>
                  <a:pt x="274" y="19"/>
                </a:lnTo>
                <a:lnTo>
                  <a:pt x="272" y="19"/>
                </a:lnTo>
                <a:lnTo>
                  <a:pt x="270" y="19"/>
                </a:lnTo>
                <a:lnTo>
                  <a:pt x="268" y="19"/>
                </a:lnTo>
                <a:lnTo>
                  <a:pt x="264" y="15"/>
                </a:lnTo>
                <a:lnTo>
                  <a:pt x="262" y="15"/>
                </a:lnTo>
                <a:lnTo>
                  <a:pt x="260" y="15"/>
                </a:lnTo>
                <a:lnTo>
                  <a:pt x="258" y="25"/>
                </a:lnTo>
                <a:lnTo>
                  <a:pt x="255" y="32"/>
                </a:lnTo>
                <a:lnTo>
                  <a:pt x="249" y="36"/>
                </a:lnTo>
                <a:lnTo>
                  <a:pt x="247" y="38"/>
                </a:lnTo>
                <a:lnTo>
                  <a:pt x="245" y="40"/>
                </a:lnTo>
                <a:lnTo>
                  <a:pt x="243" y="40"/>
                </a:lnTo>
                <a:lnTo>
                  <a:pt x="241" y="42"/>
                </a:lnTo>
                <a:lnTo>
                  <a:pt x="241" y="47"/>
                </a:lnTo>
                <a:lnTo>
                  <a:pt x="241" y="57"/>
                </a:lnTo>
                <a:lnTo>
                  <a:pt x="245" y="68"/>
                </a:lnTo>
                <a:lnTo>
                  <a:pt x="245" y="72"/>
                </a:lnTo>
                <a:lnTo>
                  <a:pt x="245" y="78"/>
                </a:lnTo>
                <a:lnTo>
                  <a:pt x="245" y="81"/>
                </a:lnTo>
                <a:lnTo>
                  <a:pt x="243" y="87"/>
                </a:lnTo>
                <a:lnTo>
                  <a:pt x="243" y="91"/>
                </a:lnTo>
                <a:lnTo>
                  <a:pt x="243" y="95"/>
                </a:lnTo>
                <a:lnTo>
                  <a:pt x="245" y="104"/>
                </a:lnTo>
                <a:lnTo>
                  <a:pt x="249" y="121"/>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7" name="Freeform 64">
            <a:extLst>
              <a:ext uri="{FF2B5EF4-FFF2-40B4-BE49-F238E27FC236}">
                <a16:creationId xmlns:a16="http://schemas.microsoft.com/office/drawing/2014/main" id="{643E2CAA-1B3E-BD55-EC49-731726DCE024}"/>
              </a:ext>
            </a:extLst>
          </p:cNvPr>
          <p:cNvSpPr>
            <a:spLocks/>
          </p:cNvSpPr>
          <p:nvPr/>
        </p:nvSpPr>
        <p:spPr bwMode="auto">
          <a:xfrm>
            <a:off x="6729940" y="2447869"/>
            <a:ext cx="453003" cy="227038"/>
          </a:xfrm>
          <a:custGeom>
            <a:avLst/>
            <a:gdLst>
              <a:gd name="T0" fmla="*/ 2147483647 w 366"/>
              <a:gd name="T1" fmla="*/ 2147483647 h 172"/>
              <a:gd name="T2" fmla="*/ 2147483647 w 366"/>
              <a:gd name="T3" fmla="*/ 2147483647 h 172"/>
              <a:gd name="T4" fmla="*/ 2147483647 w 366"/>
              <a:gd name="T5" fmla="*/ 2147483647 h 172"/>
              <a:gd name="T6" fmla="*/ 2147483647 w 366"/>
              <a:gd name="T7" fmla="*/ 2147483647 h 172"/>
              <a:gd name="T8" fmla="*/ 2147483647 w 366"/>
              <a:gd name="T9" fmla="*/ 2147483647 h 172"/>
              <a:gd name="T10" fmla="*/ 2147483647 w 366"/>
              <a:gd name="T11" fmla="*/ 2147483647 h 172"/>
              <a:gd name="T12" fmla="*/ 2147483647 w 366"/>
              <a:gd name="T13" fmla="*/ 2147483647 h 172"/>
              <a:gd name="T14" fmla="*/ 2147483647 w 366"/>
              <a:gd name="T15" fmla="*/ 2147483647 h 172"/>
              <a:gd name="T16" fmla="*/ 2147483647 w 366"/>
              <a:gd name="T17" fmla="*/ 2147483647 h 172"/>
              <a:gd name="T18" fmla="*/ 2147483647 w 366"/>
              <a:gd name="T19" fmla="*/ 2147483647 h 172"/>
              <a:gd name="T20" fmla="*/ 2147483647 w 366"/>
              <a:gd name="T21" fmla="*/ 2147483647 h 172"/>
              <a:gd name="T22" fmla="*/ 2147483647 w 366"/>
              <a:gd name="T23" fmla="*/ 2147483647 h 172"/>
              <a:gd name="T24" fmla="*/ 2147483647 w 366"/>
              <a:gd name="T25" fmla="*/ 2147483647 h 172"/>
              <a:gd name="T26" fmla="*/ 2147483647 w 366"/>
              <a:gd name="T27" fmla="*/ 2147483647 h 172"/>
              <a:gd name="T28" fmla="*/ 2147483647 w 366"/>
              <a:gd name="T29" fmla="*/ 2147483647 h 172"/>
              <a:gd name="T30" fmla="*/ 2147483647 w 366"/>
              <a:gd name="T31" fmla="*/ 2147483647 h 172"/>
              <a:gd name="T32" fmla="*/ 2147483647 w 366"/>
              <a:gd name="T33" fmla="*/ 2147483647 h 172"/>
              <a:gd name="T34" fmla="*/ 2147483647 w 366"/>
              <a:gd name="T35" fmla="*/ 2147483647 h 172"/>
              <a:gd name="T36" fmla="*/ 2147483647 w 366"/>
              <a:gd name="T37" fmla="*/ 2147483647 h 172"/>
              <a:gd name="T38" fmla="*/ 2147483647 w 366"/>
              <a:gd name="T39" fmla="*/ 2147483647 h 172"/>
              <a:gd name="T40" fmla="*/ 0 w 366"/>
              <a:gd name="T41" fmla="*/ 2147483647 h 172"/>
              <a:gd name="T42" fmla="*/ 2147483647 w 366"/>
              <a:gd name="T43" fmla="*/ 0 h 172"/>
              <a:gd name="T44" fmla="*/ 2147483647 w 366"/>
              <a:gd name="T45" fmla="*/ 2147483647 h 172"/>
              <a:gd name="T46" fmla="*/ 2147483647 w 366"/>
              <a:gd name="T47" fmla="*/ 2147483647 h 172"/>
              <a:gd name="T48" fmla="*/ 2147483647 w 366"/>
              <a:gd name="T49" fmla="*/ 2147483647 h 172"/>
              <a:gd name="T50" fmla="*/ 2147483647 w 366"/>
              <a:gd name="T51" fmla="*/ 2147483647 h 172"/>
              <a:gd name="T52" fmla="*/ 2147483647 w 366"/>
              <a:gd name="T53" fmla="*/ 2147483647 h 172"/>
              <a:gd name="T54" fmla="*/ 2147483647 w 366"/>
              <a:gd name="T55" fmla="*/ 2147483647 h 172"/>
              <a:gd name="T56" fmla="*/ 2147483647 w 366"/>
              <a:gd name="T57" fmla="*/ 2147483647 h 172"/>
              <a:gd name="T58" fmla="*/ 2147483647 w 366"/>
              <a:gd name="T59" fmla="*/ 2147483647 h 172"/>
              <a:gd name="T60" fmla="*/ 2147483647 w 366"/>
              <a:gd name="T61" fmla="*/ 2147483647 h 172"/>
              <a:gd name="T62" fmla="*/ 2147483647 w 366"/>
              <a:gd name="T63" fmla="*/ 2147483647 h 172"/>
              <a:gd name="T64" fmla="*/ 2147483647 w 366"/>
              <a:gd name="T65" fmla="*/ 2147483647 h 172"/>
              <a:gd name="T66" fmla="*/ 2147483647 w 366"/>
              <a:gd name="T67" fmla="*/ 2147483647 h 172"/>
              <a:gd name="T68" fmla="*/ 2147483647 w 366"/>
              <a:gd name="T69" fmla="*/ 2147483647 h 172"/>
              <a:gd name="T70" fmla="*/ 2147483647 w 366"/>
              <a:gd name="T71" fmla="*/ 2147483647 h 172"/>
              <a:gd name="T72" fmla="*/ 2147483647 w 366"/>
              <a:gd name="T73" fmla="*/ 2147483647 h 172"/>
              <a:gd name="T74" fmla="*/ 2147483647 w 366"/>
              <a:gd name="T75" fmla="*/ 2147483647 h 172"/>
              <a:gd name="T76" fmla="*/ 2147483647 w 366"/>
              <a:gd name="T77" fmla="*/ 2147483647 h 172"/>
              <a:gd name="T78" fmla="*/ 2147483647 w 366"/>
              <a:gd name="T79" fmla="*/ 2147483647 h 172"/>
              <a:gd name="T80" fmla="*/ 2147483647 w 366"/>
              <a:gd name="T81" fmla="*/ 2147483647 h 172"/>
              <a:gd name="T82" fmla="*/ 2147483647 w 366"/>
              <a:gd name="T83" fmla="*/ 2147483647 h 172"/>
              <a:gd name="T84" fmla="*/ 2147483647 w 366"/>
              <a:gd name="T85" fmla="*/ 2147483647 h 172"/>
              <a:gd name="T86" fmla="*/ 2147483647 w 366"/>
              <a:gd name="T87" fmla="*/ 2147483647 h 172"/>
              <a:gd name="T88" fmla="*/ 2147483647 w 366"/>
              <a:gd name="T89" fmla="*/ 2147483647 h 172"/>
              <a:gd name="T90" fmla="*/ 2147483647 w 366"/>
              <a:gd name="T91" fmla="*/ 2147483647 h 172"/>
              <a:gd name="T92" fmla="*/ 2147483647 w 366"/>
              <a:gd name="T93" fmla="*/ 2147483647 h 172"/>
              <a:gd name="T94" fmla="*/ 2147483647 w 366"/>
              <a:gd name="T95" fmla="*/ 2147483647 h 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6" h="172">
                <a:moveTo>
                  <a:pt x="251" y="119"/>
                </a:moveTo>
                <a:lnTo>
                  <a:pt x="260" y="134"/>
                </a:lnTo>
                <a:lnTo>
                  <a:pt x="262" y="142"/>
                </a:lnTo>
                <a:lnTo>
                  <a:pt x="264" y="149"/>
                </a:lnTo>
                <a:lnTo>
                  <a:pt x="268" y="157"/>
                </a:lnTo>
                <a:lnTo>
                  <a:pt x="274" y="166"/>
                </a:lnTo>
                <a:lnTo>
                  <a:pt x="274" y="170"/>
                </a:lnTo>
                <a:lnTo>
                  <a:pt x="272" y="172"/>
                </a:lnTo>
                <a:lnTo>
                  <a:pt x="266" y="170"/>
                </a:lnTo>
                <a:lnTo>
                  <a:pt x="257" y="163"/>
                </a:lnTo>
                <a:lnTo>
                  <a:pt x="247" y="159"/>
                </a:lnTo>
                <a:lnTo>
                  <a:pt x="225" y="157"/>
                </a:lnTo>
                <a:lnTo>
                  <a:pt x="217" y="146"/>
                </a:lnTo>
                <a:lnTo>
                  <a:pt x="204" y="148"/>
                </a:lnTo>
                <a:lnTo>
                  <a:pt x="202" y="153"/>
                </a:lnTo>
                <a:lnTo>
                  <a:pt x="198" y="151"/>
                </a:lnTo>
                <a:lnTo>
                  <a:pt x="196" y="144"/>
                </a:lnTo>
                <a:lnTo>
                  <a:pt x="198" y="136"/>
                </a:lnTo>
                <a:lnTo>
                  <a:pt x="204" y="129"/>
                </a:lnTo>
                <a:lnTo>
                  <a:pt x="208" y="117"/>
                </a:lnTo>
                <a:lnTo>
                  <a:pt x="204" y="102"/>
                </a:lnTo>
                <a:lnTo>
                  <a:pt x="184" y="89"/>
                </a:lnTo>
                <a:lnTo>
                  <a:pt x="163" y="80"/>
                </a:lnTo>
                <a:lnTo>
                  <a:pt x="143" y="72"/>
                </a:lnTo>
                <a:lnTo>
                  <a:pt x="129" y="57"/>
                </a:lnTo>
                <a:lnTo>
                  <a:pt x="123" y="49"/>
                </a:lnTo>
                <a:lnTo>
                  <a:pt x="110" y="44"/>
                </a:lnTo>
                <a:lnTo>
                  <a:pt x="92" y="44"/>
                </a:lnTo>
                <a:lnTo>
                  <a:pt x="86" y="47"/>
                </a:lnTo>
                <a:lnTo>
                  <a:pt x="84" y="55"/>
                </a:lnTo>
                <a:lnTo>
                  <a:pt x="80" y="61"/>
                </a:lnTo>
                <a:lnTo>
                  <a:pt x="74" y="63"/>
                </a:lnTo>
                <a:lnTo>
                  <a:pt x="55" y="63"/>
                </a:lnTo>
                <a:lnTo>
                  <a:pt x="49" y="63"/>
                </a:lnTo>
                <a:lnTo>
                  <a:pt x="47" y="66"/>
                </a:lnTo>
                <a:lnTo>
                  <a:pt x="43" y="74"/>
                </a:lnTo>
                <a:lnTo>
                  <a:pt x="35" y="78"/>
                </a:lnTo>
                <a:lnTo>
                  <a:pt x="27" y="83"/>
                </a:lnTo>
                <a:lnTo>
                  <a:pt x="20" y="91"/>
                </a:lnTo>
                <a:lnTo>
                  <a:pt x="14" y="98"/>
                </a:lnTo>
                <a:lnTo>
                  <a:pt x="6" y="102"/>
                </a:lnTo>
                <a:lnTo>
                  <a:pt x="0" y="57"/>
                </a:lnTo>
                <a:lnTo>
                  <a:pt x="2" y="57"/>
                </a:lnTo>
                <a:lnTo>
                  <a:pt x="282" y="0"/>
                </a:lnTo>
                <a:lnTo>
                  <a:pt x="313" y="119"/>
                </a:lnTo>
                <a:lnTo>
                  <a:pt x="366" y="114"/>
                </a:lnTo>
                <a:lnTo>
                  <a:pt x="358" y="136"/>
                </a:lnTo>
                <a:lnTo>
                  <a:pt x="356" y="142"/>
                </a:lnTo>
                <a:lnTo>
                  <a:pt x="356" y="153"/>
                </a:lnTo>
                <a:lnTo>
                  <a:pt x="352" y="161"/>
                </a:lnTo>
                <a:lnTo>
                  <a:pt x="327" y="165"/>
                </a:lnTo>
                <a:lnTo>
                  <a:pt x="317" y="172"/>
                </a:lnTo>
                <a:lnTo>
                  <a:pt x="315" y="172"/>
                </a:lnTo>
                <a:lnTo>
                  <a:pt x="311" y="168"/>
                </a:lnTo>
                <a:lnTo>
                  <a:pt x="311" y="161"/>
                </a:lnTo>
                <a:lnTo>
                  <a:pt x="305" y="161"/>
                </a:lnTo>
                <a:lnTo>
                  <a:pt x="304" y="161"/>
                </a:lnTo>
                <a:lnTo>
                  <a:pt x="302" y="159"/>
                </a:lnTo>
                <a:lnTo>
                  <a:pt x="304" y="149"/>
                </a:lnTo>
                <a:lnTo>
                  <a:pt x="304" y="142"/>
                </a:lnTo>
                <a:lnTo>
                  <a:pt x="300" y="138"/>
                </a:lnTo>
                <a:lnTo>
                  <a:pt x="296" y="140"/>
                </a:lnTo>
                <a:lnTo>
                  <a:pt x="288" y="144"/>
                </a:lnTo>
                <a:lnTo>
                  <a:pt x="276" y="138"/>
                </a:lnTo>
                <a:lnTo>
                  <a:pt x="270" y="131"/>
                </a:lnTo>
                <a:lnTo>
                  <a:pt x="264" y="123"/>
                </a:lnTo>
                <a:lnTo>
                  <a:pt x="262" y="110"/>
                </a:lnTo>
                <a:lnTo>
                  <a:pt x="262" y="95"/>
                </a:lnTo>
                <a:lnTo>
                  <a:pt x="264" y="93"/>
                </a:lnTo>
                <a:lnTo>
                  <a:pt x="268" y="95"/>
                </a:lnTo>
                <a:lnTo>
                  <a:pt x="272" y="93"/>
                </a:lnTo>
                <a:lnTo>
                  <a:pt x="272" y="85"/>
                </a:lnTo>
                <a:lnTo>
                  <a:pt x="270" y="76"/>
                </a:lnTo>
                <a:lnTo>
                  <a:pt x="266" y="74"/>
                </a:lnTo>
                <a:lnTo>
                  <a:pt x="262" y="74"/>
                </a:lnTo>
                <a:lnTo>
                  <a:pt x="260" y="68"/>
                </a:lnTo>
                <a:lnTo>
                  <a:pt x="259" y="51"/>
                </a:lnTo>
                <a:lnTo>
                  <a:pt x="260" y="45"/>
                </a:lnTo>
                <a:lnTo>
                  <a:pt x="268" y="38"/>
                </a:lnTo>
                <a:lnTo>
                  <a:pt x="278" y="23"/>
                </a:lnTo>
                <a:lnTo>
                  <a:pt x="280" y="15"/>
                </a:lnTo>
                <a:lnTo>
                  <a:pt x="274" y="19"/>
                </a:lnTo>
                <a:lnTo>
                  <a:pt x="270" y="19"/>
                </a:lnTo>
                <a:lnTo>
                  <a:pt x="266" y="15"/>
                </a:lnTo>
                <a:lnTo>
                  <a:pt x="262" y="15"/>
                </a:lnTo>
                <a:lnTo>
                  <a:pt x="257" y="32"/>
                </a:lnTo>
                <a:lnTo>
                  <a:pt x="251" y="36"/>
                </a:lnTo>
                <a:lnTo>
                  <a:pt x="247" y="40"/>
                </a:lnTo>
                <a:lnTo>
                  <a:pt x="243" y="42"/>
                </a:lnTo>
                <a:lnTo>
                  <a:pt x="243" y="47"/>
                </a:lnTo>
                <a:lnTo>
                  <a:pt x="243" y="57"/>
                </a:lnTo>
                <a:lnTo>
                  <a:pt x="245" y="68"/>
                </a:lnTo>
                <a:lnTo>
                  <a:pt x="247" y="78"/>
                </a:lnTo>
                <a:lnTo>
                  <a:pt x="245" y="85"/>
                </a:lnTo>
                <a:lnTo>
                  <a:pt x="243" y="95"/>
                </a:lnTo>
                <a:lnTo>
                  <a:pt x="247" y="104"/>
                </a:lnTo>
                <a:lnTo>
                  <a:pt x="251" y="119"/>
                </a:lnTo>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8" name="Freeform 65">
            <a:extLst>
              <a:ext uri="{FF2B5EF4-FFF2-40B4-BE49-F238E27FC236}">
                <a16:creationId xmlns:a16="http://schemas.microsoft.com/office/drawing/2014/main" id="{CDF260AE-2A26-C1D4-00BE-2279E23FD899}"/>
              </a:ext>
            </a:extLst>
          </p:cNvPr>
          <p:cNvSpPr>
            <a:spLocks/>
          </p:cNvSpPr>
          <p:nvPr/>
        </p:nvSpPr>
        <p:spPr bwMode="auto">
          <a:xfrm>
            <a:off x="7116185" y="2660627"/>
            <a:ext cx="52454" cy="134224"/>
          </a:xfrm>
          <a:custGeom>
            <a:avLst/>
            <a:gdLst>
              <a:gd name="T0" fmla="*/ 0 w 41"/>
              <a:gd name="T1" fmla="*/ 2147483647 h 100"/>
              <a:gd name="T2" fmla="*/ 0 w 41"/>
              <a:gd name="T3" fmla="*/ 2147483647 h 100"/>
              <a:gd name="T4" fmla="*/ 2147483647 w 41"/>
              <a:gd name="T5" fmla="*/ 2147483647 h 100"/>
              <a:gd name="T6" fmla="*/ 2147483647 w 41"/>
              <a:gd name="T7" fmla="*/ 2147483647 h 100"/>
              <a:gd name="T8" fmla="*/ 2147483647 w 41"/>
              <a:gd name="T9" fmla="*/ 2147483647 h 100"/>
              <a:gd name="T10" fmla="*/ 2147483647 w 41"/>
              <a:gd name="T11" fmla="*/ 2147483647 h 100"/>
              <a:gd name="T12" fmla="*/ 2147483647 w 41"/>
              <a:gd name="T13" fmla="*/ 2147483647 h 100"/>
              <a:gd name="T14" fmla="*/ 2147483647 w 41"/>
              <a:gd name="T15" fmla="*/ 0 h 100"/>
              <a:gd name="T16" fmla="*/ 2147483647 w 41"/>
              <a:gd name="T17" fmla="*/ 2147483647 h 100"/>
              <a:gd name="T18" fmla="*/ 2147483647 w 41"/>
              <a:gd name="T19" fmla="*/ 2147483647 h 100"/>
              <a:gd name="T20" fmla="*/ 2147483647 w 41"/>
              <a:gd name="T21" fmla="*/ 2147483647 h 100"/>
              <a:gd name="T22" fmla="*/ 2147483647 w 41"/>
              <a:gd name="T23" fmla="*/ 2147483647 h 100"/>
              <a:gd name="T24" fmla="*/ 2147483647 w 41"/>
              <a:gd name="T25" fmla="*/ 2147483647 h 100"/>
              <a:gd name="T26" fmla="*/ 2147483647 w 41"/>
              <a:gd name="T27" fmla="*/ 2147483647 h 100"/>
              <a:gd name="T28" fmla="*/ 2147483647 w 41"/>
              <a:gd name="T29" fmla="*/ 2147483647 h 100"/>
              <a:gd name="T30" fmla="*/ 2147483647 w 41"/>
              <a:gd name="T31" fmla="*/ 2147483647 h 100"/>
              <a:gd name="T32" fmla="*/ 2147483647 w 41"/>
              <a:gd name="T33" fmla="*/ 2147483647 h 100"/>
              <a:gd name="T34" fmla="*/ 2147483647 w 41"/>
              <a:gd name="T35" fmla="*/ 2147483647 h 100"/>
              <a:gd name="T36" fmla="*/ 2147483647 w 41"/>
              <a:gd name="T37" fmla="*/ 2147483647 h 100"/>
              <a:gd name="T38" fmla="*/ 2147483647 w 41"/>
              <a:gd name="T39" fmla="*/ 2147483647 h 100"/>
              <a:gd name="T40" fmla="*/ 2147483647 w 41"/>
              <a:gd name="T41" fmla="*/ 2147483647 h 100"/>
              <a:gd name="T42" fmla="*/ 2147483647 w 41"/>
              <a:gd name="T43" fmla="*/ 2147483647 h 100"/>
              <a:gd name="T44" fmla="*/ 2147483647 w 41"/>
              <a:gd name="T45" fmla="*/ 2147483647 h 100"/>
              <a:gd name="T46" fmla="*/ 2147483647 w 41"/>
              <a:gd name="T47" fmla="*/ 2147483647 h 100"/>
              <a:gd name="T48" fmla="*/ 2147483647 w 41"/>
              <a:gd name="T49" fmla="*/ 2147483647 h 100"/>
              <a:gd name="T50" fmla="*/ 2147483647 w 41"/>
              <a:gd name="T51" fmla="*/ 2147483647 h 100"/>
              <a:gd name="T52" fmla="*/ 2147483647 w 41"/>
              <a:gd name="T53" fmla="*/ 2147483647 h 100"/>
              <a:gd name="T54" fmla="*/ 2147483647 w 41"/>
              <a:gd name="T55" fmla="*/ 2147483647 h 100"/>
              <a:gd name="T56" fmla="*/ 2147483647 w 41"/>
              <a:gd name="T57" fmla="*/ 2147483647 h 100"/>
              <a:gd name="T58" fmla="*/ 2147483647 w 41"/>
              <a:gd name="T59" fmla="*/ 2147483647 h 100"/>
              <a:gd name="T60" fmla="*/ 2147483647 w 41"/>
              <a:gd name="T61" fmla="*/ 2147483647 h 100"/>
              <a:gd name="T62" fmla="*/ 2147483647 w 41"/>
              <a:gd name="T63" fmla="*/ 2147483647 h 100"/>
              <a:gd name="T64" fmla="*/ 2147483647 w 41"/>
              <a:gd name="T65" fmla="*/ 2147483647 h 100"/>
              <a:gd name="T66" fmla="*/ 2147483647 w 41"/>
              <a:gd name="T67" fmla="*/ 2147483647 h 100"/>
              <a:gd name="T68" fmla="*/ 2147483647 w 41"/>
              <a:gd name="T69" fmla="*/ 2147483647 h 100"/>
              <a:gd name="T70" fmla="*/ 2147483647 w 41"/>
              <a:gd name="T71" fmla="*/ 2147483647 h 100"/>
              <a:gd name="T72" fmla="*/ 2147483647 w 41"/>
              <a:gd name="T73" fmla="*/ 2147483647 h 100"/>
              <a:gd name="T74" fmla="*/ 2147483647 w 41"/>
              <a:gd name="T75" fmla="*/ 2147483647 h 100"/>
              <a:gd name="T76" fmla="*/ 2147483647 w 41"/>
              <a:gd name="T77" fmla="*/ 2147483647 h 100"/>
              <a:gd name="T78" fmla="*/ 2147483647 w 41"/>
              <a:gd name="T79" fmla="*/ 2147483647 h 100"/>
              <a:gd name="T80" fmla="*/ 2147483647 w 41"/>
              <a:gd name="T81" fmla="*/ 2147483647 h 100"/>
              <a:gd name="T82" fmla="*/ 2147483647 w 41"/>
              <a:gd name="T83" fmla="*/ 2147483647 h 100"/>
              <a:gd name="T84" fmla="*/ 2147483647 w 41"/>
              <a:gd name="T85" fmla="*/ 2147483647 h 100"/>
              <a:gd name="T86" fmla="*/ 2147483647 w 41"/>
              <a:gd name="T87" fmla="*/ 2147483647 h 100"/>
              <a:gd name="T88" fmla="*/ 2147483647 w 41"/>
              <a:gd name="T89" fmla="*/ 2147483647 h 100"/>
              <a:gd name="T90" fmla="*/ 2147483647 w 41"/>
              <a:gd name="T91" fmla="*/ 2147483647 h 100"/>
              <a:gd name="T92" fmla="*/ 2147483647 w 41"/>
              <a:gd name="T93" fmla="*/ 2147483647 h 100"/>
              <a:gd name="T94" fmla="*/ 2147483647 w 41"/>
              <a:gd name="T95" fmla="*/ 2147483647 h 100"/>
              <a:gd name="T96" fmla="*/ 0 w 41"/>
              <a:gd name="T97" fmla="*/ 2147483647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 h="100">
                <a:moveTo>
                  <a:pt x="0" y="7"/>
                </a:moveTo>
                <a:lnTo>
                  <a:pt x="0" y="9"/>
                </a:lnTo>
                <a:lnTo>
                  <a:pt x="2" y="11"/>
                </a:lnTo>
                <a:lnTo>
                  <a:pt x="4" y="11"/>
                </a:lnTo>
                <a:lnTo>
                  <a:pt x="6" y="11"/>
                </a:lnTo>
                <a:lnTo>
                  <a:pt x="10" y="7"/>
                </a:lnTo>
                <a:lnTo>
                  <a:pt x="14" y="4"/>
                </a:lnTo>
                <a:lnTo>
                  <a:pt x="39" y="0"/>
                </a:lnTo>
                <a:lnTo>
                  <a:pt x="41" y="13"/>
                </a:lnTo>
                <a:lnTo>
                  <a:pt x="39" y="19"/>
                </a:lnTo>
                <a:lnTo>
                  <a:pt x="38" y="23"/>
                </a:lnTo>
                <a:lnTo>
                  <a:pt x="36" y="24"/>
                </a:lnTo>
                <a:lnTo>
                  <a:pt x="34" y="26"/>
                </a:lnTo>
                <a:lnTo>
                  <a:pt x="34" y="30"/>
                </a:lnTo>
                <a:lnTo>
                  <a:pt x="32" y="34"/>
                </a:lnTo>
                <a:lnTo>
                  <a:pt x="32" y="40"/>
                </a:lnTo>
                <a:lnTo>
                  <a:pt x="30" y="43"/>
                </a:lnTo>
                <a:lnTo>
                  <a:pt x="26" y="49"/>
                </a:lnTo>
                <a:lnTo>
                  <a:pt x="26" y="55"/>
                </a:lnTo>
                <a:lnTo>
                  <a:pt x="24" y="60"/>
                </a:lnTo>
                <a:lnTo>
                  <a:pt x="24" y="62"/>
                </a:lnTo>
                <a:lnTo>
                  <a:pt x="22" y="64"/>
                </a:lnTo>
                <a:lnTo>
                  <a:pt x="18" y="70"/>
                </a:lnTo>
                <a:lnTo>
                  <a:pt x="16" y="77"/>
                </a:lnTo>
                <a:lnTo>
                  <a:pt x="16" y="85"/>
                </a:lnTo>
                <a:lnTo>
                  <a:pt x="16" y="87"/>
                </a:lnTo>
                <a:lnTo>
                  <a:pt x="18" y="89"/>
                </a:lnTo>
                <a:lnTo>
                  <a:pt x="20" y="91"/>
                </a:lnTo>
                <a:lnTo>
                  <a:pt x="20" y="92"/>
                </a:lnTo>
                <a:lnTo>
                  <a:pt x="20" y="94"/>
                </a:lnTo>
                <a:lnTo>
                  <a:pt x="20" y="96"/>
                </a:lnTo>
                <a:lnTo>
                  <a:pt x="18" y="98"/>
                </a:lnTo>
                <a:lnTo>
                  <a:pt x="16" y="100"/>
                </a:lnTo>
                <a:lnTo>
                  <a:pt x="14" y="100"/>
                </a:lnTo>
                <a:lnTo>
                  <a:pt x="12" y="98"/>
                </a:lnTo>
                <a:lnTo>
                  <a:pt x="6" y="96"/>
                </a:lnTo>
                <a:lnTo>
                  <a:pt x="4" y="92"/>
                </a:lnTo>
                <a:lnTo>
                  <a:pt x="4" y="89"/>
                </a:lnTo>
                <a:lnTo>
                  <a:pt x="4" y="83"/>
                </a:lnTo>
                <a:lnTo>
                  <a:pt x="4" y="66"/>
                </a:lnTo>
                <a:lnTo>
                  <a:pt x="6" y="51"/>
                </a:lnTo>
                <a:lnTo>
                  <a:pt x="10" y="40"/>
                </a:lnTo>
                <a:lnTo>
                  <a:pt x="16" y="32"/>
                </a:lnTo>
                <a:lnTo>
                  <a:pt x="18" y="23"/>
                </a:lnTo>
                <a:lnTo>
                  <a:pt x="20" y="19"/>
                </a:lnTo>
                <a:lnTo>
                  <a:pt x="20" y="13"/>
                </a:lnTo>
                <a:lnTo>
                  <a:pt x="18" y="7"/>
                </a:lnTo>
                <a:lnTo>
                  <a:pt x="16" y="4"/>
                </a:lnTo>
                <a:lnTo>
                  <a:pt x="0" y="7"/>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9" name="Freeform 66">
            <a:extLst>
              <a:ext uri="{FF2B5EF4-FFF2-40B4-BE49-F238E27FC236}">
                <a16:creationId xmlns:a16="http://schemas.microsoft.com/office/drawing/2014/main" id="{ADD78E34-EDF0-4DD9-4C22-8FCAD6788095}"/>
              </a:ext>
            </a:extLst>
          </p:cNvPr>
          <p:cNvSpPr>
            <a:spLocks/>
          </p:cNvSpPr>
          <p:nvPr/>
        </p:nvSpPr>
        <p:spPr bwMode="auto">
          <a:xfrm>
            <a:off x="7114596" y="2660627"/>
            <a:ext cx="54042" cy="129940"/>
          </a:xfrm>
          <a:custGeom>
            <a:avLst/>
            <a:gdLst>
              <a:gd name="T0" fmla="*/ 0 w 43"/>
              <a:gd name="T1" fmla="*/ 2147483647 h 98"/>
              <a:gd name="T2" fmla="*/ 2147483647 w 43"/>
              <a:gd name="T3" fmla="*/ 2147483647 h 98"/>
              <a:gd name="T4" fmla="*/ 2147483647 w 43"/>
              <a:gd name="T5" fmla="*/ 2147483647 h 98"/>
              <a:gd name="T6" fmla="*/ 2147483647 w 43"/>
              <a:gd name="T7" fmla="*/ 2147483647 h 98"/>
              <a:gd name="T8" fmla="*/ 2147483647 w 43"/>
              <a:gd name="T9" fmla="*/ 0 h 98"/>
              <a:gd name="T10" fmla="*/ 2147483647 w 43"/>
              <a:gd name="T11" fmla="*/ 2147483647 h 98"/>
              <a:gd name="T12" fmla="*/ 2147483647 w 43"/>
              <a:gd name="T13" fmla="*/ 2147483647 h 98"/>
              <a:gd name="T14" fmla="*/ 2147483647 w 43"/>
              <a:gd name="T15" fmla="*/ 2147483647 h 98"/>
              <a:gd name="T16" fmla="*/ 2147483647 w 43"/>
              <a:gd name="T17" fmla="*/ 2147483647 h 98"/>
              <a:gd name="T18" fmla="*/ 2147483647 w 43"/>
              <a:gd name="T19" fmla="*/ 2147483647 h 98"/>
              <a:gd name="T20" fmla="*/ 2147483647 w 43"/>
              <a:gd name="T21" fmla="*/ 2147483647 h 98"/>
              <a:gd name="T22" fmla="*/ 2147483647 w 43"/>
              <a:gd name="T23" fmla="*/ 2147483647 h 98"/>
              <a:gd name="T24" fmla="*/ 2147483647 w 43"/>
              <a:gd name="T25" fmla="*/ 2147483647 h 98"/>
              <a:gd name="T26" fmla="*/ 2147483647 w 43"/>
              <a:gd name="T27" fmla="*/ 2147483647 h 98"/>
              <a:gd name="T28" fmla="*/ 2147483647 w 43"/>
              <a:gd name="T29" fmla="*/ 2147483647 h 98"/>
              <a:gd name="T30" fmla="*/ 2147483647 w 43"/>
              <a:gd name="T31" fmla="*/ 2147483647 h 98"/>
              <a:gd name="T32" fmla="*/ 2147483647 w 43"/>
              <a:gd name="T33" fmla="*/ 2147483647 h 98"/>
              <a:gd name="T34" fmla="*/ 2147483647 w 43"/>
              <a:gd name="T35" fmla="*/ 2147483647 h 98"/>
              <a:gd name="T36" fmla="*/ 2147483647 w 43"/>
              <a:gd name="T37" fmla="*/ 2147483647 h 98"/>
              <a:gd name="T38" fmla="*/ 2147483647 w 43"/>
              <a:gd name="T39" fmla="*/ 2147483647 h 98"/>
              <a:gd name="T40" fmla="*/ 2147483647 w 43"/>
              <a:gd name="T41" fmla="*/ 2147483647 h 98"/>
              <a:gd name="T42" fmla="*/ 2147483647 w 43"/>
              <a:gd name="T43" fmla="*/ 2147483647 h 98"/>
              <a:gd name="T44" fmla="*/ 2147483647 w 43"/>
              <a:gd name="T45" fmla="*/ 2147483647 h 98"/>
              <a:gd name="T46" fmla="*/ 2147483647 w 43"/>
              <a:gd name="T47" fmla="*/ 2147483647 h 98"/>
              <a:gd name="T48" fmla="*/ 2147483647 w 43"/>
              <a:gd name="T49" fmla="*/ 2147483647 h 98"/>
              <a:gd name="T50" fmla="*/ 2147483647 w 43"/>
              <a:gd name="T51" fmla="*/ 2147483647 h 98"/>
              <a:gd name="T52" fmla="*/ 2147483647 w 43"/>
              <a:gd name="T53" fmla="*/ 2147483647 h 98"/>
              <a:gd name="T54" fmla="*/ 2147483647 w 43"/>
              <a:gd name="T55" fmla="*/ 2147483647 h 98"/>
              <a:gd name="T56" fmla="*/ 2147483647 w 43"/>
              <a:gd name="T57" fmla="*/ 2147483647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 h="98">
                <a:moveTo>
                  <a:pt x="0" y="7"/>
                </a:moveTo>
                <a:lnTo>
                  <a:pt x="4" y="11"/>
                </a:lnTo>
                <a:lnTo>
                  <a:pt x="6" y="11"/>
                </a:lnTo>
                <a:lnTo>
                  <a:pt x="16" y="4"/>
                </a:lnTo>
                <a:lnTo>
                  <a:pt x="41" y="0"/>
                </a:lnTo>
                <a:lnTo>
                  <a:pt x="43" y="13"/>
                </a:lnTo>
                <a:lnTo>
                  <a:pt x="41" y="19"/>
                </a:lnTo>
                <a:lnTo>
                  <a:pt x="38" y="24"/>
                </a:lnTo>
                <a:lnTo>
                  <a:pt x="34" y="34"/>
                </a:lnTo>
                <a:lnTo>
                  <a:pt x="32" y="43"/>
                </a:lnTo>
                <a:lnTo>
                  <a:pt x="28" y="49"/>
                </a:lnTo>
                <a:lnTo>
                  <a:pt x="26" y="55"/>
                </a:lnTo>
                <a:lnTo>
                  <a:pt x="26" y="60"/>
                </a:lnTo>
                <a:lnTo>
                  <a:pt x="24" y="64"/>
                </a:lnTo>
                <a:lnTo>
                  <a:pt x="18" y="77"/>
                </a:lnTo>
                <a:lnTo>
                  <a:pt x="18" y="85"/>
                </a:lnTo>
                <a:lnTo>
                  <a:pt x="20" y="89"/>
                </a:lnTo>
                <a:lnTo>
                  <a:pt x="22" y="92"/>
                </a:lnTo>
                <a:lnTo>
                  <a:pt x="20" y="96"/>
                </a:lnTo>
                <a:lnTo>
                  <a:pt x="12" y="98"/>
                </a:lnTo>
                <a:lnTo>
                  <a:pt x="8" y="96"/>
                </a:lnTo>
                <a:lnTo>
                  <a:pt x="6" y="92"/>
                </a:lnTo>
                <a:lnTo>
                  <a:pt x="6" y="83"/>
                </a:lnTo>
                <a:lnTo>
                  <a:pt x="8" y="51"/>
                </a:lnTo>
                <a:lnTo>
                  <a:pt x="12" y="38"/>
                </a:lnTo>
                <a:lnTo>
                  <a:pt x="18" y="30"/>
                </a:lnTo>
                <a:lnTo>
                  <a:pt x="20" y="23"/>
                </a:lnTo>
                <a:lnTo>
                  <a:pt x="22" y="13"/>
                </a:lnTo>
                <a:lnTo>
                  <a:pt x="16" y="4"/>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0" name="Freeform 67">
            <a:extLst>
              <a:ext uri="{FF2B5EF4-FFF2-40B4-BE49-F238E27FC236}">
                <a16:creationId xmlns:a16="http://schemas.microsoft.com/office/drawing/2014/main" id="{888973FA-0914-BD7C-8954-30F999D3B21E}"/>
              </a:ext>
            </a:extLst>
          </p:cNvPr>
          <p:cNvSpPr>
            <a:spLocks/>
          </p:cNvSpPr>
          <p:nvPr/>
        </p:nvSpPr>
        <p:spPr bwMode="auto">
          <a:xfrm>
            <a:off x="3268042" y="2180849"/>
            <a:ext cx="586519" cy="772501"/>
          </a:xfrm>
          <a:custGeom>
            <a:avLst/>
            <a:gdLst>
              <a:gd name="T0" fmla="*/ 2147483647 w 474"/>
              <a:gd name="T1" fmla="*/ 2147483647 h 584"/>
              <a:gd name="T2" fmla="*/ 2147483647 w 474"/>
              <a:gd name="T3" fmla="*/ 2147483647 h 584"/>
              <a:gd name="T4" fmla="*/ 2147483647 w 474"/>
              <a:gd name="T5" fmla="*/ 2147483647 h 584"/>
              <a:gd name="T6" fmla="*/ 2147483647 w 474"/>
              <a:gd name="T7" fmla="*/ 2147483647 h 584"/>
              <a:gd name="T8" fmla="*/ 2147483647 w 474"/>
              <a:gd name="T9" fmla="*/ 0 h 584"/>
              <a:gd name="T10" fmla="*/ 0 w 474"/>
              <a:gd name="T11" fmla="*/ 2147483647 h 584"/>
              <a:gd name="T12" fmla="*/ 2147483647 w 474"/>
              <a:gd name="T13" fmla="*/ 2147483647 h 584"/>
              <a:gd name="T14" fmla="*/ 2147483647 w 474"/>
              <a:gd name="T15" fmla="*/ 2147483647 h 584"/>
              <a:gd name="T16" fmla="*/ 2147483647 w 474"/>
              <a:gd name="T17" fmla="*/ 2147483647 h 584"/>
              <a:gd name="T18" fmla="*/ 2147483647 w 474"/>
              <a:gd name="T19" fmla="*/ 2147483647 h 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4" h="584">
                <a:moveTo>
                  <a:pt x="472" y="174"/>
                </a:moveTo>
                <a:lnTo>
                  <a:pt x="394" y="161"/>
                </a:lnTo>
                <a:lnTo>
                  <a:pt x="323" y="147"/>
                </a:lnTo>
                <a:lnTo>
                  <a:pt x="337" y="49"/>
                </a:lnTo>
                <a:lnTo>
                  <a:pt x="106" y="0"/>
                </a:lnTo>
                <a:lnTo>
                  <a:pt x="0" y="510"/>
                </a:lnTo>
                <a:lnTo>
                  <a:pt x="415" y="584"/>
                </a:lnTo>
                <a:lnTo>
                  <a:pt x="474" y="178"/>
                </a:lnTo>
                <a:lnTo>
                  <a:pt x="474" y="174"/>
                </a:lnTo>
                <a:lnTo>
                  <a:pt x="472" y="174"/>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1" name="Freeform 68">
            <a:extLst>
              <a:ext uri="{FF2B5EF4-FFF2-40B4-BE49-F238E27FC236}">
                <a16:creationId xmlns:a16="http://schemas.microsoft.com/office/drawing/2014/main" id="{87B826F2-779B-B51B-30BF-3F3534A403F3}"/>
              </a:ext>
            </a:extLst>
          </p:cNvPr>
          <p:cNvSpPr>
            <a:spLocks/>
          </p:cNvSpPr>
          <p:nvPr/>
        </p:nvSpPr>
        <p:spPr bwMode="auto">
          <a:xfrm>
            <a:off x="2741922" y="2040913"/>
            <a:ext cx="658047" cy="1059510"/>
          </a:xfrm>
          <a:custGeom>
            <a:avLst/>
            <a:gdLst>
              <a:gd name="T0" fmla="*/ 2147483647 w 529"/>
              <a:gd name="T1" fmla="*/ 2147483647 h 800"/>
              <a:gd name="T2" fmla="*/ 2147483647 w 529"/>
              <a:gd name="T3" fmla="*/ 2147483647 h 800"/>
              <a:gd name="T4" fmla="*/ 2147483647 w 529"/>
              <a:gd name="T5" fmla="*/ 2147483647 h 800"/>
              <a:gd name="T6" fmla="*/ 2147483647 w 529"/>
              <a:gd name="T7" fmla="*/ 2147483647 h 800"/>
              <a:gd name="T8" fmla="*/ 2147483647 w 529"/>
              <a:gd name="T9" fmla="*/ 2147483647 h 800"/>
              <a:gd name="T10" fmla="*/ 2147483647 w 529"/>
              <a:gd name="T11" fmla="*/ 2147483647 h 800"/>
              <a:gd name="T12" fmla="*/ 2147483647 w 529"/>
              <a:gd name="T13" fmla="*/ 2147483647 h 800"/>
              <a:gd name="T14" fmla="*/ 2147483647 w 529"/>
              <a:gd name="T15" fmla="*/ 2147483647 h 800"/>
              <a:gd name="T16" fmla="*/ 2147483647 w 529"/>
              <a:gd name="T17" fmla="*/ 0 h 800"/>
              <a:gd name="T18" fmla="*/ 0 w 529"/>
              <a:gd name="T19" fmla="*/ 2147483647 h 800"/>
              <a:gd name="T20" fmla="*/ 2147483647 w 529"/>
              <a:gd name="T21" fmla="*/ 2147483647 h 800"/>
              <a:gd name="T22" fmla="*/ 2147483647 w 529"/>
              <a:gd name="T23" fmla="*/ 2147483647 h 800"/>
              <a:gd name="T24" fmla="*/ 2147483647 w 529"/>
              <a:gd name="T25" fmla="*/ 2147483647 h 800"/>
              <a:gd name="T26" fmla="*/ 2147483647 w 529"/>
              <a:gd name="T27" fmla="*/ 2147483647 h 800"/>
              <a:gd name="T28" fmla="*/ 2147483647 w 529"/>
              <a:gd name="T29" fmla="*/ 2147483647 h 800"/>
              <a:gd name="T30" fmla="*/ 2147483647 w 529"/>
              <a:gd name="T31" fmla="*/ 2147483647 h 800"/>
              <a:gd name="T32" fmla="*/ 2147483647 w 529"/>
              <a:gd name="T33" fmla="*/ 2147483647 h 800"/>
              <a:gd name="T34" fmla="*/ 2147483647 w 529"/>
              <a:gd name="T35" fmla="*/ 2147483647 h 800"/>
              <a:gd name="T36" fmla="*/ 2147483647 w 529"/>
              <a:gd name="T37" fmla="*/ 2147483647 h 800"/>
              <a:gd name="T38" fmla="*/ 2147483647 w 529"/>
              <a:gd name="T39" fmla="*/ 2147483647 h 800"/>
              <a:gd name="T40" fmla="*/ 2147483647 w 529"/>
              <a:gd name="T41" fmla="*/ 2147483647 h 800"/>
              <a:gd name="T42" fmla="*/ 2147483647 w 529"/>
              <a:gd name="T43" fmla="*/ 2147483647 h 800"/>
              <a:gd name="T44" fmla="*/ 2147483647 w 529"/>
              <a:gd name="T45" fmla="*/ 2147483647 h 800"/>
              <a:gd name="T46" fmla="*/ 2147483647 w 529"/>
              <a:gd name="T47" fmla="*/ 2147483647 h 800"/>
              <a:gd name="T48" fmla="*/ 2147483647 w 529"/>
              <a:gd name="T49" fmla="*/ 2147483647 h 800"/>
              <a:gd name="T50" fmla="*/ 2147483647 w 529"/>
              <a:gd name="T51" fmla="*/ 2147483647 h 800"/>
              <a:gd name="T52" fmla="*/ 2147483647 w 529"/>
              <a:gd name="T53" fmla="*/ 2147483647 h 8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9" h="800">
                <a:moveTo>
                  <a:pt x="392" y="715"/>
                </a:moveTo>
                <a:lnTo>
                  <a:pt x="394" y="716"/>
                </a:lnTo>
                <a:lnTo>
                  <a:pt x="398" y="715"/>
                </a:lnTo>
                <a:lnTo>
                  <a:pt x="402" y="711"/>
                </a:lnTo>
                <a:lnTo>
                  <a:pt x="406" y="705"/>
                </a:lnTo>
                <a:lnTo>
                  <a:pt x="423" y="616"/>
                </a:lnTo>
                <a:lnTo>
                  <a:pt x="529" y="106"/>
                </a:lnTo>
                <a:lnTo>
                  <a:pt x="310" y="57"/>
                </a:lnTo>
                <a:lnTo>
                  <a:pt x="75" y="0"/>
                </a:lnTo>
                <a:lnTo>
                  <a:pt x="0" y="299"/>
                </a:lnTo>
                <a:lnTo>
                  <a:pt x="337" y="800"/>
                </a:lnTo>
                <a:lnTo>
                  <a:pt x="341" y="796"/>
                </a:lnTo>
                <a:lnTo>
                  <a:pt x="343" y="794"/>
                </a:lnTo>
                <a:lnTo>
                  <a:pt x="345" y="790"/>
                </a:lnTo>
                <a:lnTo>
                  <a:pt x="345" y="783"/>
                </a:lnTo>
                <a:lnTo>
                  <a:pt x="347" y="769"/>
                </a:lnTo>
                <a:lnTo>
                  <a:pt x="351" y="722"/>
                </a:lnTo>
                <a:lnTo>
                  <a:pt x="351" y="718"/>
                </a:lnTo>
                <a:lnTo>
                  <a:pt x="353" y="715"/>
                </a:lnTo>
                <a:lnTo>
                  <a:pt x="359" y="715"/>
                </a:lnTo>
                <a:lnTo>
                  <a:pt x="367" y="715"/>
                </a:lnTo>
                <a:lnTo>
                  <a:pt x="371" y="711"/>
                </a:lnTo>
                <a:lnTo>
                  <a:pt x="378" y="707"/>
                </a:lnTo>
                <a:lnTo>
                  <a:pt x="380" y="707"/>
                </a:lnTo>
                <a:lnTo>
                  <a:pt x="384" y="707"/>
                </a:lnTo>
                <a:lnTo>
                  <a:pt x="388" y="711"/>
                </a:lnTo>
                <a:lnTo>
                  <a:pt x="392" y="715"/>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2" name="Freeform 69">
            <a:extLst>
              <a:ext uri="{FF2B5EF4-FFF2-40B4-BE49-F238E27FC236}">
                <a16:creationId xmlns:a16="http://schemas.microsoft.com/office/drawing/2014/main" id="{E1A6CB7D-C66C-2417-A3E7-1215FA86B9E5}"/>
              </a:ext>
            </a:extLst>
          </p:cNvPr>
          <p:cNvSpPr>
            <a:spLocks/>
          </p:cNvSpPr>
          <p:nvPr/>
        </p:nvSpPr>
        <p:spPr bwMode="auto">
          <a:xfrm>
            <a:off x="2741922" y="2040913"/>
            <a:ext cx="658047" cy="1059510"/>
          </a:xfrm>
          <a:custGeom>
            <a:avLst/>
            <a:gdLst>
              <a:gd name="T0" fmla="*/ 2147483647 w 529"/>
              <a:gd name="T1" fmla="*/ 2147483647 h 800"/>
              <a:gd name="T2" fmla="*/ 2147483647 w 529"/>
              <a:gd name="T3" fmla="*/ 2147483647 h 800"/>
              <a:gd name="T4" fmla="*/ 2147483647 w 529"/>
              <a:gd name="T5" fmla="*/ 2147483647 h 800"/>
              <a:gd name="T6" fmla="*/ 2147483647 w 529"/>
              <a:gd name="T7" fmla="*/ 2147483647 h 800"/>
              <a:gd name="T8" fmla="*/ 2147483647 w 529"/>
              <a:gd name="T9" fmla="*/ 2147483647 h 800"/>
              <a:gd name="T10" fmla="*/ 2147483647 w 529"/>
              <a:gd name="T11" fmla="*/ 2147483647 h 800"/>
              <a:gd name="T12" fmla="*/ 2147483647 w 529"/>
              <a:gd name="T13" fmla="*/ 2147483647 h 800"/>
              <a:gd name="T14" fmla="*/ 2147483647 w 529"/>
              <a:gd name="T15" fmla="*/ 2147483647 h 800"/>
              <a:gd name="T16" fmla="*/ 2147483647 w 529"/>
              <a:gd name="T17" fmla="*/ 0 h 800"/>
              <a:gd name="T18" fmla="*/ 0 w 529"/>
              <a:gd name="T19" fmla="*/ 2147483647 h 800"/>
              <a:gd name="T20" fmla="*/ 2147483647 w 529"/>
              <a:gd name="T21" fmla="*/ 2147483647 h 800"/>
              <a:gd name="T22" fmla="*/ 2147483647 w 529"/>
              <a:gd name="T23" fmla="*/ 2147483647 h 800"/>
              <a:gd name="T24" fmla="*/ 2147483647 w 529"/>
              <a:gd name="T25" fmla="*/ 2147483647 h 800"/>
              <a:gd name="T26" fmla="*/ 2147483647 w 529"/>
              <a:gd name="T27" fmla="*/ 2147483647 h 800"/>
              <a:gd name="T28" fmla="*/ 2147483647 w 529"/>
              <a:gd name="T29" fmla="*/ 2147483647 h 800"/>
              <a:gd name="T30" fmla="*/ 2147483647 w 529"/>
              <a:gd name="T31" fmla="*/ 2147483647 h 800"/>
              <a:gd name="T32" fmla="*/ 2147483647 w 529"/>
              <a:gd name="T33" fmla="*/ 2147483647 h 800"/>
              <a:gd name="T34" fmla="*/ 2147483647 w 529"/>
              <a:gd name="T35" fmla="*/ 2147483647 h 800"/>
              <a:gd name="T36" fmla="*/ 2147483647 w 529"/>
              <a:gd name="T37" fmla="*/ 2147483647 h 800"/>
              <a:gd name="T38" fmla="*/ 2147483647 w 529"/>
              <a:gd name="T39" fmla="*/ 2147483647 h 800"/>
              <a:gd name="T40" fmla="*/ 2147483647 w 529"/>
              <a:gd name="T41" fmla="*/ 2147483647 h 800"/>
              <a:gd name="T42" fmla="*/ 2147483647 w 529"/>
              <a:gd name="T43" fmla="*/ 2147483647 h 800"/>
              <a:gd name="T44" fmla="*/ 2147483647 w 529"/>
              <a:gd name="T45" fmla="*/ 2147483647 h 800"/>
              <a:gd name="T46" fmla="*/ 2147483647 w 529"/>
              <a:gd name="T47" fmla="*/ 2147483647 h 800"/>
              <a:gd name="T48" fmla="*/ 2147483647 w 529"/>
              <a:gd name="T49" fmla="*/ 2147483647 h 800"/>
              <a:gd name="T50" fmla="*/ 2147483647 w 529"/>
              <a:gd name="T51" fmla="*/ 2147483647 h 800"/>
              <a:gd name="T52" fmla="*/ 2147483647 w 529"/>
              <a:gd name="T53" fmla="*/ 2147483647 h 8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9" h="800">
                <a:moveTo>
                  <a:pt x="392" y="715"/>
                </a:moveTo>
                <a:lnTo>
                  <a:pt x="394" y="716"/>
                </a:lnTo>
                <a:lnTo>
                  <a:pt x="398" y="715"/>
                </a:lnTo>
                <a:lnTo>
                  <a:pt x="402" y="711"/>
                </a:lnTo>
                <a:lnTo>
                  <a:pt x="406" y="705"/>
                </a:lnTo>
                <a:lnTo>
                  <a:pt x="423" y="616"/>
                </a:lnTo>
                <a:lnTo>
                  <a:pt x="529" y="106"/>
                </a:lnTo>
                <a:lnTo>
                  <a:pt x="310" y="57"/>
                </a:lnTo>
                <a:lnTo>
                  <a:pt x="75" y="0"/>
                </a:lnTo>
                <a:lnTo>
                  <a:pt x="0" y="299"/>
                </a:lnTo>
                <a:lnTo>
                  <a:pt x="337" y="800"/>
                </a:lnTo>
                <a:lnTo>
                  <a:pt x="341" y="796"/>
                </a:lnTo>
                <a:lnTo>
                  <a:pt x="343" y="794"/>
                </a:lnTo>
                <a:lnTo>
                  <a:pt x="345" y="790"/>
                </a:lnTo>
                <a:lnTo>
                  <a:pt x="345" y="783"/>
                </a:lnTo>
                <a:lnTo>
                  <a:pt x="347" y="769"/>
                </a:lnTo>
                <a:lnTo>
                  <a:pt x="351" y="722"/>
                </a:lnTo>
                <a:lnTo>
                  <a:pt x="351" y="718"/>
                </a:lnTo>
                <a:lnTo>
                  <a:pt x="353" y="715"/>
                </a:lnTo>
                <a:lnTo>
                  <a:pt x="359" y="715"/>
                </a:lnTo>
                <a:lnTo>
                  <a:pt x="367" y="715"/>
                </a:lnTo>
                <a:lnTo>
                  <a:pt x="371" y="711"/>
                </a:lnTo>
                <a:lnTo>
                  <a:pt x="378" y="707"/>
                </a:lnTo>
                <a:lnTo>
                  <a:pt x="380" y="707"/>
                </a:lnTo>
                <a:lnTo>
                  <a:pt x="384" y="707"/>
                </a:lnTo>
                <a:lnTo>
                  <a:pt x="388" y="711"/>
                </a:lnTo>
                <a:lnTo>
                  <a:pt x="392" y="715"/>
                </a:lnTo>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3" name="Freeform 70">
            <a:extLst>
              <a:ext uri="{FF2B5EF4-FFF2-40B4-BE49-F238E27FC236}">
                <a16:creationId xmlns:a16="http://schemas.microsoft.com/office/drawing/2014/main" id="{CA0A4A3D-1B89-BD90-1413-3A193B06B40C}"/>
              </a:ext>
            </a:extLst>
          </p:cNvPr>
          <p:cNvSpPr>
            <a:spLocks/>
          </p:cNvSpPr>
          <p:nvPr/>
        </p:nvSpPr>
        <p:spPr bwMode="auto">
          <a:xfrm>
            <a:off x="3084988" y="2847684"/>
            <a:ext cx="707320" cy="859603"/>
          </a:xfrm>
          <a:custGeom>
            <a:avLst/>
            <a:gdLst>
              <a:gd name="T0" fmla="*/ 2147483647 w 569"/>
              <a:gd name="T1" fmla="*/ 2147483647 h 649"/>
              <a:gd name="T2" fmla="*/ 2147483647 w 569"/>
              <a:gd name="T3" fmla="*/ 2147483647 h 649"/>
              <a:gd name="T4" fmla="*/ 2147483647 w 569"/>
              <a:gd name="T5" fmla="*/ 0 h 649"/>
              <a:gd name="T6" fmla="*/ 2147483647 w 569"/>
              <a:gd name="T7" fmla="*/ 2147483647 h 649"/>
              <a:gd name="T8" fmla="*/ 2147483647 w 569"/>
              <a:gd name="T9" fmla="*/ 2147483647 h 649"/>
              <a:gd name="T10" fmla="*/ 2147483647 w 569"/>
              <a:gd name="T11" fmla="*/ 2147483647 h 649"/>
              <a:gd name="T12" fmla="*/ 2147483647 w 569"/>
              <a:gd name="T13" fmla="*/ 2147483647 h 649"/>
              <a:gd name="T14" fmla="*/ 2147483647 w 569"/>
              <a:gd name="T15" fmla="*/ 2147483647 h 649"/>
              <a:gd name="T16" fmla="*/ 2147483647 w 569"/>
              <a:gd name="T17" fmla="*/ 2147483647 h 649"/>
              <a:gd name="T18" fmla="*/ 2147483647 w 569"/>
              <a:gd name="T19" fmla="*/ 2147483647 h 649"/>
              <a:gd name="T20" fmla="*/ 2147483647 w 569"/>
              <a:gd name="T21" fmla="*/ 2147483647 h 649"/>
              <a:gd name="T22" fmla="*/ 2147483647 w 569"/>
              <a:gd name="T23" fmla="*/ 2147483647 h 649"/>
              <a:gd name="T24" fmla="*/ 2147483647 w 569"/>
              <a:gd name="T25" fmla="*/ 2147483647 h 649"/>
              <a:gd name="T26" fmla="*/ 2147483647 w 569"/>
              <a:gd name="T27" fmla="*/ 2147483647 h 649"/>
              <a:gd name="T28" fmla="*/ 2147483647 w 569"/>
              <a:gd name="T29" fmla="*/ 2147483647 h 649"/>
              <a:gd name="T30" fmla="*/ 2147483647 w 569"/>
              <a:gd name="T31" fmla="*/ 2147483647 h 649"/>
              <a:gd name="T32" fmla="*/ 2147483647 w 569"/>
              <a:gd name="T33" fmla="*/ 2147483647 h 649"/>
              <a:gd name="T34" fmla="*/ 2147483647 w 569"/>
              <a:gd name="T35" fmla="*/ 2147483647 h 649"/>
              <a:gd name="T36" fmla="*/ 2147483647 w 569"/>
              <a:gd name="T37" fmla="*/ 2147483647 h 649"/>
              <a:gd name="T38" fmla="*/ 2147483647 w 569"/>
              <a:gd name="T39" fmla="*/ 2147483647 h 649"/>
              <a:gd name="T40" fmla="*/ 2147483647 w 569"/>
              <a:gd name="T41" fmla="*/ 2147483647 h 649"/>
              <a:gd name="T42" fmla="*/ 2147483647 w 569"/>
              <a:gd name="T43" fmla="*/ 2147483647 h 649"/>
              <a:gd name="T44" fmla="*/ 2147483647 w 569"/>
              <a:gd name="T45" fmla="*/ 2147483647 h 649"/>
              <a:gd name="T46" fmla="*/ 2147483647 w 569"/>
              <a:gd name="T47" fmla="*/ 2147483647 h 649"/>
              <a:gd name="T48" fmla="*/ 2147483647 w 569"/>
              <a:gd name="T49" fmla="*/ 2147483647 h 649"/>
              <a:gd name="T50" fmla="*/ 2147483647 w 569"/>
              <a:gd name="T51" fmla="*/ 2147483647 h 649"/>
              <a:gd name="T52" fmla="*/ 2147483647 w 569"/>
              <a:gd name="T53" fmla="*/ 2147483647 h 649"/>
              <a:gd name="T54" fmla="*/ 2147483647 w 569"/>
              <a:gd name="T55" fmla="*/ 2147483647 h 649"/>
              <a:gd name="T56" fmla="*/ 2147483647 w 569"/>
              <a:gd name="T57" fmla="*/ 2147483647 h 649"/>
              <a:gd name="T58" fmla="*/ 2147483647 w 569"/>
              <a:gd name="T59" fmla="*/ 2147483647 h 649"/>
              <a:gd name="T60" fmla="*/ 2147483647 w 569"/>
              <a:gd name="T61" fmla="*/ 2147483647 h 649"/>
              <a:gd name="T62" fmla="*/ 2147483647 w 569"/>
              <a:gd name="T63" fmla="*/ 2147483647 h 649"/>
              <a:gd name="T64" fmla="*/ 2147483647 w 569"/>
              <a:gd name="T65" fmla="*/ 2147483647 h 649"/>
              <a:gd name="T66" fmla="*/ 2147483647 w 569"/>
              <a:gd name="T67" fmla="*/ 2147483647 h 649"/>
              <a:gd name="T68" fmla="*/ 2147483647 w 569"/>
              <a:gd name="T69" fmla="*/ 2147483647 h 649"/>
              <a:gd name="T70" fmla="*/ 2147483647 w 569"/>
              <a:gd name="T71" fmla="*/ 2147483647 h 649"/>
              <a:gd name="T72" fmla="*/ 2147483647 w 569"/>
              <a:gd name="T73" fmla="*/ 2147483647 h 649"/>
              <a:gd name="T74" fmla="*/ 2147483647 w 569"/>
              <a:gd name="T75" fmla="*/ 2147483647 h 649"/>
              <a:gd name="T76" fmla="*/ 2147483647 w 569"/>
              <a:gd name="T77" fmla="*/ 2147483647 h 649"/>
              <a:gd name="T78" fmla="*/ 2147483647 w 569"/>
              <a:gd name="T79" fmla="*/ 2147483647 h 649"/>
              <a:gd name="T80" fmla="*/ 2147483647 w 569"/>
              <a:gd name="T81" fmla="*/ 2147483647 h 649"/>
              <a:gd name="T82" fmla="*/ 2147483647 w 569"/>
              <a:gd name="T83" fmla="*/ 2147483647 h 649"/>
              <a:gd name="T84" fmla="*/ 2147483647 w 569"/>
              <a:gd name="T85" fmla="*/ 2147483647 h 649"/>
              <a:gd name="T86" fmla="*/ 2147483647 w 569"/>
              <a:gd name="T87" fmla="*/ 2147483647 h 649"/>
              <a:gd name="T88" fmla="*/ 2147483647 w 569"/>
              <a:gd name="T89" fmla="*/ 2147483647 h 649"/>
              <a:gd name="T90" fmla="*/ 2147483647 w 569"/>
              <a:gd name="T91" fmla="*/ 2147483647 h 649"/>
              <a:gd name="T92" fmla="*/ 2147483647 w 569"/>
              <a:gd name="T93" fmla="*/ 2147483647 h 649"/>
              <a:gd name="T94" fmla="*/ 0 w 569"/>
              <a:gd name="T95" fmla="*/ 2147483647 h 649"/>
              <a:gd name="T96" fmla="*/ 2147483647 w 569"/>
              <a:gd name="T97" fmla="*/ 2147483647 h 649"/>
              <a:gd name="T98" fmla="*/ 2147483647 w 569"/>
              <a:gd name="T99" fmla="*/ 2147483647 h 6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69" h="649">
                <a:moveTo>
                  <a:pt x="487" y="649"/>
                </a:moveTo>
                <a:lnTo>
                  <a:pt x="569" y="74"/>
                </a:lnTo>
                <a:lnTo>
                  <a:pt x="154" y="0"/>
                </a:lnTo>
                <a:lnTo>
                  <a:pt x="137" y="89"/>
                </a:lnTo>
                <a:lnTo>
                  <a:pt x="129" y="99"/>
                </a:lnTo>
                <a:lnTo>
                  <a:pt x="125" y="100"/>
                </a:lnTo>
                <a:lnTo>
                  <a:pt x="123" y="99"/>
                </a:lnTo>
                <a:lnTo>
                  <a:pt x="119" y="93"/>
                </a:lnTo>
                <a:lnTo>
                  <a:pt x="115" y="91"/>
                </a:lnTo>
                <a:lnTo>
                  <a:pt x="107" y="91"/>
                </a:lnTo>
                <a:lnTo>
                  <a:pt x="96" y="99"/>
                </a:lnTo>
                <a:lnTo>
                  <a:pt x="84" y="99"/>
                </a:lnTo>
                <a:lnTo>
                  <a:pt x="80" y="106"/>
                </a:lnTo>
                <a:lnTo>
                  <a:pt x="76" y="174"/>
                </a:lnTo>
                <a:lnTo>
                  <a:pt x="72" y="180"/>
                </a:lnTo>
                <a:lnTo>
                  <a:pt x="66" y="184"/>
                </a:lnTo>
                <a:lnTo>
                  <a:pt x="64" y="193"/>
                </a:lnTo>
                <a:lnTo>
                  <a:pt x="66" y="204"/>
                </a:lnTo>
                <a:lnTo>
                  <a:pt x="72" y="218"/>
                </a:lnTo>
                <a:lnTo>
                  <a:pt x="78" y="227"/>
                </a:lnTo>
                <a:lnTo>
                  <a:pt x="80" y="237"/>
                </a:lnTo>
                <a:lnTo>
                  <a:pt x="80" y="248"/>
                </a:lnTo>
                <a:lnTo>
                  <a:pt x="82" y="255"/>
                </a:lnTo>
                <a:lnTo>
                  <a:pt x="86" y="259"/>
                </a:lnTo>
                <a:lnTo>
                  <a:pt x="88" y="263"/>
                </a:lnTo>
                <a:lnTo>
                  <a:pt x="88" y="271"/>
                </a:lnTo>
                <a:lnTo>
                  <a:pt x="80" y="280"/>
                </a:lnTo>
                <a:lnTo>
                  <a:pt x="68" y="288"/>
                </a:lnTo>
                <a:lnTo>
                  <a:pt x="58" y="297"/>
                </a:lnTo>
                <a:lnTo>
                  <a:pt x="55" y="307"/>
                </a:lnTo>
                <a:lnTo>
                  <a:pt x="53" y="316"/>
                </a:lnTo>
                <a:lnTo>
                  <a:pt x="51" y="325"/>
                </a:lnTo>
                <a:lnTo>
                  <a:pt x="47" y="331"/>
                </a:lnTo>
                <a:lnTo>
                  <a:pt x="31" y="344"/>
                </a:lnTo>
                <a:lnTo>
                  <a:pt x="25" y="352"/>
                </a:lnTo>
                <a:lnTo>
                  <a:pt x="25" y="359"/>
                </a:lnTo>
                <a:lnTo>
                  <a:pt x="29" y="367"/>
                </a:lnTo>
                <a:lnTo>
                  <a:pt x="27" y="373"/>
                </a:lnTo>
                <a:lnTo>
                  <a:pt x="21" y="382"/>
                </a:lnTo>
                <a:lnTo>
                  <a:pt x="25" y="386"/>
                </a:lnTo>
                <a:lnTo>
                  <a:pt x="31" y="390"/>
                </a:lnTo>
                <a:lnTo>
                  <a:pt x="37" y="393"/>
                </a:lnTo>
                <a:lnTo>
                  <a:pt x="39" y="401"/>
                </a:lnTo>
                <a:lnTo>
                  <a:pt x="37" y="409"/>
                </a:lnTo>
                <a:lnTo>
                  <a:pt x="31" y="414"/>
                </a:lnTo>
                <a:lnTo>
                  <a:pt x="23" y="418"/>
                </a:lnTo>
                <a:lnTo>
                  <a:pt x="11" y="420"/>
                </a:lnTo>
                <a:lnTo>
                  <a:pt x="0" y="439"/>
                </a:lnTo>
                <a:lnTo>
                  <a:pt x="299" y="624"/>
                </a:lnTo>
                <a:lnTo>
                  <a:pt x="487" y="649"/>
                </a:lnTo>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4" name="Freeform 71">
            <a:extLst>
              <a:ext uri="{FF2B5EF4-FFF2-40B4-BE49-F238E27FC236}">
                <a16:creationId xmlns:a16="http://schemas.microsoft.com/office/drawing/2014/main" id="{B2C3901E-1EA1-98C9-D2CF-7FA6ED00019B}"/>
              </a:ext>
            </a:extLst>
          </p:cNvPr>
          <p:cNvSpPr>
            <a:spLocks/>
          </p:cNvSpPr>
          <p:nvPr/>
        </p:nvSpPr>
        <p:spPr bwMode="auto">
          <a:xfrm>
            <a:off x="2385877" y="1922397"/>
            <a:ext cx="802690" cy="1489311"/>
          </a:xfrm>
          <a:custGeom>
            <a:avLst/>
            <a:gdLst>
              <a:gd name="T0" fmla="*/ 2147483647 w 646"/>
              <a:gd name="T1" fmla="*/ 2147483647 h 1125"/>
              <a:gd name="T2" fmla="*/ 2147483647 w 646"/>
              <a:gd name="T3" fmla="*/ 2147483647 h 1125"/>
              <a:gd name="T4" fmla="*/ 2147483647 w 646"/>
              <a:gd name="T5" fmla="*/ 2147483647 h 1125"/>
              <a:gd name="T6" fmla="*/ 2147483647 w 646"/>
              <a:gd name="T7" fmla="*/ 2147483647 h 1125"/>
              <a:gd name="T8" fmla="*/ 2147483647 w 646"/>
              <a:gd name="T9" fmla="*/ 2147483647 h 1125"/>
              <a:gd name="T10" fmla="*/ 2147483647 w 646"/>
              <a:gd name="T11" fmla="*/ 2147483647 h 1125"/>
              <a:gd name="T12" fmla="*/ 2147483647 w 646"/>
              <a:gd name="T13" fmla="*/ 2147483647 h 1125"/>
              <a:gd name="T14" fmla="*/ 2147483647 w 646"/>
              <a:gd name="T15" fmla="*/ 2147483647 h 1125"/>
              <a:gd name="T16" fmla="*/ 2147483647 w 646"/>
              <a:gd name="T17" fmla="*/ 2147483647 h 1125"/>
              <a:gd name="T18" fmla="*/ 2147483647 w 646"/>
              <a:gd name="T19" fmla="*/ 2147483647 h 1125"/>
              <a:gd name="T20" fmla="*/ 2147483647 w 646"/>
              <a:gd name="T21" fmla="*/ 2147483647 h 1125"/>
              <a:gd name="T22" fmla="*/ 2147483647 w 646"/>
              <a:gd name="T23" fmla="*/ 2147483647 h 1125"/>
              <a:gd name="T24" fmla="*/ 2147483647 w 646"/>
              <a:gd name="T25" fmla="*/ 2147483647 h 1125"/>
              <a:gd name="T26" fmla="*/ 2147483647 w 646"/>
              <a:gd name="T27" fmla="*/ 2147483647 h 1125"/>
              <a:gd name="T28" fmla="*/ 2147483647 w 646"/>
              <a:gd name="T29" fmla="*/ 2147483647 h 1125"/>
              <a:gd name="T30" fmla="*/ 2147483647 w 646"/>
              <a:gd name="T31" fmla="*/ 2147483647 h 1125"/>
              <a:gd name="T32" fmla="*/ 2147483647 w 646"/>
              <a:gd name="T33" fmla="*/ 2147483647 h 1125"/>
              <a:gd name="T34" fmla="*/ 2147483647 w 646"/>
              <a:gd name="T35" fmla="*/ 2147483647 h 1125"/>
              <a:gd name="T36" fmla="*/ 2147483647 w 646"/>
              <a:gd name="T37" fmla="*/ 2147483647 h 1125"/>
              <a:gd name="T38" fmla="*/ 2147483647 w 646"/>
              <a:gd name="T39" fmla="*/ 2147483647 h 1125"/>
              <a:gd name="T40" fmla="*/ 2147483647 w 646"/>
              <a:gd name="T41" fmla="*/ 2147483647 h 1125"/>
              <a:gd name="T42" fmla="*/ 2147483647 w 646"/>
              <a:gd name="T43" fmla="*/ 2147483647 h 1125"/>
              <a:gd name="T44" fmla="*/ 2147483647 w 646"/>
              <a:gd name="T45" fmla="*/ 2147483647 h 1125"/>
              <a:gd name="T46" fmla="*/ 2147483647 w 646"/>
              <a:gd name="T47" fmla="*/ 2147483647 h 1125"/>
              <a:gd name="T48" fmla="*/ 2147483647 w 646"/>
              <a:gd name="T49" fmla="*/ 2147483647 h 1125"/>
              <a:gd name="T50" fmla="*/ 2147483647 w 646"/>
              <a:gd name="T51" fmla="*/ 2147483647 h 1125"/>
              <a:gd name="T52" fmla="*/ 2147483647 w 646"/>
              <a:gd name="T53" fmla="*/ 2147483647 h 1125"/>
              <a:gd name="T54" fmla="*/ 2147483647 w 646"/>
              <a:gd name="T55" fmla="*/ 2147483647 h 1125"/>
              <a:gd name="T56" fmla="*/ 2147483647 w 646"/>
              <a:gd name="T57" fmla="*/ 2147483647 h 1125"/>
              <a:gd name="T58" fmla="*/ 2147483647 w 646"/>
              <a:gd name="T59" fmla="*/ 2147483647 h 1125"/>
              <a:gd name="T60" fmla="*/ 2147483647 w 646"/>
              <a:gd name="T61" fmla="*/ 2147483647 h 1125"/>
              <a:gd name="T62" fmla="*/ 2147483647 w 646"/>
              <a:gd name="T63" fmla="*/ 2147483647 h 1125"/>
              <a:gd name="T64" fmla="*/ 2147483647 w 646"/>
              <a:gd name="T65" fmla="*/ 2147483647 h 1125"/>
              <a:gd name="T66" fmla="*/ 2147483647 w 646"/>
              <a:gd name="T67" fmla="*/ 2147483647 h 1125"/>
              <a:gd name="T68" fmla="*/ 2147483647 w 646"/>
              <a:gd name="T69" fmla="*/ 2147483647 h 1125"/>
              <a:gd name="T70" fmla="*/ 2147483647 w 646"/>
              <a:gd name="T71" fmla="*/ 2147483647 h 1125"/>
              <a:gd name="T72" fmla="*/ 2147483647 w 646"/>
              <a:gd name="T73" fmla="*/ 2147483647 h 1125"/>
              <a:gd name="T74" fmla="*/ 2147483647 w 646"/>
              <a:gd name="T75" fmla="*/ 2147483647 h 1125"/>
              <a:gd name="T76" fmla="*/ 2147483647 w 646"/>
              <a:gd name="T77" fmla="*/ 2147483647 h 1125"/>
              <a:gd name="T78" fmla="*/ 2147483647 w 646"/>
              <a:gd name="T79" fmla="*/ 2147483647 h 1125"/>
              <a:gd name="T80" fmla="*/ 2147483647 w 646"/>
              <a:gd name="T81" fmla="*/ 2147483647 h 1125"/>
              <a:gd name="T82" fmla="*/ 2147483647 w 646"/>
              <a:gd name="T83" fmla="*/ 2147483647 h 1125"/>
              <a:gd name="T84" fmla="*/ 2147483647 w 646"/>
              <a:gd name="T85" fmla="*/ 2147483647 h 1125"/>
              <a:gd name="T86" fmla="*/ 2147483647 w 646"/>
              <a:gd name="T87" fmla="*/ 2147483647 h 1125"/>
              <a:gd name="T88" fmla="*/ 2147483647 w 646"/>
              <a:gd name="T89" fmla="*/ 2147483647 h 1125"/>
              <a:gd name="T90" fmla="*/ 2147483647 w 646"/>
              <a:gd name="T91" fmla="*/ 2147483647 h 1125"/>
              <a:gd name="T92" fmla="*/ 2147483647 w 646"/>
              <a:gd name="T93" fmla="*/ 2147483647 h 1125"/>
              <a:gd name="T94" fmla="*/ 2147483647 w 646"/>
              <a:gd name="T95" fmla="*/ 2147483647 h 1125"/>
              <a:gd name="T96" fmla="*/ 2147483647 w 646"/>
              <a:gd name="T97" fmla="*/ 2147483647 h 1125"/>
              <a:gd name="T98" fmla="*/ 2147483647 w 646"/>
              <a:gd name="T99" fmla="*/ 2147483647 h 1125"/>
              <a:gd name="T100" fmla="*/ 2147483647 w 646"/>
              <a:gd name="T101" fmla="*/ 2147483647 h 1125"/>
              <a:gd name="T102" fmla="*/ 2147483647 w 646"/>
              <a:gd name="T103" fmla="*/ 2147483647 h 1125"/>
              <a:gd name="T104" fmla="*/ 2147483647 w 646"/>
              <a:gd name="T105" fmla="*/ 2147483647 h 1125"/>
              <a:gd name="T106" fmla="*/ 2147483647 w 646"/>
              <a:gd name="T107" fmla="*/ 2147483647 h 1125"/>
              <a:gd name="T108" fmla="*/ 2147483647 w 646"/>
              <a:gd name="T109" fmla="*/ 2147483647 h 1125"/>
              <a:gd name="T110" fmla="*/ 2147483647 w 646"/>
              <a:gd name="T111" fmla="*/ 2147483647 h 1125"/>
              <a:gd name="T112" fmla="*/ 2147483647 w 646"/>
              <a:gd name="T113" fmla="*/ 2147483647 h 1125"/>
              <a:gd name="T114" fmla="*/ 2147483647 w 646"/>
              <a:gd name="T115" fmla="*/ 2147483647 h 11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6" h="1125">
                <a:moveTo>
                  <a:pt x="362" y="89"/>
                </a:moveTo>
                <a:lnTo>
                  <a:pt x="287" y="388"/>
                </a:lnTo>
                <a:lnTo>
                  <a:pt x="624" y="889"/>
                </a:lnTo>
                <a:lnTo>
                  <a:pt x="620" y="892"/>
                </a:lnTo>
                <a:lnTo>
                  <a:pt x="620" y="898"/>
                </a:lnTo>
                <a:lnTo>
                  <a:pt x="622" y="909"/>
                </a:lnTo>
                <a:lnTo>
                  <a:pt x="626" y="917"/>
                </a:lnTo>
                <a:lnTo>
                  <a:pt x="628" y="923"/>
                </a:lnTo>
                <a:lnTo>
                  <a:pt x="630" y="925"/>
                </a:lnTo>
                <a:lnTo>
                  <a:pt x="632" y="926"/>
                </a:lnTo>
                <a:lnTo>
                  <a:pt x="634" y="932"/>
                </a:lnTo>
                <a:lnTo>
                  <a:pt x="636" y="943"/>
                </a:lnTo>
                <a:lnTo>
                  <a:pt x="636" y="953"/>
                </a:lnTo>
                <a:lnTo>
                  <a:pt x="638" y="957"/>
                </a:lnTo>
                <a:lnTo>
                  <a:pt x="640" y="960"/>
                </a:lnTo>
                <a:lnTo>
                  <a:pt x="644" y="964"/>
                </a:lnTo>
                <a:lnTo>
                  <a:pt x="644" y="966"/>
                </a:lnTo>
                <a:lnTo>
                  <a:pt x="646" y="970"/>
                </a:lnTo>
                <a:lnTo>
                  <a:pt x="644" y="976"/>
                </a:lnTo>
                <a:lnTo>
                  <a:pt x="636" y="985"/>
                </a:lnTo>
                <a:lnTo>
                  <a:pt x="632" y="989"/>
                </a:lnTo>
                <a:lnTo>
                  <a:pt x="628" y="993"/>
                </a:lnTo>
                <a:lnTo>
                  <a:pt x="624" y="993"/>
                </a:lnTo>
                <a:lnTo>
                  <a:pt x="622" y="995"/>
                </a:lnTo>
                <a:lnTo>
                  <a:pt x="620" y="995"/>
                </a:lnTo>
                <a:lnTo>
                  <a:pt x="616" y="998"/>
                </a:lnTo>
                <a:lnTo>
                  <a:pt x="614" y="1002"/>
                </a:lnTo>
                <a:lnTo>
                  <a:pt x="612" y="1006"/>
                </a:lnTo>
                <a:lnTo>
                  <a:pt x="611" y="1012"/>
                </a:lnTo>
                <a:lnTo>
                  <a:pt x="609" y="1021"/>
                </a:lnTo>
                <a:lnTo>
                  <a:pt x="609" y="1027"/>
                </a:lnTo>
                <a:lnTo>
                  <a:pt x="607" y="1030"/>
                </a:lnTo>
                <a:lnTo>
                  <a:pt x="607" y="1034"/>
                </a:lnTo>
                <a:lnTo>
                  <a:pt x="603" y="1036"/>
                </a:lnTo>
                <a:lnTo>
                  <a:pt x="595" y="1044"/>
                </a:lnTo>
                <a:lnTo>
                  <a:pt x="587" y="1049"/>
                </a:lnTo>
                <a:lnTo>
                  <a:pt x="581" y="1059"/>
                </a:lnTo>
                <a:lnTo>
                  <a:pt x="581" y="1061"/>
                </a:lnTo>
                <a:lnTo>
                  <a:pt x="581" y="1064"/>
                </a:lnTo>
                <a:lnTo>
                  <a:pt x="583" y="1068"/>
                </a:lnTo>
                <a:lnTo>
                  <a:pt x="585" y="1072"/>
                </a:lnTo>
                <a:lnTo>
                  <a:pt x="583" y="1078"/>
                </a:lnTo>
                <a:lnTo>
                  <a:pt x="579" y="1081"/>
                </a:lnTo>
                <a:lnTo>
                  <a:pt x="577" y="1087"/>
                </a:lnTo>
                <a:lnTo>
                  <a:pt x="579" y="1089"/>
                </a:lnTo>
                <a:lnTo>
                  <a:pt x="581" y="1091"/>
                </a:lnTo>
                <a:lnTo>
                  <a:pt x="587" y="1095"/>
                </a:lnTo>
                <a:lnTo>
                  <a:pt x="589" y="1097"/>
                </a:lnTo>
                <a:lnTo>
                  <a:pt x="593" y="1098"/>
                </a:lnTo>
                <a:lnTo>
                  <a:pt x="593" y="1100"/>
                </a:lnTo>
                <a:lnTo>
                  <a:pt x="595" y="1102"/>
                </a:lnTo>
                <a:lnTo>
                  <a:pt x="595" y="1106"/>
                </a:lnTo>
                <a:lnTo>
                  <a:pt x="593" y="1110"/>
                </a:lnTo>
                <a:lnTo>
                  <a:pt x="593" y="1114"/>
                </a:lnTo>
                <a:lnTo>
                  <a:pt x="591" y="1117"/>
                </a:lnTo>
                <a:lnTo>
                  <a:pt x="587" y="1119"/>
                </a:lnTo>
                <a:lnTo>
                  <a:pt x="583" y="1121"/>
                </a:lnTo>
                <a:lnTo>
                  <a:pt x="579" y="1123"/>
                </a:lnTo>
                <a:lnTo>
                  <a:pt x="567" y="1125"/>
                </a:lnTo>
                <a:lnTo>
                  <a:pt x="362" y="1097"/>
                </a:lnTo>
                <a:lnTo>
                  <a:pt x="360" y="1095"/>
                </a:lnTo>
                <a:lnTo>
                  <a:pt x="358" y="1091"/>
                </a:lnTo>
                <a:lnTo>
                  <a:pt x="358" y="1083"/>
                </a:lnTo>
                <a:lnTo>
                  <a:pt x="358" y="1074"/>
                </a:lnTo>
                <a:lnTo>
                  <a:pt x="356" y="1072"/>
                </a:lnTo>
                <a:lnTo>
                  <a:pt x="354" y="1070"/>
                </a:lnTo>
                <a:lnTo>
                  <a:pt x="352" y="1068"/>
                </a:lnTo>
                <a:lnTo>
                  <a:pt x="352" y="1066"/>
                </a:lnTo>
                <a:lnTo>
                  <a:pt x="352" y="1061"/>
                </a:lnTo>
                <a:lnTo>
                  <a:pt x="354" y="1053"/>
                </a:lnTo>
                <a:lnTo>
                  <a:pt x="356" y="1044"/>
                </a:lnTo>
                <a:lnTo>
                  <a:pt x="356" y="1034"/>
                </a:lnTo>
                <a:lnTo>
                  <a:pt x="354" y="1029"/>
                </a:lnTo>
                <a:lnTo>
                  <a:pt x="354" y="1023"/>
                </a:lnTo>
                <a:lnTo>
                  <a:pt x="346" y="1010"/>
                </a:lnTo>
                <a:lnTo>
                  <a:pt x="342" y="1004"/>
                </a:lnTo>
                <a:lnTo>
                  <a:pt x="336" y="998"/>
                </a:lnTo>
                <a:lnTo>
                  <a:pt x="333" y="996"/>
                </a:lnTo>
                <a:lnTo>
                  <a:pt x="331" y="993"/>
                </a:lnTo>
                <a:lnTo>
                  <a:pt x="329" y="981"/>
                </a:lnTo>
                <a:lnTo>
                  <a:pt x="327" y="976"/>
                </a:lnTo>
                <a:lnTo>
                  <a:pt x="325" y="972"/>
                </a:lnTo>
                <a:lnTo>
                  <a:pt x="323" y="970"/>
                </a:lnTo>
                <a:lnTo>
                  <a:pt x="321" y="970"/>
                </a:lnTo>
                <a:lnTo>
                  <a:pt x="319" y="972"/>
                </a:lnTo>
                <a:lnTo>
                  <a:pt x="317" y="974"/>
                </a:lnTo>
                <a:lnTo>
                  <a:pt x="315" y="972"/>
                </a:lnTo>
                <a:lnTo>
                  <a:pt x="313" y="968"/>
                </a:lnTo>
                <a:lnTo>
                  <a:pt x="313" y="964"/>
                </a:lnTo>
                <a:lnTo>
                  <a:pt x="311" y="960"/>
                </a:lnTo>
                <a:lnTo>
                  <a:pt x="307" y="955"/>
                </a:lnTo>
                <a:lnTo>
                  <a:pt x="303" y="951"/>
                </a:lnTo>
                <a:lnTo>
                  <a:pt x="299" y="949"/>
                </a:lnTo>
                <a:lnTo>
                  <a:pt x="295" y="949"/>
                </a:lnTo>
                <a:lnTo>
                  <a:pt x="293" y="949"/>
                </a:lnTo>
                <a:lnTo>
                  <a:pt x="289" y="949"/>
                </a:lnTo>
                <a:lnTo>
                  <a:pt x="289" y="951"/>
                </a:lnTo>
                <a:lnTo>
                  <a:pt x="287" y="951"/>
                </a:lnTo>
                <a:lnTo>
                  <a:pt x="284" y="949"/>
                </a:lnTo>
                <a:lnTo>
                  <a:pt x="284" y="945"/>
                </a:lnTo>
                <a:lnTo>
                  <a:pt x="284" y="943"/>
                </a:lnTo>
                <a:lnTo>
                  <a:pt x="286" y="942"/>
                </a:lnTo>
                <a:lnTo>
                  <a:pt x="287" y="938"/>
                </a:lnTo>
                <a:lnTo>
                  <a:pt x="286" y="936"/>
                </a:lnTo>
                <a:lnTo>
                  <a:pt x="284" y="934"/>
                </a:lnTo>
                <a:lnTo>
                  <a:pt x="280" y="932"/>
                </a:lnTo>
                <a:lnTo>
                  <a:pt x="278" y="932"/>
                </a:lnTo>
                <a:lnTo>
                  <a:pt x="278" y="930"/>
                </a:lnTo>
                <a:lnTo>
                  <a:pt x="278" y="923"/>
                </a:lnTo>
                <a:lnTo>
                  <a:pt x="278" y="919"/>
                </a:lnTo>
                <a:lnTo>
                  <a:pt x="278" y="915"/>
                </a:lnTo>
                <a:lnTo>
                  <a:pt x="276" y="913"/>
                </a:lnTo>
                <a:lnTo>
                  <a:pt x="274" y="911"/>
                </a:lnTo>
                <a:lnTo>
                  <a:pt x="268" y="909"/>
                </a:lnTo>
                <a:lnTo>
                  <a:pt x="254" y="908"/>
                </a:lnTo>
                <a:lnTo>
                  <a:pt x="248" y="906"/>
                </a:lnTo>
                <a:lnTo>
                  <a:pt x="242" y="904"/>
                </a:lnTo>
                <a:lnTo>
                  <a:pt x="239" y="900"/>
                </a:lnTo>
                <a:lnTo>
                  <a:pt x="235" y="898"/>
                </a:lnTo>
                <a:lnTo>
                  <a:pt x="231" y="892"/>
                </a:lnTo>
                <a:lnTo>
                  <a:pt x="227" y="889"/>
                </a:lnTo>
                <a:lnTo>
                  <a:pt x="225" y="883"/>
                </a:lnTo>
                <a:lnTo>
                  <a:pt x="221" y="877"/>
                </a:lnTo>
                <a:lnTo>
                  <a:pt x="215" y="872"/>
                </a:lnTo>
                <a:lnTo>
                  <a:pt x="209" y="866"/>
                </a:lnTo>
                <a:lnTo>
                  <a:pt x="201" y="860"/>
                </a:lnTo>
                <a:lnTo>
                  <a:pt x="195" y="855"/>
                </a:lnTo>
                <a:lnTo>
                  <a:pt x="188" y="853"/>
                </a:lnTo>
                <a:lnTo>
                  <a:pt x="180" y="851"/>
                </a:lnTo>
                <a:lnTo>
                  <a:pt x="174" y="849"/>
                </a:lnTo>
                <a:lnTo>
                  <a:pt x="170" y="847"/>
                </a:lnTo>
                <a:lnTo>
                  <a:pt x="164" y="841"/>
                </a:lnTo>
                <a:lnTo>
                  <a:pt x="156" y="834"/>
                </a:lnTo>
                <a:lnTo>
                  <a:pt x="152" y="832"/>
                </a:lnTo>
                <a:lnTo>
                  <a:pt x="145" y="830"/>
                </a:lnTo>
                <a:lnTo>
                  <a:pt x="137" y="828"/>
                </a:lnTo>
                <a:lnTo>
                  <a:pt x="133" y="826"/>
                </a:lnTo>
                <a:lnTo>
                  <a:pt x="125" y="821"/>
                </a:lnTo>
                <a:lnTo>
                  <a:pt x="125" y="813"/>
                </a:lnTo>
                <a:lnTo>
                  <a:pt x="127" y="805"/>
                </a:lnTo>
                <a:lnTo>
                  <a:pt x="127" y="798"/>
                </a:lnTo>
                <a:lnTo>
                  <a:pt x="127" y="790"/>
                </a:lnTo>
                <a:lnTo>
                  <a:pt x="127" y="787"/>
                </a:lnTo>
                <a:lnTo>
                  <a:pt x="129" y="781"/>
                </a:lnTo>
                <a:lnTo>
                  <a:pt x="131" y="768"/>
                </a:lnTo>
                <a:lnTo>
                  <a:pt x="133" y="760"/>
                </a:lnTo>
                <a:lnTo>
                  <a:pt x="133" y="756"/>
                </a:lnTo>
                <a:lnTo>
                  <a:pt x="131" y="751"/>
                </a:lnTo>
                <a:lnTo>
                  <a:pt x="129" y="749"/>
                </a:lnTo>
                <a:lnTo>
                  <a:pt x="125" y="749"/>
                </a:lnTo>
                <a:lnTo>
                  <a:pt x="123" y="747"/>
                </a:lnTo>
                <a:lnTo>
                  <a:pt x="123" y="743"/>
                </a:lnTo>
                <a:lnTo>
                  <a:pt x="123" y="737"/>
                </a:lnTo>
                <a:lnTo>
                  <a:pt x="123" y="732"/>
                </a:lnTo>
                <a:lnTo>
                  <a:pt x="121" y="730"/>
                </a:lnTo>
                <a:lnTo>
                  <a:pt x="119" y="728"/>
                </a:lnTo>
                <a:lnTo>
                  <a:pt x="117" y="722"/>
                </a:lnTo>
                <a:lnTo>
                  <a:pt x="115" y="715"/>
                </a:lnTo>
                <a:lnTo>
                  <a:pt x="111" y="709"/>
                </a:lnTo>
                <a:lnTo>
                  <a:pt x="109" y="705"/>
                </a:lnTo>
                <a:lnTo>
                  <a:pt x="105" y="701"/>
                </a:lnTo>
                <a:lnTo>
                  <a:pt x="103" y="700"/>
                </a:lnTo>
                <a:lnTo>
                  <a:pt x="102" y="698"/>
                </a:lnTo>
                <a:lnTo>
                  <a:pt x="100" y="696"/>
                </a:lnTo>
                <a:lnTo>
                  <a:pt x="100" y="690"/>
                </a:lnTo>
                <a:lnTo>
                  <a:pt x="102" y="684"/>
                </a:lnTo>
                <a:lnTo>
                  <a:pt x="102" y="683"/>
                </a:lnTo>
                <a:lnTo>
                  <a:pt x="102" y="681"/>
                </a:lnTo>
                <a:lnTo>
                  <a:pt x="98" y="677"/>
                </a:lnTo>
                <a:lnTo>
                  <a:pt x="94" y="669"/>
                </a:lnTo>
                <a:lnTo>
                  <a:pt x="92" y="662"/>
                </a:lnTo>
                <a:lnTo>
                  <a:pt x="90" y="658"/>
                </a:lnTo>
                <a:lnTo>
                  <a:pt x="90" y="654"/>
                </a:lnTo>
                <a:lnTo>
                  <a:pt x="86" y="647"/>
                </a:lnTo>
                <a:lnTo>
                  <a:pt x="78" y="635"/>
                </a:lnTo>
                <a:lnTo>
                  <a:pt x="68" y="615"/>
                </a:lnTo>
                <a:lnTo>
                  <a:pt x="66" y="609"/>
                </a:lnTo>
                <a:lnTo>
                  <a:pt x="64" y="603"/>
                </a:lnTo>
                <a:lnTo>
                  <a:pt x="64" y="601"/>
                </a:lnTo>
                <a:lnTo>
                  <a:pt x="66" y="598"/>
                </a:lnTo>
                <a:lnTo>
                  <a:pt x="68" y="596"/>
                </a:lnTo>
                <a:lnTo>
                  <a:pt x="72" y="592"/>
                </a:lnTo>
                <a:lnTo>
                  <a:pt x="76" y="590"/>
                </a:lnTo>
                <a:lnTo>
                  <a:pt x="80" y="586"/>
                </a:lnTo>
                <a:lnTo>
                  <a:pt x="82" y="581"/>
                </a:lnTo>
                <a:lnTo>
                  <a:pt x="86" y="575"/>
                </a:lnTo>
                <a:lnTo>
                  <a:pt x="88" y="573"/>
                </a:lnTo>
                <a:lnTo>
                  <a:pt x="90" y="571"/>
                </a:lnTo>
                <a:lnTo>
                  <a:pt x="92" y="567"/>
                </a:lnTo>
                <a:lnTo>
                  <a:pt x="94" y="565"/>
                </a:lnTo>
                <a:lnTo>
                  <a:pt x="94" y="562"/>
                </a:lnTo>
                <a:lnTo>
                  <a:pt x="92" y="558"/>
                </a:lnTo>
                <a:lnTo>
                  <a:pt x="88" y="554"/>
                </a:lnTo>
                <a:lnTo>
                  <a:pt x="84" y="550"/>
                </a:lnTo>
                <a:lnTo>
                  <a:pt x="80" y="548"/>
                </a:lnTo>
                <a:lnTo>
                  <a:pt x="72" y="548"/>
                </a:lnTo>
                <a:lnTo>
                  <a:pt x="68" y="546"/>
                </a:lnTo>
                <a:lnTo>
                  <a:pt x="64" y="541"/>
                </a:lnTo>
                <a:lnTo>
                  <a:pt x="62" y="537"/>
                </a:lnTo>
                <a:lnTo>
                  <a:pt x="58" y="529"/>
                </a:lnTo>
                <a:lnTo>
                  <a:pt x="56" y="524"/>
                </a:lnTo>
                <a:lnTo>
                  <a:pt x="55" y="516"/>
                </a:lnTo>
                <a:lnTo>
                  <a:pt x="55" y="511"/>
                </a:lnTo>
                <a:lnTo>
                  <a:pt x="56" y="505"/>
                </a:lnTo>
                <a:lnTo>
                  <a:pt x="58" y="501"/>
                </a:lnTo>
                <a:lnTo>
                  <a:pt x="58" y="497"/>
                </a:lnTo>
                <a:lnTo>
                  <a:pt x="58" y="494"/>
                </a:lnTo>
                <a:lnTo>
                  <a:pt x="56" y="492"/>
                </a:lnTo>
                <a:lnTo>
                  <a:pt x="53" y="490"/>
                </a:lnTo>
                <a:lnTo>
                  <a:pt x="53" y="486"/>
                </a:lnTo>
                <a:lnTo>
                  <a:pt x="51" y="484"/>
                </a:lnTo>
                <a:lnTo>
                  <a:pt x="53" y="480"/>
                </a:lnTo>
                <a:lnTo>
                  <a:pt x="58" y="473"/>
                </a:lnTo>
                <a:lnTo>
                  <a:pt x="58" y="471"/>
                </a:lnTo>
                <a:lnTo>
                  <a:pt x="58" y="465"/>
                </a:lnTo>
                <a:lnTo>
                  <a:pt x="58" y="463"/>
                </a:lnTo>
                <a:lnTo>
                  <a:pt x="60" y="461"/>
                </a:lnTo>
                <a:lnTo>
                  <a:pt x="62" y="461"/>
                </a:lnTo>
                <a:lnTo>
                  <a:pt x="66" y="465"/>
                </a:lnTo>
                <a:lnTo>
                  <a:pt x="66" y="467"/>
                </a:lnTo>
                <a:lnTo>
                  <a:pt x="66" y="471"/>
                </a:lnTo>
                <a:lnTo>
                  <a:pt x="66" y="473"/>
                </a:lnTo>
                <a:lnTo>
                  <a:pt x="68" y="475"/>
                </a:lnTo>
                <a:lnTo>
                  <a:pt x="72" y="478"/>
                </a:lnTo>
                <a:lnTo>
                  <a:pt x="76" y="482"/>
                </a:lnTo>
                <a:lnTo>
                  <a:pt x="78" y="484"/>
                </a:lnTo>
                <a:lnTo>
                  <a:pt x="78" y="488"/>
                </a:lnTo>
                <a:lnTo>
                  <a:pt x="78" y="490"/>
                </a:lnTo>
                <a:lnTo>
                  <a:pt x="80" y="492"/>
                </a:lnTo>
                <a:lnTo>
                  <a:pt x="82" y="494"/>
                </a:lnTo>
                <a:lnTo>
                  <a:pt x="84" y="494"/>
                </a:lnTo>
                <a:lnTo>
                  <a:pt x="88" y="494"/>
                </a:lnTo>
                <a:lnTo>
                  <a:pt x="90" y="494"/>
                </a:lnTo>
                <a:lnTo>
                  <a:pt x="90" y="492"/>
                </a:lnTo>
                <a:lnTo>
                  <a:pt x="90" y="484"/>
                </a:lnTo>
                <a:lnTo>
                  <a:pt x="88" y="478"/>
                </a:lnTo>
                <a:lnTo>
                  <a:pt x="84" y="473"/>
                </a:lnTo>
                <a:lnTo>
                  <a:pt x="82" y="471"/>
                </a:lnTo>
                <a:lnTo>
                  <a:pt x="80" y="469"/>
                </a:lnTo>
                <a:lnTo>
                  <a:pt x="80" y="465"/>
                </a:lnTo>
                <a:lnTo>
                  <a:pt x="80" y="461"/>
                </a:lnTo>
                <a:lnTo>
                  <a:pt x="82" y="456"/>
                </a:lnTo>
                <a:lnTo>
                  <a:pt x="82" y="452"/>
                </a:lnTo>
                <a:lnTo>
                  <a:pt x="84" y="448"/>
                </a:lnTo>
                <a:lnTo>
                  <a:pt x="82" y="444"/>
                </a:lnTo>
                <a:lnTo>
                  <a:pt x="80" y="442"/>
                </a:lnTo>
                <a:lnTo>
                  <a:pt x="82" y="439"/>
                </a:lnTo>
                <a:lnTo>
                  <a:pt x="84" y="439"/>
                </a:lnTo>
                <a:lnTo>
                  <a:pt x="90" y="439"/>
                </a:lnTo>
                <a:lnTo>
                  <a:pt x="94" y="442"/>
                </a:lnTo>
                <a:lnTo>
                  <a:pt x="98" y="444"/>
                </a:lnTo>
                <a:lnTo>
                  <a:pt x="100" y="444"/>
                </a:lnTo>
                <a:lnTo>
                  <a:pt x="105" y="444"/>
                </a:lnTo>
                <a:lnTo>
                  <a:pt x="109" y="444"/>
                </a:lnTo>
                <a:lnTo>
                  <a:pt x="111" y="444"/>
                </a:lnTo>
                <a:lnTo>
                  <a:pt x="115" y="446"/>
                </a:lnTo>
                <a:lnTo>
                  <a:pt x="119" y="450"/>
                </a:lnTo>
                <a:lnTo>
                  <a:pt x="129" y="454"/>
                </a:lnTo>
                <a:lnTo>
                  <a:pt x="131" y="454"/>
                </a:lnTo>
                <a:lnTo>
                  <a:pt x="135" y="454"/>
                </a:lnTo>
                <a:lnTo>
                  <a:pt x="135" y="452"/>
                </a:lnTo>
                <a:lnTo>
                  <a:pt x="133" y="448"/>
                </a:lnTo>
                <a:lnTo>
                  <a:pt x="131" y="446"/>
                </a:lnTo>
                <a:lnTo>
                  <a:pt x="129" y="444"/>
                </a:lnTo>
                <a:lnTo>
                  <a:pt x="131" y="441"/>
                </a:lnTo>
                <a:lnTo>
                  <a:pt x="131" y="439"/>
                </a:lnTo>
                <a:lnTo>
                  <a:pt x="127" y="439"/>
                </a:lnTo>
                <a:lnTo>
                  <a:pt x="119" y="437"/>
                </a:lnTo>
                <a:lnTo>
                  <a:pt x="113" y="437"/>
                </a:lnTo>
                <a:lnTo>
                  <a:pt x="105" y="435"/>
                </a:lnTo>
                <a:lnTo>
                  <a:pt x="98" y="435"/>
                </a:lnTo>
                <a:lnTo>
                  <a:pt x="96" y="429"/>
                </a:lnTo>
                <a:lnTo>
                  <a:pt x="92" y="425"/>
                </a:lnTo>
                <a:lnTo>
                  <a:pt x="90" y="424"/>
                </a:lnTo>
                <a:lnTo>
                  <a:pt x="86" y="424"/>
                </a:lnTo>
                <a:lnTo>
                  <a:pt x="80" y="424"/>
                </a:lnTo>
                <a:lnTo>
                  <a:pt x="72" y="424"/>
                </a:lnTo>
                <a:lnTo>
                  <a:pt x="68" y="427"/>
                </a:lnTo>
                <a:lnTo>
                  <a:pt x="64" y="429"/>
                </a:lnTo>
                <a:lnTo>
                  <a:pt x="60" y="429"/>
                </a:lnTo>
                <a:lnTo>
                  <a:pt x="60" y="431"/>
                </a:lnTo>
                <a:lnTo>
                  <a:pt x="60" y="433"/>
                </a:lnTo>
                <a:lnTo>
                  <a:pt x="58" y="435"/>
                </a:lnTo>
                <a:lnTo>
                  <a:pt x="56" y="435"/>
                </a:lnTo>
                <a:lnTo>
                  <a:pt x="53" y="435"/>
                </a:lnTo>
                <a:lnTo>
                  <a:pt x="49" y="431"/>
                </a:lnTo>
                <a:lnTo>
                  <a:pt x="43" y="427"/>
                </a:lnTo>
                <a:lnTo>
                  <a:pt x="39" y="425"/>
                </a:lnTo>
                <a:lnTo>
                  <a:pt x="37" y="422"/>
                </a:lnTo>
                <a:lnTo>
                  <a:pt x="35" y="418"/>
                </a:lnTo>
                <a:lnTo>
                  <a:pt x="35" y="414"/>
                </a:lnTo>
                <a:lnTo>
                  <a:pt x="37" y="410"/>
                </a:lnTo>
                <a:lnTo>
                  <a:pt x="39" y="405"/>
                </a:lnTo>
                <a:lnTo>
                  <a:pt x="39" y="403"/>
                </a:lnTo>
                <a:lnTo>
                  <a:pt x="41" y="401"/>
                </a:lnTo>
                <a:lnTo>
                  <a:pt x="39" y="393"/>
                </a:lnTo>
                <a:lnTo>
                  <a:pt x="39" y="386"/>
                </a:lnTo>
                <a:lnTo>
                  <a:pt x="35" y="376"/>
                </a:lnTo>
                <a:lnTo>
                  <a:pt x="31" y="365"/>
                </a:lnTo>
                <a:lnTo>
                  <a:pt x="27" y="356"/>
                </a:lnTo>
                <a:lnTo>
                  <a:pt x="17" y="337"/>
                </a:lnTo>
                <a:lnTo>
                  <a:pt x="10" y="322"/>
                </a:lnTo>
                <a:lnTo>
                  <a:pt x="8" y="316"/>
                </a:lnTo>
                <a:lnTo>
                  <a:pt x="6" y="310"/>
                </a:lnTo>
                <a:lnTo>
                  <a:pt x="6" y="304"/>
                </a:lnTo>
                <a:lnTo>
                  <a:pt x="8" y="299"/>
                </a:lnTo>
                <a:lnTo>
                  <a:pt x="10" y="293"/>
                </a:lnTo>
                <a:lnTo>
                  <a:pt x="13" y="287"/>
                </a:lnTo>
                <a:lnTo>
                  <a:pt x="15" y="282"/>
                </a:lnTo>
                <a:lnTo>
                  <a:pt x="15" y="276"/>
                </a:lnTo>
                <a:lnTo>
                  <a:pt x="15" y="270"/>
                </a:lnTo>
                <a:lnTo>
                  <a:pt x="13" y="265"/>
                </a:lnTo>
                <a:lnTo>
                  <a:pt x="13" y="261"/>
                </a:lnTo>
                <a:lnTo>
                  <a:pt x="11" y="255"/>
                </a:lnTo>
                <a:lnTo>
                  <a:pt x="13" y="252"/>
                </a:lnTo>
                <a:lnTo>
                  <a:pt x="15" y="246"/>
                </a:lnTo>
                <a:lnTo>
                  <a:pt x="19" y="242"/>
                </a:lnTo>
                <a:lnTo>
                  <a:pt x="21" y="236"/>
                </a:lnTo>
                <a:lnTo>
                  <a:pt x="23" y="231"/>
                </a:lnTo>
                <a:lnTo>
                  <a:pt x="23" y="225"/>
                </a:lnTo>
                <a:lnTo>
                  <a:pt x="23" y="218"/>
                </a:lnTo>
                <a:lnTo>
                  <a:pt x="21" y="212"/>
                </a:lnTo>
                <a:lnTo>
                  <a:pt x="17" y="201"/>
                </a:lnTo>
                <a:lnTo>
                  <a:pt x="11" y="185"/>
                </a:lnTo>
                <a:lnTo>
                  <a:pt x="6" y="168"/>
                </a:lnTo>
                <a:lnTo>
                  <a:pt x="2" y="161"/>
                </a:lnTo>
                <a:lnTo>
                  <a:pt x="0" y="153"/>
                </a:lnTo>
                <a:lnTo>
                  <a:pt x="0" y="148"/>
                </a:lnTo>
                <a:lnTo>
                  <a:pt x="2" y="144"/>
                </a:lnTo>
                <a:lnTo>
                  <a:pt x="13" y="136"/>
                </a:lnTo>
                <a:lnTo>
                  <a:pt x="19" y="131"/>
                </a:lnTo>
                <a:lnTo>
                  <a:pt x="25" y="125"/>
                </a:lnTo>
                <a:lnTo>
                  <a:pt x="29" y="117"/>
                </a:lnTo>
                <a:lnTo>
                  <a:pt x="33" y="112"/>
                </a:lnTo>
                <a:lnTo>
                  <a:pt x="35" y="106"/>
                </a:lnTo>
                <a:lnTo>
                  <a:pt x="35" y="102"/>
                </a:lnTo>
                <a:lnTo>
                  <a:pt x="35" y="98"/>
                </a:lnTo>
                <a:lnTo>
                  <a:pt x="35" y="95"/>
                </a:lnTo>
                <a:lnTo>
                  <a:pt x="39" y="89"/>
                </a:lnTo>
                <a:lnTo>
                  <a:pt x="49" y="78"/>
                </a:lnTo>
                <a:lnTo>
                  <a:pt x="56" y="68"/>
                </a:lnTo>
                <a:lnTo>
                  <a:pt x="58" y="63"/>
                </a:lnTo>
                <a:lnTo>
                  <a:pt x="60" y="59"/>
                </a:lnTo>
                <a:lnTo>
                  <a:pt x="58" y="32"/>
                </a:lnTo>
                <a:lnTo>
                  <a:pt x="58" y="23"/>
                </a:lnTo>
                <a:lnTo>
                  <a:pt x="60" y="17"/>
                </a:lnTo>
                <a:lnTo>
                  <a:pt x="60" y="11"/>
                </a:lnTo>
                <a:lnTo>
                  <a:pt x="62" y="8"/>
                </a:lnTo>
                <a:lnTo>
                  <a:pt x="64" y="4"/>
                </a:lnTo>
                <a:lnTo>
                  <a:pt x="64" y="2"/>
                </a:lnTo>
                <a:lnTo>
                  <a:pt x="60" y="0"/>
                </a:lnTo>
                <a:lnTo>
                  <a:pt x="362" y="89"/>
                </a:lnTo>
                <a:close/>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5" name="Freeform 72">
            <a:extLst>
              <a:ext uri="{FF2B5EF4-FFF2-40B4-BE49-F238E27FC236}">
                <a16:creationId xmlns:a16="http://schemas.microsoft.com/office/drawing/2014/main" id="{EE9CC910-20DD-41D9-D2F1-C6721D278009}"/>
              </a:ext>
            </a:extLst>
          </p:cNvPr>
          <p:cNvSpPr>
            <a:spLocks/>
          </p:cNvSpPr>
          <p:nvPr/>
        </p:nvSpPr>
        <p:spPr bwMode="auto">
          <a:xfrm>
            <a:off x="2452635" y="1391368"/>
            <a:ext cx="821764" cy="733947"/>
          </a:xfrm>
          <a:custGeom>
            <a:avLst/>
            <a:gdLst>
              <a:gd name="T0" fmla="*/ 2147483647 w 663"/>
              <a:gd name="T1" fmla="*/ 2147483647 h 554"/>
              <a:gd name="T2" fmla="*/ 2147483647 w 663"/>
              <a:gd name="T3" fmla="*/ 2147483647 h 554"/>
              <a:gd name="T4" fmla="*/ 2147483647 w 663"/>
              <a:gd name="T5" fmla="*/ 2147483647 h 554"/>
              <a:gd name="T6" fmla="*/ 2147483647 w 663"/>
              <a:gd name="T7" fmla="*/ 2147483647 h 554"/>
              <a:gd name="T8" fmla="*/ 2147483647 w 663"/>
              <a:gd name="T9" fmla="*/ 2147483647 h 554"/>
              <a:gd name="T10" fmla="*/ 2147483647 w 663"/>
              <a:gd name="T11" fmla="*/ 2147483647 h 554"/>
              <a:gd name="T12" fmla="*/ 2147483647 w 663"/>
              <a:gd name="T13" fmla="*/ 2147483647 h 554"/>
              <a:gd name="T14" fmla="*/ 2147483647 w 663"/>
              <a:gd name="T15" fmla="*/ 2147483647 h 554"/>
              <a:gd name="T16" fmla="*/ 2147483647 w 663"/>
              <a:gd name="T17" fmla="*/ 2147483647 h 554"/>
              <a:gd name="T18" fmla="*/ 2147483647 w 663"/>
              <a:gd name="T19" fmla="*/ 2147483647 h 554"/>
              <a:gd name="T20" fmla="*/ 2147483647 w 663"/>
              <a:gd name="T21" fmla="*/ 2147483647 h 554"/>
              <a:gd name="T22" fmla="*/ 2147483647 w 663"/>
              <a:gd name="T23" fmla="*/ 2147483647 h 554"/>
              <a:gd name="T24" fmla="*/ 2147483647 w 663"/>
              <a:gd name="T25" fmla="*/ 2147483647 h 554"/>
              <a:gd name="T26" fmla="*/ 2147483647 w 663"/>
              <a:gd name="T27" fmla="*/ 2147483647 h 554"/>
              <a:gd name="T28" fmla="*/ 2147483647 w 663"/>
              <a:gd name="T29" fmla="*/ 2147483647 h 554"/>
              <a:gd name="T30" fmla="*/ 2147483647 w 663"/>
              <a:gd name="T31" fmla="*/ 2147483647 h 554"/>
              <a:gd name="T32" fmla="*/ 2147483647 w 663"/>
              <a:gd name="T33" fmla="*/ 2147483647 h 554"/>
              <a:gd name="T34" fmla="*/ 2147483647 w 663"/>
              <a:gd name="T35" fmla="*/ 2147483647 h 554"/>
              <a:gd name="T36" fmla="*/ 2147483647 w 663"/>
              <a:gd name="T37" fmla="*/ 2147483647 h 554"/>
              <a:gd name="T38" fmla="*/ 2147483647 w 663"/>
              <a:gd name="T39" fmla="*/ 2147483647 h 554"/>
              <a:gd name="T40" fmla="*/ 2147483647 w 663"/>
              <a:gd name="T41" fmla="*/ 2147483647 h 554"/>
              <a:gd name="T42" fmla="*/ 2147483647 w 663"/>
              <a:gd name="T43" fmla="*/ 2147483647 h 554"/>
              <a:gd name="T44" fmla="*/ 2147483647 w 663"/>
              <a:gd name="T45" fmla="*/ 2147483647 h 554"/>
              <a:gd name="T46" fmla="*/ 2147483647 w 663"/>
              <a:gd name="T47" fmla="*/ 2147483647 h 554"/>
              <a:gd name="T48" fmla="*/ 2147483647 w 663"/>
              <a:gd name="T49" fmla="*/ 2147483647 h 554"/>
              <a:gd name="T50" fmla="*/ 2147483647 w 663"/>
              <a:gd name="T51" fmla="*/ 2147483647 h 554"/>
              <a:gd name="T52" fmla="*/ 2147483647 w 663"/>
              <a:gd name="T53" fmla="*/ 2147483647 h 554"/>
              <a:gd name="T54" fmla="*/ 2147483647 w 663"/>
              <a:gd name="T55" fmla="*/ 2147483647 h 554"/>
              <a:gd name="T56" fmla="*/ 2147483647 w 663"/>
              <a:gd name="T57" fmla="*/ 2147483647 h 554"/>
              <a:gd name="T58" fmla="*/ 2147483647 w 663"/>
              <a:gd name="T59" fmla="*/ 2147483647 h 554"/>
              <a:gd name="T60" fmla="*/ 2147483647 w 663"/>
              <a:gd name="T61" fmla="*/ 2147483647 h 554"/>
              <a:gd name="T62" fmla="*/ 2147483647 w 663"/>
              <a:gd name="T63" fmla="*/ 2147483647 h 554"/>
              <a:gd name="T64" fmla="*/ 2147483647 w 663"/>
              <a:gd name="T65" fmla="*/ 2147483647 h 554"/>
              <a:gd name="T66" fmla="*/ 2147483647 w 663"/>
              <a:gd name="T67" fmla="*/ 2147483647 h 554"/>
              <a:gd name="T68" fmla="*/ 2147483647 w 663"/>
              <a:gd name="T69" fmla="*/ 2147483647 h 554"/>
              <a:gd name="T70" fmla="*/ 2147483647 w 663"/>
              <a:gd name="T71" fmla="*/ 2147483647 h 554"/>
              <a:gd name="T72" fmla="*/ 2147483647 w 663"/>
              <a:gd name="T73" fmla="*/ 2147483647 h 554"/>
              <a:gd name="T74" fmla="*/ 2147483647 w 663"/>
              <a:gd name="T75" fmla="*/ 2147483647 h 554"/>
              <a:gd name="T76" fmla="*/ 2147483647 w 663"/>
              <a:gd name="T77" fmla="*/ 2147483647 h 554"/>
              <a:gd name="T78" fmla="*/ 2147483647 w 663"/>
              <a:gd name="T79" fmla="*/ 2147483647 h 554"/>
              <a:gd name="T80" fmla="*/ 2147483647 w 663"/>
              <a:gd name="T81" fmla="*/ 2147483647 h 554"/>
              <a:gd name="T82" fmla="*/ 2147483647 w 663"/>
              <a:gd name="T83" fmla="*/ 2147483647 h 554"/>
              <a:gd name="T84" fmla="*/ 2147483647 w 663"/>
              <a:gd name="T85" fmla="*/ 2147483647 h 554"/>
              <a:gd name="T86" fmla="*/ 2147483647 w 663"/>
              <a:gd name="T87" fmla="*/ 2147483647 h 554"/>
              <a:gd name="T88" fmla="*/ 2147483647 w 663"/>
              <a:gd name="T89" fmla="*/ 2147483647 h 554"/>
              <a:gd name="T90" fmla="*/ 2147483647 w 663"/>
              <a:gd name="T91" fmla="*/ 2147483647 h 554"/>
              <a:gd name="T92" fmla="*/ 2147483647 w 663"/>
              <a:gd name="T93" fmla="*/ 2147483647 h 554"/>
              <a:gd name="T94" fmla="*/ 2147483647 w 663"/>
              <a:gd name="T95" fmla="*/ 2147483647 h 554"/>
              <a:gd name="T96" fmla="*/ 2147483647 w 663"/>
              <a:gd name="T97" fmla="*/ 2147483647 h 554"/>
              <a:gd name="T98" fmla="*/ 2147483647 w 663"/>
              <a:gd name="T99" fmla="*/ 2147483647 h 554"/>
              <a:gd name="T100" fmla="*/ 2147483647 w 663"/>
              <a:gd name="T101" fmla="*/ 2147483647 h 554"/>
              <a:gd name="T102" fmla="*/ 2147483647 w 663"/>
              <a:gd name="T103" fmla="*/ 2147483647 h 554"/>
              <a:gd name="T104" fmla="*/ 2147483647 w 663"/>
              <a:gd name="T105" fmla="*/ 2147483647 h 554"/>
              <a:gd name="T106" fmla="*/ 2147483647 w 663"/>
              <a:gd name="T107" fmla="*/ 2147483647 h 554"/>
              <a:gd name="T108" fmla="*/ 0 w 663"/>
              <a:gd name="T109" fmla="*/ 2147483647 h 554"/>
              <a:gd name="T110" fmla="*/ 2147483647 w 663"/>
              <a:gd name="T111" fmla="*/ 2147483647 h 5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3" h="554">
                <a:moveTo>
                  <a:pt x="7" y="408"/>
                </a:moveTo>
                <a:lnTo>
                  <a:pt x="309" y="497"/>
                </a:lnTo>
                <a:lnTo>
                  <a:pt x="544" y="554"/>
                </a:lnTo>
                <a:lnTo>
                  <a:pt x="561" y="469"/>
                </a:lnTo>
                <a:lnTo>
                  <a:pt x="573" y="408"/>
                </a:lnTo>
                <a:lnTo>
                  <a:pt x="581" y="376"/>
                </a:lnTo>
                <a:lnTo>
                  <a:pt x="583" y="372"/>
                </a:lnTo>
                <a:lnTo>
                  <a:pt x="585" y="370"/>
                </a:lnTo>
                <a:lnTo>
                  <a:pt x="591" y="363"/>
                </a:lnTo>
                <a:lnTo>
                  <a:pt x="597" y="357"/>
                </a:lnTo>
                <a:lnTo>
                  <a:pt x="599" y="351"/>
                </a:lnTo>
                <a:lnTo>
                  <a:pt x="601" y="348"/>
                </a:lnTo>
                <a:lnTo>
                  <a:pt x="601" y="342"/>
                </a:lnTo>
                <a:lnTo>
                  <a:pt x="599" y="338"/>
                </a:lnTo>
                <a:lnTo>
                  <a:pt x="591" y="333"/>
                </a:lnTo>
                <a:lnTo>
                  <a:pt x="585" y="329"/>
                </a:lnTo>
                <a:lnTo>
                  <a:pt x="583" y="323"/>
                </a:lnTo>
                <a:lnTo>
                  <a:pt x="581" y="319"/>
                </a:lnTo>
                <a:lnTo>
                  <a:pt x="583" y="314"/>
                </a:lnTo>
                <a:lnTo>
                  <a:pt x="587" y="310"/>
                </a:lnTo>
                <a:lnTo>
                  <a:pt x="591" y="304"/>
                </a:lnTo>
                <a:lnTo>
                  <a:pt x="599" y="293"/>
                </a:lnTo>
                <a:lnTo>
                  <a:pt x="610" y="276"/>
                </a:lnTo>
                <a:lnTo>
                  <a:pt x="620" y="264"/>
                </a:lnTo>
                <a:lnTo>
                  <a:pt x="626" y="259"/>
                </a:lnTo>
                <a:lnTo>
                  <a:pt x="634" y="253"/>
                </a:lnTo>
                <a:lnTo>
                  <a:pt x="636" y="246"/>
                </a:lnTo>
                <a:lnTo>
                  <a:pt x="640" y="238"/>
                </a:lnTo>
                <a:lnTo>
                  <a:pt x="651" y="223"/>
                </a:lnTo>
                <a:lnTo>
                  <a:pt x="657" y="215"/>
                </a:lnTo>
                <a:lnTo>
                  <a:pt x="661" y="208"/>
                </a:lnTo>
                <a:lnTo>
                  <a:pt x="663" y="198"/>
                </a:lnTo>
                <a:lnTo>
                  <a:pt x="663" y="194"/>
                </a:lnTo>
                <a:lnTo>
                  <a:pt x="663" y="189"/>
                </a:lnTo>
                <a:lnTo>
                  <a:pt x="659" y="179"/>
                </a:lnTo>
                <a:lnTo>
                  <a:pt x="653" y="174"/>
                </a:lnTo>
                <a:lnTo>
                  <a:pt x="650" y="166"/>
                </a:lnTo>
                <a:lnTo>
                  <a:pt x="642" y="153"/>
                </a:lnTo>
                <a:lnTo>
                  <a:pt x="495" y="117"/>
                </a:lnTo>
                <a:lnTo>
                  <a:pt x="493" y="117"/>
                </a:lnTo>
                <a:lnTo>
                  <a:pt x="489" y="117"/>
                </a:lnTo>
                <a:lnTo>
                  <a:pt x="481" y="117"/>
                </a:lnTo>
                <a:lnTo>
                  <a:pt x="462" y="113"/>
                </a:lnTo>
                <a:lnTo>
                  <a:pt x="450" y="113"/>
                </a:lnTo>
                <a:lnTo>
                  <a:pt x="440" y="111"/>
                </a:lnTo>
                <a:lnTo>
                  <a:pt x="432" y="113"/>
                </a:lnTo>
                <a:lnTo>
                  <a:pt x="428" y="113"/>
                </a:lnTo>
                <a:lnTo>
                  <a:pt x="426" y="115"/>
                </a:lnTo>
                <a:lnTo>
                  <a:pt x="422" y="119"/>
                </a:lnTo>
                <a:lnTo>
                  <a:pt x="419" y="119"/>
                </a:lnTo>
                <a:lnTo>
                  <a:pt x="415" y="121"/>
                </a:lnTo>
                <a:lnTo>
                  <a:pt x="409" y="121"/>
                </a:lnTo>
                <a:lnTo>
                  <a:pt x="399" y="119"/>
                </a:lnTo>
                <a:lnTo>
                  <a:pt x="389" y="117"/>
                </a:lnTo>
                <a:lnTo>
                  <a:pt x="372" y="115"/>
                </a:lnTo>
                <a:lnTo>
                  <a:pt x="364" y="115"/>
                </a:lnTo>
                <a:lnTo>
                  <a:pt x="358" y="117"/>
                </a:lnTo>
                <a:lnTo>
                  <a:pt x="352" y="117"/>
                </a:lnTo>
                <a:lnTo>
                  <a:pt x="348" y="117"/>
                </a:lnTo>
                <a:lnTo>
                  <a:pt x="338" y="113"/>
                </a:lnTo>
                <a:lnTo>
                  <a:pt x="330" y="109"/>
                </a:lnTo>
                <a:lnTo>
                  <a:pt x="323" y="106"/>
                </a:lnTo>
                <a:lnTo>
                  <a:pt x="311" y="98"/>
                </a:lnTo>
                <a:lnTo>
                  <a:pt x="305" y="96"/>
                </a:lnTo>
                <a:lnTo>
                  <a:pt x="301" y="96"/>
                </a:lnTo>
                <a:lnTo>
                  <a:pt x="299" y="96"/>
                </a:lnTo>
                <a:lnTo>
                  <a:pt x="280" y="96"/>
                </a:lnTo>
                <a:lnTo>
                  <a:pt x="266" y="94"/>
                </a:lnTo>
                <a:lnTo>
                  <a:pt x="256" y="91"/>
                </a:lnTo>
                <a:lnTo>
                  <a:pt x="250" y="89"/>
                </a:lnTo>
                <a:lnTo>
                  <a:pt x="242" y="83"/>
                </a:lnTo>
                <a:lnTo>
                  <a:pt x="238" y="83"/>
                </a:lnTo>
                <a:lnTo>
                  <a:pt x="236" y="83"/>
                </a:lnTo>
                <a:lnTo>
                  <a:pt x="234" y="83"/>
                </a:lnTo>
                <a:lnTo>
                  <a:pt x="233" y="81"/>
                </a:lnTo>
                <a:lnTo>
                  <a:pt x="231" y="79"/>
                </a:lnTo>
                <a:lnTo>
                  <a:pt x="231" y="75"/>
                </a:lnTo>
                <a:lnTo>
                  <a:pt x="231" y="68"/>
                </a:lnTo>
                <a:lnTo>
                  <a:pt x="231" y="58"/>
                </a:lnTo>
                <a:lnTo>
                  <a:pt x="231" y="47"/>
                </a:lnTo>
                <a:lnTo>
                  <a:pt x="231" y="38"/>
                </a:lnTo>
                <a:lnTo>
                  <a:pt x="229" y="34"/>
                </a:lnTo>
                <a:lnTo>
                  <a:pt x="227" y="30"/>
                </a:lnTo>
                <a:lnTo>
                  <a:pt x="223" y="28"/>
                </a:lnTo>
                <a:lnTo>
                  <a:pt x="219" y="26"/>
                </a:lnTo>
                <a:lnTo>
                  <a:pt x="213" y="21"/>
                </a:lnTo>
                <a:lnTo>
                  <a:pt x="207" y="17"/>
                </a:lnTo>
                <a:lnTo>
                  <a:pt x="201" y="15"/>
                </a:lnTo>
                <a:lnTo>
                  <a:pt x="197" y="15"/>
                </a:lnTo>
                <a:lnTo>
                  <a:pt x="188" y="13"/>
                </a:lnTo>
                <a:lnTo>
                  <a:pt x="186" y="11"/>
                </a:lnTo>
                <a:lnTo>
                  <a:pt x="184" y="9"/>
                </a:lnTo>
                <a:lnTo>
                  <a:pt x="182" y="9"/>
                </a:lnTo>
                <a:lnTo>
                  <a:pt x="180" y="7"/>
                </a:lnTo>
                <a:lnTo>
                  <a:pt x="176" y="4"/>
                </a:lnTo>
                <a:lnTo>
                  <a:pt x="172" y="2"/>
                </a:lnTo>
                <a:lnTo>
                  <a:pt x="170" y="0"/>
                </a:lnTo>
                <a:lnTo>
                  <a:pt x="164" y="0"/>
                </a:lnTo>
                <a:lnTo>
                  <a:pt x="156" y="4"/>
                </a:lnTo>
                <a:lnTo>
                  <a:pt x="156" y="11"/>
                </a:lnTo>
                <a:lnTo>
                  <a:pt x="154" y="17"/>
                </a:lnTo>
                <a:lnTo>
                  <a:pt x="150" y="22"/>
                </a:lnTo>
                <a:lnTo>
                  <a:pt x="148" y="26"/>
                </a:lnTo>
                <a:lnTo>
                  <a:pt x="148" y="30"/>
                </a:lnTo>
                <a:lnTo>
                  <a:pt x="148" y="34"/>
                </a:lnTo>
                <a:lnTo>
                  <a:pt x="146" y="43"/>
                </a:lnTo>
                <a:lnTo>
                  <a:pt x="146" y="51"/>
                </a:lnTo>
                <a:lnTo>
                  <a:pt x="144" y="58"/>
                </a:lnTo>
                <a:lnTo>
                  <a:pt x="141" y="64"/>
                </a:lnTo>
                <a:lnTo>
                  <a:pt x="139" y="62"/>
                </a:lnTo>
                <a:lnTo>
                  <a:pt x="139" y="70"/>
                </a:lnTo>
                <a:lnTo>
                  <a:pt x="125" y="104"/>
                </a:lnTo>
                <a:lnTo>
                  <a:pt x="115" y="125"/>
                </a:lnTo>
                <a:lnTo>
                  <a:pt x="109" y="138"/>
                </a:lnTo>
                <a:lnTo>
                  <a:pt x="105" y="145"/>
                </a:lnTo>
                <a:lnTo>
                  <a:pt x="101" y="155"/>
                </a:lnTo>
                <a:lnTo>
                  <a:pt x="99" y="164"/>
                </a:lnTo>
                <a:lnTo>
                  <a:pt x="95" y="174"/>
                </a:lnTo>
                <a:lnTo>
                  <a:pt x="90" y="183"/>
                </a:lnTo>
                <a:lnTo>
                  <a:pt x="86" y="196"/>
                </a:lnTo>
                <a:lnTo>
                  <a:pt x="82" y="210"/>
                </a:lnTo>
                <a:lnTo>
                  <a:pt x="80" y="213"/>
                </a:lnTo>
                <a:lnTo>
                  <a:pt x="78" y="217"/>
                </a:lnTo>
                <a:lnTo>
                  <a:pt x="74" y="221"/>
                </a:lnTo>
                <a:lnTo>
                  <a:pt x="74" y="223"/>
                </a:lnTo>
                <a:lnTo>
                  <a:pt x="72" y="229"/>
                </a:lnTo>
                <a:lnTo>
                  <a:pt x="72" y="234"/>
                </a:lnTo>
                <a:lnTo>
                  <a:pt x="70" y="236"/>
                </a:lnTo>
                <a:lnTo>
                  <a:pt x="68" y="240"/>
                </a:lnTo>
                <a:lnTo>
                  <a:pt x="60" y="247"/>
                </a:lnTo>
                <a:lnTo>
                  <a:pt x="52" y="257"/>
                </a:lnTo>
                <a:lnTo>
                  <a:pt x="50" y="259"/>
                </a:lnTo>
                <a:lnTo>
                  <a:pt x="50" y="263"/>
                </a:lnTo>
                <a:lnTo>
                  <a:pt x="54" y="264"/>
                </a:lnTo>
                <a:lnTo>
                  <a:pt x="56" y="268"/>
                </a:lnTo>
                <a:lnTo>
                  <a:pt x="56" y="270"/>
                </a:lnTo>
                <a:lnTo>
                  <a:pt x="56" y="272"/>
                </a:lnTo>
                <a:lnTo>
                  <a:pt x="54" y="274"/>
                </a:lnTo>
                <a:lnTo>
                  <a:pt x="50" y="276"/>
                </a:lnTo>
                <a:lnTo>
                  <a:pt x="43" y="276"/>
                </a:lnTo>
                <a:lnTo>
                  <a:pt x="41" y="276"/>
                </a:lnTo>
                <a:lnTo>
                  <a:pt x="37" y="278"/>
                </a:lnTo>
                <a:lnTo>
                  <a:pt x="35" y="281"/>
                </a:lnTo>
                <a:lnTo>
                  <a:pt x="35" y="285"/>
                </a:lnTo>
                <a:lnTo>
                  <a:pt x="33" y="291"/>
                </a:lnTo>
                <a:lnTo>
                  <a:pt x="31" y="295"/>
                </a:lnTo>
                <a:lnTo>
                  <a:pt x="29" y="298"/>
                </a:lnTo>
                <a:lnTo>
                  <a:pt x="27" y="302"/>
                </a:lnTo>
                <a:lnTo>
                  <a:pt x="25" y="306"/>
                </a:lnTo>
                <a:lnTo>
                  <a:pt x="23" y="308"/>
                </a:lnTo>
                <a:lnTo>
                  <a:pt x="17" y="312"/>
                </a:lnTo>
                <a:lnTo>
                  <a:pt x="15" y="315"/>
                </a:lnTo>
                <a:lnTo>
                  <a:pt x="13" y="317"/>
                </a:lnTo>
                <a:lnTo>
                  <a:pt x="13" y="329"/>
                </a:lnTo>
                <a:lnTo>
                  <a:pt x="13" y="333"/>
                </a:lnTo>
                <a:lnTo>
                  <a:pt x="15" y="336"/>
                </a:lnTo>
                <a:lnTo>
                  <a:pt x="15" y="346"/>
                </a:lnTo>
                <a:lnTo>
                  <a:pt x="15" y="350"/>
                </a:lnTo>
                <a:lnTo>
                  <a:pt x="13" y="353"/>
                </a:lnTo>
                <a:lnTo>
                  <a:pt x="9" y="359"/>
                </a:lnTo>
                <a:lnTo>
                  <a:pt x="7" y="361"/>
                </a:lnTo>
                <a:lnTo>
                  <a:pt x="5" y="363"/>
                </a:lnTo>
                <a:lnTo>
                  <a:pt x="3" y="367"/>
                </a:lnTo>
                <a:lnTo>
                  <a:pt x="2" y="372"/>
                </a:lnTo>
                <a:lnTo>
                  <a:pt x="0" y="380"/>
                </a:lnTo>
                <a:lnTo>
                  <a:pt x="0" y="385"/>
                </a:lnTo>
                <a:lnTo>
                  <a:pt x="2" y="393"/>
                </a:lnTo>
                <a:lnTo>
                  <a:pt x="2" y="399"/>
                </a:lnTo>
                <a:lnTo>
                  <a:pt x="3" y="404"/>
                </a:lnTo>
                <a:lnTo>
                  <a:pt x="7" y="408"/>
                </a:lnTo>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6" name="Freeform 73">
            <a:extLst>
              <a:ext uri="{FF2B5EF4-FFF2-40B4-BE49-F238E27FC236}">
                <a16:creationId xmlns:a16="http://schemas.microsoft.com/office/drawing/2014/main" id="{544AEA97-D8CC-C3E5-3A9D-6C1C4FCAC930}"/>
              </a:ext>
            </a:extLst>
          </p:cNvPr>
          <p:cNvSpPr>
            <a:spLocks/>
          </p:cNvSpPr>
          <p:nvPr/>
        </p:nvSpPr>
        <p:spPr bwMode="auto">
          <a:xfrm>
            <a:off x="2659280" y="1065650"/>
            <a:ext cx="667584" cy="536895"/>
          </a:xfrm>
          <a:custGeom>
            <a:avLst/>
            <a:gdLst>
              <a:gd name="T0" fmla="*/ 2147483647 w 538"/>
              <a:gd name="T1" fmla="*/ 2147483647 h 405"/>
              <a:gd name="T2" fmla="*/ 2147483647 w 538"/>
              <a:gd name="T3" fmla="*/ 2147483647 h 405"/>
              <a:gd name="T4" fmla="*/ 2147483647 w 538"/>
              <a:gd name="T5" fmla="*/ 2147483647 h 405"/>
              <a:gd name="T6" fmla="*/ 2147483647 w 538"/>
              <a:gd name="T7" fmla="*/ 2147483647 h 405"/>
              <a:gd name="T8" fmla="*/ 2147483647 w 538"/>
              <a:gd name="T9" fmla="*/ 2147483647 h 405"/>
              <a:gd name="T10" fmla="*/ 2147483647 w 538"/>
              <a:gd name="T11" fmla="*/ 2147483647 h 405"/>
              <a:gd name="T12" fmla="*/ 2147483647 w 538"/>
              <a:gd name="T13" fmla="*/ 2147483647 h 405"/>
              <a:gd name="T14" fmla="*/ 2147483647 w 538"/>
              <a:gd name="T15" fmla="*/ 2147483647 h 405"/>
              <a:gd name="T16" fmla="*/ 2147483647 w 538"/>
              <a:gd name="T17" fmla="*/ 2147483647 h 405"/>
              <a:gd name="T18" fmla="*/ 2147483647 w 538"/>
              <a:gd name="T19" fmla="*/ 2147483647 h 405"/>
              <a:gd name="T20" fmla="*/ 2147483647 w 538"/>
              <a:gd name="T21" fmla="*/ 2147483647 h 405"/>
              <a:gd name="T22" fmla="*/ 2147483647 w 538"/>
              <a:gd name="T23" fmla="*/ 2147483647 h 405"/>
              <a:gd name="T24" fmla="*/ 2147483647 w 538"/>
              <a:gd name="T25" fmla="*/ 2147483647 h 405"/>
              <a:gd name="T26" fmla="*/ 2147483647 w 538"/>
              <a:gd name="T27" fmla="*/ 2147483647 h 405"/>
              <a:gd name="T28" fmla="*/ 2147483647 w 538"/>
              <a:gd name="T29" fmla="*/ 2147483647 h 405"/>
              <a:gd name="T30" fmla="*/ 2147483647 w 538"/>
              <a:gd name="T31" fmla="*/ 2147483647 h 405"/>
              <a:gd name="T32" fmla="*/ 2147483647 w 538"/>
              <a:gd name="T33" fmla="*/ 2147483647 h 405"/>
              <a:gd name="T34" fmla="*/ 2147483647 w 538"/>
              <a:gd name="T35" fmla="*/ 2147483647 h 405"/>
              <a:gd name="T36" fmla="*/ 2147483647 w 538"/>
              <a:gd name="T37" fmla="*/ 2147483647 h 405"/>
              <a:gd name="T38" fmla="*/ 2147483647 w 538"/>
              <a:gd name="T39" fmla="*/ 2147483647 h 405"/>
              <a:gd name="T40" fmla="*/ 2147483647 w 538"/>
              <a:gd name="T41" fmla="*/ 2147483647 h 405"/>
              <a:gd name="T42" fmla="*/ 2147483647 w 538"/>
              <a:gd name="T43" fmla="*/ 2147483647 h 405"/>
              <a:gd name="T44" fmla="*/ 2147483647 w 538"/>
              <a:gd name="T45" fmla="*/ 2147483647 h 405"/>
              <a:gd name="T46" fmla="*/ 2147483647 w 538"/>
              <a:gd name="T47" fmla="*/ 2147483647 h 405"/>
              <a:gd name="T48" fmla="*/ 2147483647 w 538"/>
              <a:gd name="T49" fmla="*/ 2147483647 h 405"/>
              <a:gd name="T50" fmla="*/ 2147483647 w 538"/>
              <a:gd name="T51" fmla="*/ 2147483647 h 405"/>
              <a:gd name="T52" fmla="*/ 2147483647 w 538"/>
              <a:gd name="T53" fmla="*/ 2147483647 h 405"/>
              <a:gd name="T54" fmla="*/ 2147483647 w 538"/>
              <a:gd name="T55" fmla="*/ 2147483647 h 405"/>
              <a:gd name="T56" fmla="*/ 2147483647 w 538"/>
              <a:gd name="T57" fmla="*/ 2147483647 h 405"/>
              <a:gd name="T58" fmla="*/ 2147483647 w 538"/>
              <a:gd name="T59" fmla="*/ 2147483647 h 405"/>
              <a:gd name="T60" fmla="*/ 2147483647 w 538"/>
              <a:gd name="T61" fmla="*/ 2147483647 h 405"/>
              <a:gd name="T62" fmla="*/ 2147483647 w 538"/>
              <a:gd name="T63" fmla="*/ 2147483647 h 405"/>
              <a:gd name="T64" fmla="*/ 2147483647 w 538"/>
              <a:gd name="T65" fmla="*/ 2147483647 h 405"/>
              <a:gd name="T66" fmla="*/ 2147483647 w 538"/>
              <a:gd name="T67" fmla="*/ 2147483647 h 405"/>
              <a:gd name="T68" fmla="*/ 2147483647 w 538"/>
              <a:gd name="T69" fmla="*/ 2147483647 h 405"/>
              <a:gd name="T70" fmla="*/ 2147483647 w 538"/>
              <a:gd name="T71" fmla="*/ 2147483647 h 405"/>
              <a:gd name="T72" fmla="*/ 2147483647 w 538"/>
              <a:gd name="T73" fmla="*/ 2147483647 h 405"/>
              <a:gd name="T74" fmla="*/ 2147483647 w 538"/>
              <a:gd name="T75" fmla="*/ 2147483647 h 405"/>
              <a:gd name="T76" fmla="*/ 2147483647 w 538"/>
              <a:gd name="T77" fmla="*/ 2147483647 h 405"/>
              <a:gd name="T78" fmla="*/ 2147483647 w 538"/>
              <a:gd name="T79" fmla="*/ 2147483647 h 405"/>
              <a:gd name="T80" fmla="*/ 2147483647 w 538"/>
              <a:gd name="T81" fmla="*/ 2147483647 h 405"/>
              <a:gd name="T82" fmla="*/ 2147483647 w 538"/>
              <a:gd name="T83" fmla="*/ 2147483647 h 405"/>
              <a:gd name="T84" fmla="*/ 2147483647 w 538"/>
              <a:gd name="T85" fmla="*/ 2147483647 h 405"/>
              <a:gd name="T86" fmla="*/ 2147483647 w 538"/>
              <a:gd name="T87" fmla="*/ 2147483647 h 405"/>
              <a:gd name="T88" fmla="*/ 0 w 538"/>
              <a:gd name="T89" fmla="*/ 2147483647 h 405"/>
              <a:gd name="T90" fmla="*/ 2147483647 w 538"/>
              <a:gd name="T91" fmla="*/ 2147483647 h 405"/>
              <a:gd name="T92" fmla="*/ 0 w 538"/>
              <a:gd name="T93" fmla="*/ 2147483647 h 405"/>
              <a:gd name="T94" fmla="*/ 2147483647 w 538"/>
              <a:gd name="T95" fmla="*/ 2147483647 h 405"/>
              <a:gd name="T96" fmla="*/ 2147483647 w 538"/>
              <a:gd name="T97" fmla="*/ 2147483647 h 4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8" h="405">
                <a:moveTo>
                  <a:pt x="10" y="261"/>
                </a:moveTo>
                <a:lnTo>
                  <a:pt x="10" y="263"/>
                </a:lnTo>
                <a:lnTo>
                  <a:pt x="12" y="263"/>
                </a:lnTo>
                <a:lnTo>
                  <a:pt x="14" y="265"/>
                </a:lnTo>
                <a:lnTo>
                  <a:pt x="23" y="267"/>
                </a:lnTo>
                <a:lnTo>
                  <a:pt x="27" y="267"/>
                </a:lnTo>
                <a:lnTo>
                  <a:pt x="33" y="269"/>
                </a:lnTo>
                <a:lnTo>
                  <a:pt x="39" y="273"/>
                </a:lnTo>
                <a:lnTo>
                  <a:pt x="45" y="278"/>
                </a:lnTo>
                <a:lnTo>
                  <a:pt x="49" y="280"/>
                </a:lnTo>
                <a:lnTo>
                  <a:pt x="53" y="282"/>
                </a:lnTo>
                <a:lnTo>
                  <a:pt x="55" y="286"/>
                </a:lnTo>
                <a:lnTo>
                  <a:pt x="57" y="290"/>
                </a:lnTo>
                <a:lnTo>
                  <a:pt x="57" y="299"/>
                </a:lnTo>
                <a:lnTo>
                  <a:pt x="57" y="310"/>
                </a:lnTo>
                <a:lnTo>
                  <a:pt x="57" y="327"/>
                </a:lnTo>
                <a:lnTo>
                  <a:pt x="57" y="331"/>
                </a:lnTo>
                <a:lnTo>
                  <a:pt x="59" y="333"/>
                </a:lnTo>
                <a:lnTo>
                  <a:pt x="60" y="335"/>
                </a:lnTo>
                <a:lnTo>
                  <a:pt x="62" y="335"/>
                </a:lnTo>
                <a:lnTo>
                  <a:pt x="64" y="335"/>
                </a:lnTo>
                <a:lnTo>
                  <a:pt x="68" y="335"/>
                </a:lnTo>
                <a:lnTo>
                  <a:pt x="76" y="341"/>
                </a:lnTo>
                <a:lnTo>
                  <a:pt x="82" y="343"/>
                </a:lnTo>
                <a:lnTo>
                  <a:pt x="92" y="346"/>
                </a:lnTo>
                <a:lnTo>
                  <a:pt x="106" y="348"/>
                </a:lnTo>
                <a:lnTo>
                  <a:pt x="125" y="348"/>
                </a:lnTo>
                <a:lnTo>
                  <a:pt x="131" y="348"/>
                </a:lnTo>
                <a:lnTo>
                  <a:pt x="137" y="350"/>
                </a:lnTo>
                <a:lnTo>
                  <a:pt x="149" y="358"/>
                </a:lnTo>
                <a:lnTo>
                  <a:pt x="156" y="361"/>
                </a:lnTo>
                <a:lnTo>
                  <a:pt x="164" y="365"/>
                </a:lnTo>
                <a:lnTo>
                  <a:pt x="174" y="369"/>
                </a:lnTo>
                <a:lnTo>
                  <a:pt x="184" y="369"/>
                </a:lnTo>
                <a:lnTo>
                  <a:pt x="186" y="367"/>
                </a:lnTo>
                <a:lnTo>
                  <a:pt x="190" y="367"/>
                </a:lnTo>
                <a:lnTo>
                  <a:pt x="198" y="367"/>
                </a:lnTo>
                <a:lnTo>
                  <a:pt x="207" y="367"/>
                </a:lnTo>
                <a:lnTo>
                  <a:pt x="215" y="369"/>
                </a:lnTo>
                <a:lnTo>
                  <a:pt x="225" y="371"/>
                </a:lnTo>
                <a:lnTo>
                  <a:pt x="235" y="373"/>
                </a:lnTo>
                <a:lnTo>
                  <a:pt x="241" y="373"/>
                </a:lnTo>
                <a:lnTo>
                  <a:pt x="245" y="371"/>
                </a:lnTo>
                <a:lnTo>
                  <a:pt x="248" y="371"/>
                </a:lnTo>
                <a:lnTo>
                  <a:pt x="252" y="367"/>
                </a:lnTo>
                <a:lnTo>
                  <a:pt x="254" y="365"/>
                </a:lnTo>
                <a:lnTo>
                  <a:pt x="258" y="365"/>
                </a:lnTo>
                <a:lnTo>
                  <a:pt x="266" y="363"/>
                </a:lnTo>
                <a:lnTo>
                  <a:pt x="276" y="365"/>
                </a:lnTo>
                <a:lnTo>
                  <a:pt x="288" y="365"/>
                </a:lnTo>
                <a:lnTo>
                  <a:pt x="307" y="369"/>
                </a:lnTo>
                <a:lnTo>
                  <a:pt x="315" y="369"/>
                </a:lnTo>
                <a:lnTo>
                  <a:pt x="319" y="369"/>
                </a:lnTo>
                <a:lnTo>
                  <a:pt x="321" y="369"/>
                </a:lnTo>
                <a:lnTo>
                  <a:pt x="468" y="405"/>
                </a:lnTo>
                <a:lnTo>
                  <a:pt x="538" y="110"/>
                </a:lnTo>
                <a:lnTo>
                  <a:pt x="472" y="93"/>
                </a:lnTo>
                <a:lnTo>
                  <a:pt x="407" y="74"/>
                </a:lnTo>
                <a:lnTo>
                  <a:pt x="288" y="40"/>
                </a:lnTo>
                <a:lnTo>
                  <a:pt x="196" y="14"/>
                </a:lnTo>
                <a:lnTo>
                  <a:pt x="154" y="2"/>
                </a:lnTo>
                <a:lnTo>
                  <a:pt x="153" y="0"/>
                </a:lnTo>
                <a:lnTo>
                  <a:pt x="151" y="2"/>
                </a:lnTo>
                <a:lnTo>
                  <a:pt x="151" y="4"/>
                </a:lnTo>
                <a:lnTo>
                  <a:pt x="153" y="10"/>
                </a:lnTo>
                <a:lnTo>
                  <a:pt x="153" y="12"/>
                </a:lnTo>
                <a:lnTo>
                  <a:pt x="154" y="12"/>
                </a:lnTo>
                <a:lnTo>
                  <a:pt x="156" y="15"/>
                </a:lnTo>
                <a:lnTo>
                  <a:pt x="160" y="17"/>
                </a:lnTo>
                <a:lnTo>
                  <a:pt x="160" y="19"/>
                </a:lnTo>
                <a:lnTo>
                  <a:pt x="162" y="21"/>
                </a:lnTo>
                <a:lnTo>
                  <a:pt x="162" y="29"/>
                </a:lnTo>
                <a:lnTo>
                  <a:pt x="164" y="34"/>
                </a:lnTo>
                <a:lnTo>
                  <a:pt x="162" y="38"/>
                </a:lnTo>
                <a:lnTo>
                  <a:pt x="162" y="40"/>
                </a:lnTo>
                <a:lnTo>
                  <a:pt x="160" y="40"/>
                </a:lnTo>
                <a:lnTo>
                  <a:pt x="160" y="48"/>
                </a:lnTo>
                <a:lnTo>
                  <a:pt x="160" y="53"/>
                </a:lnTo>
                <a:lnTo>
                  <a:pt x="160" y="57"/>
                </a:lnTo>
                <a:lnTo>
                  <a:pt x="156" y="59"/>
                </a:lnTo>
                <a:lnTo>
                  <a:pt x="156" y="63"/>
                </a:lnTo>
                <a:lnTo>
                  <a:pt x="154" y="68"/>
                </a:lnTo>
                <a:lnTo>
                  <a:pt x="156" y="70"/>
                </a:lnTo>
                <a:lnTo>
                  <a:pt x="158" y="72"/>
                </a:lnTo>
                <a:lnTo>
                  <a:pt x="160" y="72"/>
                </a:lnTo>
                <a:lnTo>
                  <a:pt x="162" y="74"/>
                </a:lnTo>
                <a:lnTo>
                  <a:pt x="162" y="76"/>
                </a:lnTo>
                <a:lnTo>
                  <a:pt x="160" y="78"/>
                </a:lnTo>
                <a:lnTo>
                  <a:pt x="158" y="78"/>
                </a:lnTo>
                <a:lnTo>
                  <a:pt x="158" y="82"/>
                </a:lnTo>
                <a:lnTo>
                  <a:pt x="160" y="89"/>
                </a:lnTo>
                <a:lnTo>
                  <a:pt x="158" y="91"/>
                </a:lnTo>
                <a:lnTo>
                  <a:pt x="156" y="93"/>
                </a:lnTo>
                <a:lnTo>
                  <a:pt x="156" y="95"/>
                </a:lnTo>
                <a:lnTo>
                  <a:pt x="158" y="99"/>
                </a:lnTo>
                <a:lnTo>
                  <a:pt x="162" y="102"/>
                </a:lnTo>
                <a:lnTo>
                  <a:pt x="164" y="104"/>
                </a:lnTo>
                <a:lnTo>
                  <a:pt x="164" y="106"/>
                </a:lnTo>
                <a:lnTo>
                  <a:pt x="158" y="112"/>
                </a:lnTo>
                <a:lnTo>
                  <a:pt x="145" y="127"/>
                </a:lnTo>
                <a:lnTo>
                  <a:pt x="141" y="135"/>
                </a:lnTo>
                <a:lnTo>
                  <a:pt x="141" y="136"/>
                </a:lnTo>
                <a:lnTo>
                  <a:pt x="141" y="140"/>
                </a:lnTo>
                <a:lnTo>
                  <a:pt x="141" y="150"/>
                </a:lnTo>
                <a:lnTo>
                  <a:pt x="137" y="161"/>
                </a:lnTo>
                <a:lnTo>
                  <a:pt x="135" y="165"/>
                </a:lnTo>
                <a:lnTo>
                  <a:pt x="131" y="169"/>
                </a:lnTo>
                <a:lnTo>
                  <a:pt x="125" y="172"/>
                </a:lnTo>
                <a:lnTo>
                  <a:pt x="119" y="174"/>
                </a:lnTo>
                <a:lnTo>
                  <a:pt x="107" y="178"/>
                </a:lnTo>
                <a:lnTo>
                  <a:pt x="100" y="184"/>
                </a:lnTo>
                <a:lnTo>
                  <a:pt x="96" y="186"/>
                </a:lnTo>
                <a:lnTo>
                  <a:pt x="92" y="188"/>
                </a:lnTo>
                <a:lnTo>
                  <a:pt x="88" y="188"/>
                </a:lnTo>
                <a:lnTo>
                  <a:pt x="86" y="188"/>
                </a:lnTo>
                <a:lnTo>
                  <a:pt x="84" y="188"/>
                </a:lnTo>
                <a:lnTo>
                  <a:pt x="80" y="182"/>
                </a:lnTo>
                <a:lnTo>
                  <a:pt x="80" y="178"/>
                </a:lnTo>
                <a:lnTo>
                  <a:pt x="80" y="174"/>
                </a:lnTo>
                <a:lnTo>
                  <a:pt x="84" y="169"/>
                </a:lnTo>
                <a:lnTo>
                  <a:pt x="86" y="165"/>
                </a:lnTo>
                <a:lnTo>
                  <a:pt x="86" y="161"/>
                </a:lnTo>
                <a:lnTo>
                  <a:pt x="78" y="161"/>
                </a:lnTo>
                <a:lnTo>
                  <a:pt x="78" y="159"/>
                </a:lnTo>
                <a:lnTo>
                  <a:pt x="78" y="157"/>
                </a:lnTo>
                <a:lnTo>
                  <a:pt x="78" y="152"/>
                </a:lnTo>
                <a:lnTo>
                  <a:pt x="80" y="146"/>
                </a:lnTo>
                <a:lnTo>
                  <a:pt x="94" y="131"/>
                </a:lnTo>
                <a:lnTo>
                  <a:pt x="100" y="125"/>
                </a:lnTo>
                <a:lnTo>
                  <a:pt x="104" y="121"/>
                </a:lnTo>
                <a:lnTo>
                  <a:pt x="107" y="119"/>
                </a:lnTo>
                <a:lnTo>
                  <a:pt x="109" y="119"/>
                </a:lnTo>
                <a:lnTo>
                  <a:pt x="111" y="119"/>
                </a:lnTo>
                <a:lnTo>
                  <a:pt x="111" y="121"/>
                </a:lnTo>
                <a:lnTo>
                  <a:pt x="113" y="123"/>
                </a:lnTo>
                <a:lnTo>
                  <a:pt x="115" y="123"/>
                </a:lnTo>
                <a:lnTo>
                  <a:pt x="115" y="121"/>
                </a:lnTo>
                <a:lnTo>
                  <a:pt x="119" y="119"/>
                </a:lnTo>
                <a:lnTo>
                  <a:pt x="121" y="119"/>
                </a:lnTo>
                <a:lnTo>
                  <a:pt x="123" y="118"/>
                </a:lnTo>
                <a:lnTo>
                  <a:pt x="125" y="116"/>
                </a:lnTo>
                <a:lnTo>
                  <a:pt x="125" y="114"/>
                </a:lnTo>
                <a:lnTo>
                  <a:pt x="125" y="104"/>
                </a:lnTo>
                <a:lnTo>
                  <a:pt x="123" y="101"/>
                </a:lnTo>
                <a:lnTo>
                  <a:pt x="121" y="97"/>
                </a:lnTo>
                <a:lnTo>
                  <a:pt x="117" y="95"/>
                </a:lnTo>
                <a:lnTo>
                  <a:pt x="117" y="93"/>
                </a:lnTo>
                <a:lnTo>
                  <a:pt x="115" y="89"/>
                </a:lnTo>
                <a:lnTo>
                  <a:pt x="115" y="87"/>
                </a:lnTo>
                <a:lnTo>
                  <a:pt x="117" y="85"/>
                </a:lnTo>
                <a:lnTo>
                  <a:pt x="119" y="85"/>
                </a:lnTo>
                <a:lnTo>
                  <a:pt x="121" y="87"/>
                </a:lnTo>
                <a:lnTo>
                  <a:pt x="119" y="89"/>
                </a:lnTo>
                <a:lnTo>
                  <a:pt x="119" y="91"/>
                </a:lnTo>
                <a:lnTo>
                  <a:pt x="117" y="91"/>
                </a:lnTo>
                <a:lnTo>
                  <a:pt x="117" y="89"/>
                </a:lnTo>
                <a:lnTo>
                  <a:pt x="115" y="87"/>
                </a:lnTo>
                <a:lnTo>
                  <a:pt x="111" y="84"/>
                </a:lnTo>
                <a:lnTo>
                  <a:pt x="107" y="80"/>
                </a:lnTo>
                <a:lnTo>
                  <a:pt x="102" y="78"/>
                </a:lnTo>
                <a:lnTo>
                  <a:pt x="94" y="76"/>
                </a:lnTo>
                <a:lnTo>
                  <a:pt x="88" y="74"/>
                </a:lnTo>
                <a:lnTo>
                  <a:pt x="86" y="72"/>
                </a:lnTo>
                <a:lnTo>
                  <a:pt x="82" y="68"/>
                </a:lnTo>
                <a:lnTo>
                  <a:pt x="78" y="67"/>
                </a:lnTo>
                <a:lnTo>
                  <a:pt x="74" y="65"/>
                </a:lnTo>
                <a:lnTo>
                  <a:pt x="60" y="59"/>
                </a:lnTo>
                <a:lnTo>
                  <a:pt x="55" y="55"/>
                </a:lnTo>
                <a:lnTo>
                  <a:pt x="49" y="51"/>
                </a:lnTo>
                <a:lnTo>
                  <a:pt x="43" y="48"/>
                </a:lnTo>
                <a:lnTo>
                  <a:pt x="37" y="44"/>
                </a:lnTo>
                <a:lnTo>
                  <a:pt x="29" y="36"/>
                </a:lnTo>
                <a:lnTo>
                  <a:pt x="23" y="32"/>
                </a:lnTo>
                <a:lnTo>
                  <a:pt x="17" y="27"/>
                </a:lnTo>
                <a:lnTo>
                  <a:pt x="12" y="23"/>
                </a:lnTo>
                <a:lnTo>
                  <a:pt x="6" y="21"/>
                </a:lnTo>
                <a:lnTo>
                  <a:pt x="4" y="21"/>
                </a:lnTo>
                <a:lnTo>
                  <a:pt x="2" y="23"/>
                </a:lnTo>
                <a:lnTo>
                  <a:pt x="0" y="27"/>
                </a:lnTo>
                <a:lnTo>
                  <a:pt x="0" y="31"/>
                </a:lnTo>
                <a:lnTo>
                  <a:pt x="0" y="38"/>
                </a:lnTo>
                <a:lnTo>
                  <a:pt x="0" y="48"/>
                </a:lnTo>
                <a:lnTo>
                  <a:pt x="2" y="67"/>
                </a:lnTo>
                <a:lnTo>
                  <a:pt x="4" y="84"/>
                </a:lnTo>
                <a:lnTo>
                  <a:pt x="4" y="89"/>
                </a:lnTo>
                <a:lnTo>
                  <a:pt x="2" y="95"/>
                </a:lnTo>
                <a:lnTo>
                  <a:pt x="0" y="110"/>
                </a:lnTo>
                <a:lnTo>
                  <a:pt x="0" y="127"/>
                </a:lnTo>
                <a:lnTo>
                  <a:pt x="0" y="157"/>
                </a:lnTo>
                <a:lnTo>
                  <a:pt x="0" y="159"/>
                </a:lnTo>
                <a:lnTo>
                  <a:pt x="2" y="161"/>
                </a:lnTo>
                <a:lnTo>
                  <a:pt x="6" y="163"/>
                </a:lnTo>
                <a:lnTo>
                  <a:pt x="10" y="163"/>
                </a:lnTo>
                <a:lnTo>
                  <a:pt x="12" y="165"/>
                </a:lnTo>
                <a:lnTo>
                  <a:pt x="14" y="167"/>
                </a:lnTo>
                <a:lnTo>
                  <a:pt x="14" y="170"/>
                </a:lnTo>
                <a:lnTo>
                  <a:pt x="14" y="174"/>
                </a:lnTo>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7" name="Freeform 74">
            <a:extLst>
              <a:ext uri="{FF2B5EF4-FFF2-40B4-BE49-F238E27FC236}">
                <a16:creationId xmlns:a16="http://schemas.microsoft.com/office/drawing/2014/main" id="{DBD5CCFC-66B6-713F-1AE7-E68B25CC6DE0}"/>
              </a:ext>
            </a:extLst>
          </p:cNvPr>
          <p:cNvSpPr>
            <a:spLocks/>
          </p:cNvSpPr>
          <p:nvPr/>
        </p:nvSpPr>
        <p:spPr bwMode="auto">
          <a:xfrm>
            <a:off x="3388843" y="1218436"/>
            <a:ext cx="1033165" cy="716812"/>
          </a:xfrm>
          <a:custGeom>
            <a:avLst/>
            <a:gdLst>
              <a:gd name="T0" fmla="*/ 0 w 834"/>
              <a:gd name="T1" fmla="*/ 2147483647 h 541"/>
              <a:gd name="T2" fmla="*/ 2147483647 w 834"/>
              <a:gd name="T3" fmla="*/ 2147483647 h 541"/>
              <a:gd name="T4" fmla="*/ 2147483647 w 834"/>
              <a:gd name="T5" fmla="*/ 2147483647 h 541"/>
              <a:gd name="T6" fmla="*/ 2147483647 w 834"/>
              <a:gd name="T7" fmla="*/ 2147483647 h 541"/>
              <a:gd name="T8" fmla="*/ 2147483647 w 834"/>
              <a:gd name="T9" fmla="*/ 2147483647 h 541"/>
              <a:gd name="T10" fmla="*/ 2147483647 w 834"/>
              <a:gd name="T11" fmla="*/ 2147483647 h 541"/>
              <a:gd name="T12" fmla="*/ 2147483647 w 834"/>
              <a:gd name="T13" fmla="*/ 2147483647 h 541"/>
              <a:gd name="T14" fmla="*/ 2147483647 w 834"/>
              <a:gd name="T15" fmla="*/ 2147483647 h 541"/>
              <a:gd name="T16" fmla="*/ 2147483647 w 834"/>
              <a:gd name="T17" fmla="*/ 2147483647 h 541"/>
              <a:gd name="T18" fmla="*/ 2147483647 w 834"/>
              <a:gd name="T19" fmla="*/ 2147483647 h 541"/>
              <a:gd name="T20" fmla="*/ 2147483647 w 834"/>
              <a:gd name="T21" fmla="*/ 2147483647 h 541"/>
              <a:gd name="T22" fmla="*/ 2147483647 w 834"/>
              <a:gd name="T23" fmla="*/ 2147483647 h 541"/>
              <a:gd name="T24" fmla="*/ 2147483647 w 834"/>
              <a:gd name="T25" fmla="*/ 2147483647 h 541"/>
              <a:gd name="T26" fmla="*/ 2147483647 w 834"/>
              <a:gd name="T27" fmla="*/ 2147483647 h 541"/>
              <a:gd name="T28" fmla="*/ 2147483647 w 834"/>
              <a:gd name="T29" fmla="*/ 2147483647 h 541"/>
              <a:gd name="T30" fmla="*/ 2147483647 w 834"/>
              <a:gd name="T31" fmla="*/ 2147483647 h 541"/>
              <a:gd name="T32" fmla="*/ 2147483647 w 834"/>
              <a:gd name="T33" fmla="*/ 2147483647 h 541"/>
              <a:gd name="T34" fmla="*/ 2147483647 w 834"/>
              <a:gd name="T35" fmla="*/ 2147483647 h 541"/>
              <a:gd name="T36" fmla="*/ 2147483647 w 834"/>
              <a:gd name="T37" fmla="*/ 2147483647 h 541"/>
              <a:gd name="T38" fmla="*/ 2147483647 w 834"/>
              <a:gd name="T39" fmla="*/ 2147483647 h 541"/>
              <a:gd name="T40" fmla="*/ 2147483647 w 834"/>
              <a:gd name="T41" fmla="*/ 2147483647 h 541"/>
              <a:gd name="T42" fmla="*/ 2147483647 w 834"/>
              <a:gd name="T43" fmla="*/ 2147483647 h 541"/>
              <a:gd name="T44" fmla="*/ 2147483647 w 834"/>
              <a:gd name="T45" fmla="*/ 2147483647 h 541"/>
              <a:gd name="T46" fmla="*/ 2147483647 w 834"/>
              <a:gd name="T47" fmla="*/ 2147483647 h 541"/>
              <a:gd name="T48" fmla="*/ 2147483647 w 834"/>
              <a:gd name="T49" fmla="*/ 2147483647 h 541"/>
              <a:gd name="T50" fmla="*/ 2147483647 w 834"/>
              <a:gd name="T51" fmla="*/ 2147483647 h 541"/>
              <a:gd name="T52" fmla="*/ 2147483647 w 834"/>
              <a:gd name="T53" fmla="*/ 2147483647 h 541"/>
              <a:gd name="T54" fmla="*/ 2147483647 w 834"/>
              <a:gd name="T55" fmla="*/ 2147483647 h 541"/>
              <a:gd name="T56" fmla="*/ 2147483647 w 834"/>
              <a:gd name="T57" fmla="*/ 2147483647 h 541"/>
              <a:gd name="T58" fmla="*/ 2147483647 w 834"/>
              <a:gd name="T59" fmla="*/ 2147483647 h 541"/>
              <a:gd name="T60" fmla="*/ 2147483647 w 834"/>
              <a:gd name="T61" fmla="*/ 2147483647 h 541"/>
              <a:gd name="T62" fmla="*/ 2147483647 w 834"/>
              <a:gd name="T63" fmla="*/ 2147483647 h 541"/>
              <a:gd name="T64" fmla="*/ 2147483647 w 834"/>
              <a:gd name="T65" fmla="*/ 2147483647 h 541"/>
              <a:gd name="T66" fmla="*/ 2147483647 w 834"/>
              <a:gd name="T67" fmla="*/ 2147483647 h 541"/>
              <a:gd name="T68" fmla="*/ 2147483647 w 834"/>
              <a:gd name="T69" fmla="*/ 0 h 5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34" h="541">
                <a:moveTo>
                  <a:pt x="22" y="0"/>
                </a:moveTo>
                <a:lnTo>
                  <a:pt x="0" y="108"/>
                </a:lnTo>
                <a:lnTo>
                  <a:pt x="4" y="119"/>
                </a:lnTo>
                <a:lnTo>
                  <a:pt x="8" y="127"/>
                </a:lnTo>
                <a:lnTo>
                  <a:pt x="12" y="138"/>
                </a:lnTo>
                <a:lnTo>
                  <a:pt x="14" y="155"/>
                </a:lnTo>
                <a:lnTo>
                  <a:pt x="16" y="163"/>
                </a:lnTo>
                <a:lnTo>
                  <a:pt x="20" y="170"/>
                </a:lnTo>
                <a:lnTo>
                  <a:pt x="32" y="184"/>
                </a:lnTo>
                <a:lnTo>
                  <a:pt x="45" y="203"/>
                </a:lnTo>
                <a:lnTo>
                  <a:pt x="53" y="238"/>
                </a:lnTo>
                <a:lnTo>
                  <a:pt x="65" y="250"/>
                </a:lnTo>
                <a:lnTo>
                  <a:pt x="73" y="255"/>
                </a:lnTo>
                <a:lnTo>
                  <a:pt x="79" y="257"/>
                </a:lnTo>
                <a:lnTo>
                  <a:pt x="86" y="259"/>
                </a:lnTo>
                <a:lnTo>
                  <a:pt x="86" y="265"/>
                </a:lnTo>
                <a:lnTo>
                  <a:pt x="71" y="286"/>
                </a:lnTo>
                <a:lnTo>
                  <a:pt x="65" y="301"/>
                </a:lnTo>
                <a:lnTo>
                  <a:pt x="61" y="316"/>
                </a:lnTo>
                <a:lnTo>
                  <a:pt x="63" y="339"/>
                </a:lnTo>
                <a:lnTo>
                  <a:pt x="67" y="341"/>
                </a:lnTo>
                <a:lnTo>
                  <a:pt x="63" y="344"/>
                </a:lnTo>
                <a:lnTo>
                  <a:pt x="49" y="354"/>
                </a:lnTo>
                <a:lnTo>
                  <a:pt x="47" y="359"/>
                </a:lnTo>
                <a:lnTo>
                  <a:pt x="47" y="363"/>
                </a:lnTo>
                <a:lnTo>
                  <a:pt x="53" y="373"/>
                </a:lnTo>
                <a:lnTo>
                  <a:pt x="67" y="375"/>
                </a:lnTo>
                <a:lnTo>
                  <a:pt x="77" y="371"/>
                </a:lnTo>
                <a:lnTo>
                  <a:pt x="86" y="365"/>
                </a:lnTo>
                <a:lnTo>
                  <a:pt x="92" y="367"/>
                </a:lnTo>
                <a:lnTo>
                  <a:pt x="96" y="375"/>
                </a:lnTo>
                <a:lnTo>
                  <a:pt x="96" y="384"/>
                </a:lnTo>
                <a:lnTo>
                  <a:pt x="98" y="397"/>
                </a:lnTo>
                <a:lnTo>
                  <a:pt x="102" y="412"/>
                </a:lnTo>
                <a:lnTo>
                  <a:pt x="108" y="433"/>
                </a:lnTo>
                <a:lnTo>
                  <a:pt x="110" y="462"/>
                </a:lnTo>
                <a:lnTo>
                  <a:pt x="118" y="460"/>
                </a:lnTo>
                <a:lnTo>
                  <a:pt x="128" y="463"/>
                </a:lnTo>
                <a:lnTo>
                  <a:pt x="133" y="465"/>
                </a:lnTo>
                <a:lnTo>
                  <a:pt x="135" y="473"/>
                </a:lnTo>
                <a:lnTo>
                  <a:pt x="137" y="488"/>
                </a:lnTo>
                <a:lnTo>
                  <a:pt x="141" y="505"/>
                </a:lnTo>
                <a:lnTo>
                  <a:pt x="145" y="511"/>
                </a:lnTo>
                <a:lnTo>
                  <a:pt x="151" y="514"/>
                </a:lnTo>
                <a:lnTo>
                  <a:pt x="155" y="511"/>
                </a:lnTo>
                <a:lnTo>
                  <a:pt x="163" y="507"/>
                </a:lnTo>
                <a:lnTo>
                  <a:pt x="175" y="507"/>
                </a:lnTo>
                <a:lnTo>
                  <a:pt x="196" y="507"/>
                </a:lnTo>
                <a:lnTo>
                  <a:pt x="206" y="505"/>
                </a:lnTo>
                <a:lnTo>
                  <a:pt x="218" y="505"/>
                </a:lnTo>
                <a:lnTo>
                  <a:pt x="233" y="507"/>
                </a:lnTo>
                <a:lnTo>
                  <a:pt x="237" y="507"/>
                </a:lnTo>
                <a:lnTo>
                  <a:pt x="243" y="513"/>
                </a:lnTo>
                <a:lnTo>
                  <a:pt x="251" y="514"/>
                </a:lnTo>
                <a:lnTo>
                  <a:pt x="253" y="511"/>
                </a:lnTo>
                <a:lnTo>
                  <a:pt x="261" y="501"/>
                </a:lnTo>
                <a:lnTo>
                  <a:pt x="267" y="499"/>
                </a:lnTo>
                <a:lnTo>
                  <a:pt x="270" y="501"/>
                </a:lnTo>
                <a:lnTo>
                  <a:pt x="274" y="507"/>
                </a:lnTo>
                <a:lnTo>
                  <a:pt x="282" y="507"/>
                </a:lnTo>
                <a:lnTo>
                  <a:pt x="288" y="469"/>
                </a:lnTo>
                <a:lnTo>
                  <a:pt x="484" y="501"/>
                </a:lnTo>
                <a:lnTo>
                  <a:pt x="644" y="524"/>
                </a:lnTo>
                <a:lnTo>
                  <a:pt x="801" y="541"/>
                </a:lnTo>
                <a:lnTo>
                  <a:pt x="809" y="439"/>
                </a:lnTo>
                <a:lnTo>
                  <a:pt x="834" y="125"/>
                </a:lnTo>
                <a:lnTo>
                  <a:pt x="584" y="97"/>
                </a:lnTo>
                <a:lnTo>
                  <a:pt x="345" y="61"/>
                </a:lnTo>
                <a:lnTo>
                  <a:pt x="147" y="27"/>
                </a:lnTo>
                <a:lnTo>
                  <a:pt x="22" y="0"/>
                </a:lnTo>
              </a:path>
            </a:pathLst>
          </a:custGeom>
          <a:solidFill>
            <a:srgbClr val="D9D9D9"/>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88" name="Freeform 75">
            <a:extLst>
              <a:ext uri="{FF2B5EF4-FFF2-40B4-BE49-F238E27FC236}">
                <a16:creationId xmlns:a16="http://schemas.microsoft.com/office/drawing/2014/main" id="{1A1A6A9A-9ACD-1100-D70A-123B30C8AA93}"/>
              </a:ext>
            </a:extLst>
          </p:cNvPr>
          <p:cNvSpPr>
            <a:spLocks/>
          </p:cNvSpPr>
          <p:nvPr/>
        </p:nvSpPr>
        <p:spPr bwMode="auto">
          <a:xfrm>
            <a:off x="5325390" y="3585105"/>
            <a:ext cx="564268" cy="541179"/>
          </a:xfrm>
          <a:custGeom>
            <a:avLst/>
            <a:gdLst>
              <a:gd name="T0" fmla="*/ 2147483647 w 456"/>
              <a:gd name="T1" fmla="*/ 2147483647 h 409"/>
              <a:gd name="T2" fmla="*/ 2147483647 w 456"/>
              <a:gd name="T3" fmla="*/ 2147483647 h 409"/>
              <a:gd name="T4" fmla="*/ 2147483647 w 456"/>
              <a:gd name="T5" fmla="*/ 2147483647 h 409"/>
              <a:gd name="T6" fmla="*/ 2147483647 w 456"/>
              <a:gd name="T7" fmla="*/ 2147483647 h 409"/>
              <a:gd name="T8" fmla="*/ 2147483647 w 456"/>
              <a:gd name="T9" fmla="*/ 2147483647 h 409"/>
              <a:gd name="T10" fmla="*/ 2147483647 w 456"/>
              <a:gd name="T11" fmla="*/ 2147483647 h 409"/>
              <a:gd name="T12" fmla="*/ 2147483647 w 456"/>
              <a:gd name="T13" fmla="*/ 2147483647 h 409"/>
              <a:gd name="T14" fmla="*/ 2147483647 w 456"/>
              <a:gd name="T15" fmla="*/ 2147483647 h 409"/>
              <a:gd name="T16" fmla="*/ 2147483647 w 456"/>
              <a:gd name="T17" fmla="*/ 2147483647 h 409"/>
              <a:gd name="T18" fmla="*/ 2147483647 w 456"/>
              <a:gd name="T19" fmla="*/ 2147483647 h 409"/>
              <a:gd name="T20" fmla="*/ 2147483647 w 456"/>
              <a:gd name="T21" fmla="*/ 2147483647 h 409"/>
              <a:gd name="T22" fmla="*/ 2147483647 w 456"/>
              <a:gd name="T23" fmla="*/ 2147483647 h 409"/>
              <a:gd name="T24" fmla="*/ 2147483647 w 456"/>
              <a:gd name="T25" fmla="*/ 0 h 409"/>
              <a:gd name="T26" fmla="*/ 2147483647 w 456"/>
              <a:gd name="T27" fmla="*/ 2147483647 h 409"/>
              <a:gd name="T28" fmla="*/ 2147483647 w 456"/>
              <a:gd name="T29" fmla="*/ 2147483647 h 409"/>
              <a:gd name="T30" fmla="*/ 2147483647 w 456"/>
              <a:gd name="T31" fmla="*/ 2147483647 h 409"/>
              <a:gd name="T32" fmla="*/ 2147483647 w 456"/>
              <a:gd name="T33" fmla="*/ 2147483647 h 409"/>
              <a:gd name="T34" fmla="*/ 2147483647 w 456"/>
              <a:gd name="T35" fmla="*/ 2147483647 h 409"/>
              <a:gd name="T36" fmla="*/ 2147483647 w 456"/>
              <a:gd name="T37" fmla="*/ 2147483647 h 409"/>
              <a:gd name="T38" fmla="*/ 2147483647 w 456"/>
              <a:gd name="T39" fmla="*/ 2147483647 h 409"/>
              <a:gd name="T40" fmla="*/ 2147483647 w 456"/>
              <a:gd name="T41" fmla="*/ 2147483647 h 409"/>
              <a:gd name="T42" fmla="*/ 2147483647 w 456"/>
              <a:gd name="T43" fmla="*/ 2147483647 h 409"/>
              <a:gd name="T44" fmla="*/ 2147483647 w 456"/>
              <a:gd name="T45" fmla="*/ 2147483647 h 409"/>
              <a:gd name="T46" fmla="*/ 2147483647 w 456"/>
              <a:gd name="T47" fmla="*/ 2147483647 h 409"/>
              <a:gd name="T48" fmla="*/ 2147483647 w 456"/>
              <a:gd name="T49" fmla="*/ 2147483647 h 409"/>
              <a:gd name="T50" fmla="*/ 2147483647 w 456"/>
              <a:gd name="T51" fmla="*/ 2147483647 h 409"/>
              <a:gd name="T52" fmla="*/ 2147483647 w 456"/>
              <a:gd name="T53" fmla="*/ 2147483647 h 409"/>
              <a:gd name="T54" fmla="*/ 2147483647 w 456"/>
              <a:gd name="T55" fmla="*/ 2147483647 h 409"/>
              <a:gd name="T56" fmla="*/ 2147483647 w 456"/>
              <a:gd name="T57" fmla="*/ 2147483647 h 409"/>
              <a:gd name="T58" fmla="*/ 2147483647 w 456"/>
              <a:gd name="T59" fmla="*/ 2147483647 h 409"/>
              <a:gd name="T60" fmla="*/ 2147483647 w 456"/>
              <a:gd name="T61" fmla="*/ 2147483647 h 409"/>
              <a:gd name="T62" fmla="*/ 2147483647 w 456"/>
              <a:gd name="T63" fmla="*/ 2147483647 h 409"/>
              <a:gd name="T64" fmla="*/ 2147483647 w 456"/>
              <a:gd name="T65" fmla="*/ 2147483647 h 409"/>
              <a:gd name="T66" fmla="*/ 2147483647 w 456"/>
              <a:gd name="T67" fmla="*/ 2147483647 h 409"/>
              <a:gd name="T68" fmla="*/ 2147483647 w 456"/>
              <a:gd name="T69" fmla="*/ 2147483647 h 409"/>
              <a:gd name="T70" fmla="*/ 2147483647 w 456"/>
              <a:gd name="T71" fmla="*/ 2147483647 h 409"/>
              <a:gd name="T72" fmla="*/ 2147483647 w 456"/>
              <a:gd name="T73" fmla="*/ 2147483647 h 409"/>
              <a:gd name="T74" fmla="*/ 2147483647 w 456"/>
              <a:gd name="T75" fmla="*/ 2147483647 h 409"/>
              <a:gd name="T76" fmla="*/ 2147483647 w 456"/>
              <a:gd name="T77" fmla="*/ 2147483647 h 409"/>
              <a:gd name="T78" fmla="*/ 2147483647 w 456"/>
              <a:gd name="T79" fmla="*/ 2147483647 h 409"/>
              <a:gd name="T80" fmla="*/ 2147483647 w 456"/>
              <a:gd name="T81" fmla="*/ 2147483647 h 409"/>
              <a:gd name="T82" fmla="*/ 2147483647 w 456"/>
              <a:gd name="T83" fmla="*/ 2147483647 h 409"/>
              <a:gd name="T84" fmla="*/ 2147483647 w 456"/>
              <a:gd name="T85" fmla="*/ 2147483647 h 409"/>
              <a:gd name="T86" fmla="*/ 2147483647 w 456"/>
              <a:gd name="T87" fmla="*/ 2147483647 h 409"/>
              <a:gd name="T88" fmla="*/ 2147483647 w 456"/>
              <a:gd name="T89" fmla="*/ 2147483647 h 409"/>
              <a:gd name="T90" fmla="*/ 2147483647 w 456"/>
              <a:gd name="T91" fmla="*/ 2147483647 h 409"/>
              <a:gd name="T92" fmla="*/ 2147483647 w 456"/>
              <a:gd name="T93" fmla="*/ 2147483647 h 409"/>
              <a:gd name="T94" fmla="*/ 2147483647 w 456"/>
              <a:gd name="T95" fmla="*/ 2147483647 h 409"/>
              <a:gd name="T96" fmla="*/ 2147483647 w 456"/>
              <a:gd name="T97" fmla="*/ 2147483647 h 409"/>
              <a:gd name="T98" fmla="*/ 2147483647 w 456"/>
              <a:gd name="T99" fmla="*/ 2147483647 h 409"/>
              <a:gd name="T100" fmla="*/ 2147483647 w 456"/>
              <a:gd name="T101" fmla="*/ 2147483647 h 409"/>
              <a:gd name="T102" fmla="*/ 2147483647 w 456"/>
              <a:gd name="T103" fmla="*/ 2147483647 h 409"/>
              <a:gd name="T104" fmla="*/ 2147483647 w 456"/>
              <a:gd name="T105" fmla="*/ 2147483647 h 4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56" h="409">
                <a:moveTo>
                  <a:pt x="188" y="346"/>
                </a:moveTo>
                <a:lnTo>
                  <a:pt x="188" y="348"/>
                </a:lnTo>
                <a:lnTo>
                  <a:pt x="186" y="350"/>
                </a:lnTo>
                <a:lnTo>
                  <a:pt x="184" y="354"/>
                </a:lnTo>
                <a:lnTo>
                  <a:pt x="182" y="356"/>
                </a:lnTo>
                <a:lnTo>
                  <a:pt x="173" y="359"/>
                </a:lnTo>
                <a:lnTo>
                  <a:pt x="167" y="361"/>
                </a:lnTo>
                <a:lnTo>
                  <a:pt x="161" y="361"/>
                </a:lnTo>
                <a:lnTo>
                  <a:pt x="155" y="361"/>
                </a:lnTo>
                <a:lnTo>
                  <a:pt x="147" y="361"/>
                </a:lnTo>
                <a:lnTo>
                  <a:pt x="135" y="358"/>
                </a:lnTo>
                <a:lnTo>
                  <a:pt x="126" y="354"/>
                </a:lnTo>
                <a:lnTo>
                  <a:pt x="110" y="348"/>
                </a:lnTo>
                <a:lnTo>
                  <a:pt x="96" y="344"/>
                </a:lnTo>
                <a:lnTo>
                  <a:pt x="83" y="342"/>
                </a:lnTo>
                <a:lnTo>
                  <a:pt x="67" y="342"/>
                </a:lnTo>
                <a:lnTo>
                  <a:pt x="55" y="342"/>
                </a:lnTo>
                <a:lnTo>
                  <a:pt x="43" y="344"/>
                </a:lnTo>
                <a:lnTo>
                  <a:pt x="32" y="346"/>
                </a:lnTo>
                <a:lnTo>
                  <a:pt x="26" y="348"/>
                </a:lnTo>
                <a:lnTo>
                  <a:pt x="20" y="350"/>
                </a:lnTo>
                <a:lnTo>
                  <a:pt x="16" y="352"/>
                </a:lnTo>
                <a:lnTo>
                  <a:pt x="14" y="354"/>
                </a:lnTo>
                <a:lnTo>
                  <a:pt x="12" y="352"/>
                </a:lnTo>
                <a:lnTo>
                  <a:pt x="12" y="350"/>
                </a:lnTo>
                <a:lnTo>
                  <a:pt x="14" y="346"/>
                </a:lnTo>
                <a:lnTo>
                  <a:pt x="16" y="341"/>
                </a:lnTo>
                <a:lnTo>
                  <a:pt x="20" y="337"/>
                </a:lnTo>
                <a:lnTo>
                  <a:pt x="24" y="333"/>
                </a:lnTo>
                <a:lnTo>
                  <a:pt x="28" y="327"/>
                </a:lnTo>
                <a:lnTo>
                  <a:pt x="30" y="320"/>
                </a:lnTo>
                <a:lnTo>
                  <a:pt x="30" y="314"/>
                </a:lnTo>
                <a:lnTo>
                  <a:pt x="30" y="290"/>
                </a:lnTo>
                <a:lnTo>
                  <a:pt x="32" y="256"/>
                </a:lnTo>
                <a:lnTo>
                  <a:pt x="36" y="252"/>
                </a:lnTo>
                <a:lnTo>
                  <a:pt x="38" y="248"/>
                </a:lnTo>
                <a:lnTo>
                  <a:pt x="39" y="244"/>
                </a:lnTo>
                <a:lnTo>
                  <a:pt x="41" y="238"/>
                </a:lnTo>
                <a:lnTo>
                  <a:pt x="43" y="237"/>
                </a:lnTo>
                <a:lnTo>
                  <a:pt x="45" y="235"/>
                </a:lnTo>
                <a:lnTo>
                  <a:pt x="47" y="231"/>
                </a:lnTo>
                <a:lnTo>
                  <a:pt x="47" y="227"/>
                </a:lnTo>
                <a:lnTo>
                  <a:pt x="49" y="221"/>
                </a:lnTo>
                <a:lnTo>
                  <a:pt x="51" y="214"/>
                </a:lnTo>
                <a:lnTo>
                  <a:pt x="49" y="206"/>
                </a:lnTo>
                <a:lnTo>
                  <a:pt x="49" y="199"/>
                </a:lnTo>
                <a:lnTo>
                  <a:pt x="47" y="193"/>
                </a:lnTo>
                <a:lnTo>
                  <a:pt x="45" y="187"/>
                </a:lnTo>
                <a:lnTo>
                  <a:pt x="43" y="186"/>
                </a:lnTo>
                <a:lnTo>
                  <a:pt x="41" y="184"/>
                </a:lnTo>
                <a:lnTo>
                  <a:pt x="41" y="176"/>
                </a:lnTo>
                <a:lnTo>
                  <a:pt x="39" y="169"/>
                </a:lnTo>
                <a:lnTo>
                  <a:pt x="38" y="165"/>
                </a:lnTo>
                <a:lnTo>
                  <a:pt x="34" y="163"/>
                </a:lnTo>
                <a:lnTo>
                  <a:pt x="28" y="161"/>
                </a:lnTo>
                <a:lnTo>
                  <a:pt x="26" y="159"/>
                </a:lnTo>
                <a:lnTo>
                  <a:pt x="26" y="157"/>
                </a:lnTo>
                <a:lnTo>
                  <a:pt x="24" y="146"/>
                </a:lnTo>
                <a:lnTo>
                  <a:pt x="22" y="138"/>
                </a:lnTo>
                <a:lnTo>
                  <a:pt x="20" y="135"/>
                </a:lnTo>
                <a:lnTo>
                  <a:pt x="18" y="131"/>
                </a:lnTo>
                <a:lnTo>
                  <a:pt x="12" y="121"/>
                </a:lnTo>
                <a:lnTo>
                  <a:pt x="0" y="110"/>
                </a:lnTo>
                <a:lnTo>
                  <a:pt x="0" y="2"/>
                </a:lnTo>
                <a:lnTo>
                  <a:pt x="249" y="0"/>
                </a:lnTo>
                <a:lnTo>
                  <a:pt x="249" y="12"/>
                </a:lnTo>
                <a:lnTo>
                  <a:pt x="261" y="12"/>
                </a:lnTo>
                <a:lnTo>
                  <a:pt x="259" y="14"/>
                </a:lnTo>
                <a:lnTo>
                  <a:pt x="255" y="17"/>
                </a:lnTo>
                <a:lnTo>
                  <a:pt x="253" y="23"/>
                </a:lnTo>
                <a:lnTo>
                  <a:pt x="249" y="29"/>
                </a:lnTo>
                <a:lnTo>
                  <a:pt x="253" y="29"/>
                </a:lnTo>
                <a:lnTo>
                  <a:pt x="255" y="31"/>
                </a:lnTo>
                <a:lnTo>
                  <a:pt x="255" y="34"/>
                </a:lnTo>
                <a:lnTo>
                  <a:pt x="257" y="42"/>
                </a:lnTo>
                <a:lnTo>
                  <a:pt x="259" y="55"/>
                </a:lnTo>
                <a:lnTo>
                  <a:pt x="263" y="57"/>
                </a:lnTo>
                <a:lnTo>
                  <a:pt x="265" y="59"/>
                </a:lnTo>
                <a:lnTo>
                  <a:pt x="269" y="63"/>
                </a:lnTo>
                <a:lnTo>
                  <a:pt x="269" y="66"/>
                </a:lnTo>
                <a:lnTo>
                  <a:pt x="270" y="68"/>
                </a:lnTo>
                <a:lnTo>
                  <a:pt x="274" y="70"/>
                </a:lnTo>
                <a:lnTo>
                  <a:pt x="274" y="74"/>
                </a:lnTo>
                <a:lnTo>
                  <a:pt x="269" y="76"/>
                </a:lnTo>
                <a:lnTo>
                  <a:pt x="267" y="78"/>
                </a:lnTo>
                <a:lnTo>
                  <a:pt x="263" y="83"/>
                </a:lnTo>
                <a:lnTo>
                  <a:pt x="261" y="91"/>
                </a:lnTo>
                <a:lnTo>
                  <a:pt x="257" y="102"/>
                </a:lnTo>
                <a:lnTo>
                  <a:pt x="255" y="106"/>
                </a:lnTo>
                <a:lnTo>
                  <a:pt x="255" y="110"/>
                </a:lnTo>
                <a:lnTo>
                  <a:pt x="249" y="116"/>
                </a:lnTo>
                <a:lnTo>
                  <a:pt x="245" y="119"/>
                </a:lnTo>
                <a:lnTo>
                  <a:pt x="241" y="127"/>
                </a:lnTo>
                <a:lnTo>
                  <a:pt x="237" y="135"/>
                </a:lnTo>
                <a:lnTo>
                  <a:pt x="233" y="146"/>
                </a:lnTo>
                <a:lnTo>
                  <a:pt x="227" y="146"/>
                </a:lnTo>
                <a:lnTo>
                  <a:pt x="227" y="165"/>
                </a:lnTo>
                <a:lnTo>
                  <a:pt x="225" y="165"/>
                </a:lnTo>
                <a:lnTo>
                  <a:pt x="225" y="172"/>
                </a:lnTo>
                <a:lnTo>
                  <a:pt x="227" y="180"/>
                </a:lnTo>
                <a:lnTo>
                  <a:pt x="225" y="182"/>
                </a:lnTo>
                <a:lnTo>
                  <a:pt x="225" y="184"/>
                </a:lnTo>
                <a:lnTo>
                  <a:pt x="222" y="186"/>
                </a:lnTo>
                <a:lnTo>
                  <a:pt x="220" y="191"/>
                </a:lnTo>
                <a:lnTo>
                  <a:pt x="220" y="195"/>
                </a:lnTo>
                <a:lnTo>
                  <a:pt x="222" y="199"/>
                </a:lnTo>
                <a:lnTo>
                  <a:pt x="224" y="201"/>
                </a:lnTo>
                <a:lnTo>
                  <a:pt x="225" y="203"/>
                </a:lnTo>
                <a:lnTo>
                  <a:pt x="227" y="208"/>
                </a:lnTo>
                <a:lnTo>
                  <a:pt x="384" y="203"/>
                </a:lnTo>
                <a:lnTo>
                  <a:pt x="382" y="210"/>
                </a:lnTo>
                <a:lnTo>
                  <a:pt x="380" y="218"/>
                </a:lnTo>
                <a:lnTo>
                  <a:pt x="378" y="223"/>
                </a:lnTo>
                <a:lnTo>
                  <a:pt x="378" y="227"/>
                </a:lnTo>
                <a:lnTo>
                  <a:pt x="376" y="231"/>
                </a:lnTo>
                <a:lnTo>
                  <a:pt x="378" y="238"/>
                </a:lnTo>
                <a:lnTo>
                  <a:pt x="380" y="244"/>
                </a:lnTo>
                <a:lnTo>
                  <a:pt x="386" y="250"/>
                </a:lnTo>
                <a:lnTo>
                  <a:pt x="388" y="254"/>
                </a:lnTo>
                <a:lnTo>
                  <a:pt x="392" y="256"/>
                </a:lnTo>
                <a:lnTo>
                  <a:pt x="396" y="259"/>
                </a:lnTo>
                <a:lnTo>
                  <a:pt x="398" y="263"/>
                </a:lnTo>
                <a:lnTo>
                  <a:pt x="398" y="267"/>
                </a:lnTo>
                <a:lnTo>
                  <a:pt x="402" y="278"/>
                </a:lnTo>
                <a:lnTo>
                  <a:pt x="398" y="280"/>
                </a:lnTo>
                <a:lnTo>
                  <a:pt x="394" y="280"/>
                </a:lnTo>
                <a:lnTo>
                  <a:pt x="388" y="280"/>
                </a:lnTo>
                <a:lnTo>
                  <a:pt x="384" y="280"/>
                </a:lnTo>
                <a:lnTo>
                  <a:pt x="382" y="282"/>
                </a:lnTo>
                <a:lnTo>
                  <a:pt x="380" y="282"/>
                </a:lnTo>
                <a:lnTo>
                  <a:pt x="378" y="284"/>
                </a:lnTo>
                <a:lnTo>
                  <a:pt x="376" y="282"/>
                </a:lnTo>
                <a:lnTo>
                  <a:pt x="372" y="278"/>
                </a:lnTo>
                <a:lnTo>
                  <a:pt x="366" y="273"/>
                </a:lnTo>
                <a:lnTo>
                  <a:pt x="362" y="271"/>
                </a:lnTo>
                <a:lnTo>
                  <a:pt x="359" y="271"/>
                </a:lnTo>
                <a:lnTo>
                  <a:pt x="357" y="271"/>
                </a:lnTo>
                <a:lnTo>
                  <a:pt x="353" y="269"/>
                </a:lnTo>
                <a:lnTo>
                  <a:pt x="351" y="267"/>
                </a:lnTo>
                <a:lnTo>
                  <a:pt x="349" y="267"/>
                </a:lnTo>
                <a:lnTo>
                  <a:pt x="347" y="269"/>
                </a:lnTo>
                <a:lnTo>
                  <a:pt x="347" y="271"/>
                </a:lnTo>
                <a:lnTo>
                  <a:pt x="345" y="274"/>
                </a:lnTo>
                <a:lnTo>
                  <a:pt x="343" y="278"/>
                </a:lnTo>
                <a:lnTo>
                  <a:pt x="337" y="284"/>
                </a:lnTo>
                <a:lnTo>
                  <a:pt x="333" y="290"/>
                </a:lnTo>
                <a:lnTo>
                  <a:pt x="333" y="293"/>
                </a:lnTo>
                <a:lnTo>
                  <a:pt x="337" y="295"/>
                </a:lnTo>
                <a:lnTo>
                  <a:pt x="347" y="299"/>
                </a:lnTo>
                <a:lnTo>
                  <a:pt x="357" y="303"/>
                </a:lnTo>
                <a:lnTo>
                  <a:pt x="362" y="305"/>
                </a:lnTo>
                <a:lnTo>
                  <a:pt x="366" y="305"/>
                </a:lnTo>
                <a:lnTo>
                  <a:pt x="372" y="303"/>
                </a:lnTo>
                <a:lnTo>
                  <a:pt x="376" y="301"/>
                </a:lnTo>
                <a:lnTo>
                  <a:pt x="382" y="297"/>
                </a:lnTo>
                <a:lnTo>
                  <a:pt x="388" y="293"/>
                </a:lnTo>
                <a:lnTo>
                  <a:pt x="400" y="291"/>
                </a:lnTo>
                <a:lnTo>
                  <a:pt x="402" y="291"/>
                </a:lnTo>
                <a:lnTo>
                  <a:pt x="404" y="293"/>
                </a:lnTo>
                <a:lnTo>
                  <a:pt x="400" y="297"/>
                </a:lnTo>
                <a:lnTo>
                  <a:pt x="392" y="303"/>
                </a:lnTo>
                <a:lnTo>
                  <a:pt x="402" y="310"/>
                </a:lnTo>
                <a:lnTo>
                  <a:pt x="404" y="307"/>
                </a:lnTo>
                <a:lnTo>
                  <a:pt x="406" y="305"/>
                </a:lnTo>
                <a:lnTo>
                  <a:pt x="411" y="301"/>
                </a:lnTo>
                <a:lnTo>
                  <a:pt x="425" y="295"/>
                </a:lnTo>
                <a:lnTo>
                  <a:pt x="437" y="290"/>
                </a:lnTo>
                <a:lnTo>
                  <a:pt x="441" y="288"/>
                </a:lnTo>
                <a:lnTo>
                  <a:pt x="441" y="286"/>
                </a:lnTo>
                <a:lnTo>
                  <a:pt x="443" y="284"/>
                </a:lnTo>
                <a:lnTo>
                  <a:pt x="445" y="297"/>
                </a:lnTo>
                <a:lnTo>
                  <a:pt x="445" y="308"/>
                </a:lnTo>
                <a:lnTo>
                  <a:pt x="443" y="312"/>
                </a:lnTo>
                <a:lnTo>
                  <a:pt x="441" y="316"/>
                </a:lnTo>
                <a:lnTo>
                  <a:pt x="437" y="320"/>
                </a:lnTo>
                <a:lnTo>
                  <a:pt x="431" y="322"/>
                </a:lnTo>
                <a:lnTo>
                  <a:pt x="423" y="324"/>
                </a:lnTo>
                <a:lnTo>
                  <a:pt x="419" y="325"/>
                </a:lnTo>
                <a:lnTo>
                  <a:pt x="415" y="325"/>
                </a:lnTo>
                <a:lnTo>
                  <a:pt x="413" y="327"/>
                </a:lnTo>
                <a:lnTo>
                  <a:pt x="413" y="329"/>
                </a:lnTo>
                <a:lnTo>
                  <a:pt x="413" y="331"/>
                </a:lnTo>
                <a:lnTo>
                  <a:pt x="415" y="333"/>
                </a:lnTo>
                <a:lnTo>
                  <a:pt x="417" y="337"/>
                </a:lnTo>
                <a:lnTo>
                  <a:pt x="417" y="339"/>
                </a:lnTo>
                <a:lnTo>
                  <a:pt x="415" y="341"/>
                </a:lnTo>
                <a:lnTo>
                  <a:pt x="406" y="342"/>
                </a:lnTo>
                <a:lnTo>
                  <a:pt x="408" y="346"/>
                </a:lnTo>
                <a:lnTo>
                  <a:pt x="409" y="350"/>
                </a:lnTo>
                <a:lnTo>
                  <a:pt x="417" y="356"/>
                </a:lnTo>
                <a:lnTo>
                  <a:pt x="425" y="361"/>
                </a:lnTo>
                <a:lnTo>
                  <a:pt x="435" y="367"/>
                </a:lnTo>
                <a:lnTo>
                  <a:pt x="451" y="378"/>
                </a:lnTo>
                <a:lnTo>
                  <a:pt x="456" y="384"/>
                </a:lnTo>
                <a:lnTo>
                  <a:pt x="456" y="386"/>
                </a:lnTo>
                <a:lnTo>
                  <a:pt x="456" y="390"/>
                </a:lnTo>
                <a:lnTo>
                  <a:pt x="449" y="401"/>
                </a:lnTo>
                <a:lnTo>
                  <a:pt x="445" y="405"/>
                </a:lnTo>
                <a:lnTo>
                  <a:pt x="443" y="407"/>
                </a:lnTo>
                <a:lnTo>
                  <a:pt x="439" y="407"/>
                </a:lnTo>
                <a:lnTo>
                  <a:pt x="437" y="405"/>
                </a:lnTo>
                <a:lnTo>
                  <a:pt x="435" y="401"/>
                </a:lnTo>
                <a:lnTo>
                  <a:pt x="433" y="394"/>
                </a:lnTo>
                <a:lnTo>
                  <a:pt x="431" y="392"/>
                </a:lnTo>
                <a:lnTo>
                  <a:pt x="429" y="388"/>
                </a:lnTo>
                <a:lnTo>
                  <a:pt x="423" y="384"/>
                </a:lnTo>
                <a:lnTo>
                  <a:pt x="417" y="380"/>
                </a:lnTo>
                <a:lnTo>
                  <a:pt x="409" y="377"/>
                </a:lnTo>
                <a:lnTo>
                  <a:pt x="396" y="373"/>
                </a:lnTo>
                <a:lnTo>
                  <a:pt x="392" y="371"/>
                </a:lnTo>
                <a:lnTo>
                  <a:pt x="388" y="369"/>
                </a:lnTo>
                <a:lnTo>
                  <a:pt x="388" y="365"/>
                </a:lnTo>
                <a:lnTo>
                  <a:pt x="386" y="363"/>
                </a:lnTo>
                <a:lnTo>
                  <a:pt x="384" y="361"/>
                </a:lnTo>
                <a:lnTo>
                  <a:pt x="382" y="361"/>
                </a:lnTo>
                <a:lnTo>
                  <a:pt x="378" y="361"/>
                </a:lnTo>
                <a:lnTo>
                  <a:pt x="376" y="363"/>
                </a:lnTo>
                <a:lnTo>
                  <a:pt x="372" y="367"/>
                </a:lnTo>
                <a:lnTo>
                  <a:pt x="368" y="371"/>
                </a:lnTo>
                <a:lnTo>
                  <a:pt x="366" y="377"/>
                </a:lnTo>
                <a:lnTo>
                  <a:pt x="366" y="382"/>
                </a:lnTo>
                <a:lnTo>
                  <a:pt x="364" y="390"/>
                </a:lnTo>
                <a:lnTo>
                  <a:pt x="364" y="394"/>
                </a:lnTo>
                <a:lnTo>
                  <a:pt x="362" y="395"/>
                </a:lnTo>
                <a:lnTo>
                  <a:pt x="359" y="395"/>
                </a:lnTo>
                <a:lnTo>
                  <a:pt x="353" y="394"/>
                </a:lnTo>
                <a:lnTo>
                  <a:pt x="343" y="390"/>
                </a:lnTo>
                <a:lnTo>
                  <a:pt x="337" y="388"/>
                </a:lnTo>
                <a:lnTo>
                  <a:pt x="333" y="386"/>
                </a:lnTo>
                <a:lnTo>
                  <a:pt x="327" y="386"/>
                </a:lnTo>
                <a:lnTo>
                  <a:pt x="323" y="390"/>
                </a:lnTo>
                <a:lnTo>
                  <a:pt x="317" y="394"/>
                </a:lnTo>
                <a:lnTo>
                  <a:pt x="314" y="401"/>
                </a:lnTo>
                <a:lnTo>
                  <a:pt x="310" y="407"/>
                </a:lnTo>
                <a:lnTo>
                  <a:pt x="308" y="409"/>
                </a:lnTo>
                <a:lnTo>
                  <a:pt x="306" y="409"/>
                </a:lnTo>
                <a:lnTo>
                  <a:pt x="304" y="409"/>
                </a:lnTo>
                <a:lnTo>
                  <a:pt x="302" y="409"/>
                </a:lnTo>
                <a:lnTo>
                  <a:pt x="298" y="407"/>
                </a:lnTo>
                <a:lnTo>
                  <a:pt x="296" y="403"/>
                </a:lnTo>
                <a:lnTo>
                  <a:pt x="290" y="397"/>
                </a:lnTo>
                <a:lnTo>
                  <a:pt x="282" y="394"/>
                </a:lnTo>
                <a:lnTo>
                  <a:pt x="278" y="392"/>
                </a:lnTo>
                <a:lnTo>
                  <a:pt x="274" y="392"/>
                </a:lnTo>
                <a:lnTo>
                  <a:pt x="270" y="392"/>
                </a:lnTo>
                <a:lnTo>
                  <a:pt x="267" y="392"/>
                </a:lnTo>
                <a:lnTo>
                  <a:pt x="261" y="392"/>
                </a:lnTo>
                <a:lnTo>
                  <a:pt x="259" y="392"/>
                </a:lnTo>
                <a:lnTo>
                  <a:pt x="259" y="390"/>
                </a:lnTo>
                <a:lnTo>
                  <a:pt x="259" y="388"/>
                </a:lnTo>
                <a:lnTo>
                  <a:pt x="259" y="384"/>
                </a:lnTo>
                <a:lnTo>
                  <a:pt x="263" y="378"/>
                </a:lnTo>
                <a:lnTo>
                  <a:pt x="265" y="375"/>
                </a:lnTo>
                <a:lnTo>
                  <a:pt x="265" y="371"/>
                </a:lnTo>
                <a:lnTo>
                  <a:pt x="263" y="369"/>
                </a:lnTo>
                <a:lnTo>
                  <a:pt x="261" y="367"/>
                </a:lnTo>
                <a:lnTo>
                  <a:pt x="255" y="365"/>
                </a:lnTo>
                <a:lnTo>
                  <a:pt x="247" y="363"/>
                </a:lnTo>
                <a:lnTo>
                  <a:pt x="243" y="361"/>
                </a:lnTo>
                <a:lnTo>
                  <a:pt x="237" y="358"/>
                </a:lnTo>
                <a:lnTo>
                  <a:pt x="224" y="348"/>
                </a:lnTo>
                <a:lnTo>
                  <a:pt x="218" y="344"/>
                </a:lnTo>
                <a:lnTo>
                  <a:pt x="214" y="342"/>
                </a:lnTo>
                <a:lnTo>
                  <a:pt x="210" y="341"/>
                </a:lnTo>
                <a:lnTo>
                  <a:pt x="202" y="341"/>
                </a:lnTo>
                <a:lnTo>
                  <a:pt x="198" y="342"/>
                </a:lnTo>
                <a:lnTo>
                  <a:pt x="194" y="344"/>
                </a:lnTo>
                <a:lnTo>
                  <a:pt x="188" y="346"/>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9" name="Freeform 76">
            <a:extLst>
              <a:ext uri="{FF2B5EF4-FFF2-40B4-BE49-F238E27FC236}">
                <a16:creationId xmlns:a16="http://schemas.microsoft.com/office/drawing/2014/main" id="{F4701A00-D814-5041-D502-0C1BDA58C4B0}"/>
              </a:ext>
            </a:extLst>
          </p:cNvPr>
          <p:cNvSpPr>
            <a:spLocks/>
          </p:cNvSpPr>
          <p:nvPr/>
        </p:nvSpPr>
        <p:spPr bwMode="auto">
          <a:xfrm>
            <a:off x="5335961" y="3585914"/>
            <a:ext cx="309950" cy="2856"/>
          </a:xfrm>
          <a:custGeom>
            <a:avLst/>
            <a:gdLst>
              <a:gd name="T0" fmla="*/ 2147483647 w 249"/>
              <a:gd name="T1" fmla="*/ 0 h 2"/>
              <a:gd name="T2" fmla="*/ 0 w 249"/>
              <a:gd name="T3" fmla="*/ 2147483647 h 2"/>
              <a:gd name="T4" fmla="*/ 2147483647 w 249"/>
              <a:gd name="T5" fmla="*/ 0 h 2"/>
              <a:gd name="T6" fmla="*/ 0 60000 65536"/>
              <a:gd name="T7" fmla="*/ 0 60000 65536"/>
              <a:gd name="T8" fmla="*/ 0 60000 65536"/>
            </a:gdLst>
            <a:ahLst/>
            <a:cxnLst>
              <a:cxn ang="T6">
                <a:pos x="T0" y="T1"/>
              </a:cxn>
              <a:cxn ang="T7">
                <a:pos x="T2" y="T3"/>
              </a:cxn>
              <a:cxn ang="T8">
                <a:pos x="T4" y="T5"/>
              </a:cxn>
            </a:cxnLst>
            <a:rect l="0" t="0" r="r" b="b"/>
            <a:pathLst>
              <a:path w="249" h="2">
                <a:moveTo>
                  <a:pt x="249" y="0"/>
                </a:moveTo>
                <a:lnTo>
                  <a:pt x="0" y="2"/>
                </a:lnTo>
                <a:lnTo>
                  <a:pt x="249" y="0"/>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0" name="Line 77">
            <a:extLst>
              <a:ext uri="{FF2B5EF4-FFF2-40B4-BE49-F238E27FC236}">
                <a16:creationId xmlns:a16="http://schemas.microsoft.com/office/drawing/2014/main" id="{F85B4B93-06AD-FFF4-1BB1-8AD5F4402BFD}"/>
              </a:ext>
            </a:extLst>
          </p:cNvPr>
          <p:cNvSpPr>
            <a:spLocks noChangeShapeType="1"/>
          </p:cNvSpPr>
          <p:nvPr/>
        </p:nvSpPr>
        <p:spPr bwMode="auto">
          <a:xfrm flipH="1">
            <a:off x="5335961" y="3585914"/>
            <a:ext cx="309950" cy="2856"/>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1" name="Freeform 78">
            <a:extLst>
              <a:ext uri="{FF2B5EF4-FFF2-40B4-BE49-F238E27FC236}">
                <a16:creationId xmlns:a16="http://schemas.microsoft.com/office/drawing/2014/main" id="{E154CC88-00BD-AE72-8D0A-0D62F6A35AE1}"/>
              </a:ext>
            </a:extLst>
          </p:cNvPr>
          <p:cNvSpPr>
            <a:spLocks/>
          </p:cNvSpPr>
          <p:nvPr/>
        </p:nvSpPr>
        <p:spPr bwMode="auto">
          <a:xfrm>
            <a:off x="5335961" y="3585914"/>
            <a:ext cx="309950" cy="2856"/>
          </a:xfrm>
          <a:custGeom>
            <a:avLst/>
            <a:gdLst>
              <a:gd name="T0" fmla="*/ 2147483647 w 249"/>
              <a:gd name="T1" fmla="*/ 0 h 2"/>
              <a:gd name="T2" fmla="*/ 0 w 249"/>
              <a:gd name="T3" fmla="*/ 2147483647 h 2"/>
              <a:gd name="T4" fmla="*/ 2147483647 w 249"/>
              <a:gd name="T5" fmla="*/ 0 h 2"/>
              <a:gd name="T6" fmla="*/ 0 60000 65536"/>
              <a:gd name="T7" fmla="*/ 0 60000 65536"/>
              <a:gd name="T8" fmla="*/ 0 60000 65536"/>
            </a:gdLst>
            <a:ahLst/>
            <a:cxnLst>
              <a:cxn ang="T6">
                <a:pos x="T0" y="T1"/>
              </a:cxn>
              <a:cxn ang="T7">
                <a:pos x="T2" y="T3"/>
              </a:cxn>
              <a:cxn ang="T8">
                <a:pos x="T4" y="T5"/>
              </a:cxn>
            </a:cxnLst>
            <a:rect l="0" t="0" r="r" b="b"/>
            <a:pathLst>
              <a:path w="249" h="2">
                <a:moveTo>
                  <a:pt x="249" y="0"/>
                </a:moveTo>
                <a:lnTo>
                  <a:pt x="0" y="2"/>
                </a:lnTo>
                <a:lnTo>
                  <a:pt x="249" y="0"/>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2" name="Line 79">
            <a:extLst>
              <a:ext uri="{FF2B5EF4-FFF2-40B4-BE49-F238E27FC236}">
                <a16:creationId xmlns:a16="http://schemas.microsoft.com/office/drawing/2014/main" id="{775B8594-95C5-6A8C-1EAA-1B91FDFF2E93}"/>
              </a:ext>
            </a:extLst>
          </p:cNvPr>
          <p:cNvSpPr>
            <a:spLocks noChangeShapeType="1"/>
          </p:cNvSpPr>
          <p:nvPr/>
        </p:nvSpPr>
        <p:spPr bwMode="auto">
          <a:xfrm flipH="1">
            <a:off x="5335961" y="3585914"/>
            <a:ext cx="309950" cy="2856"/>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3" name="Freeform 80">
            <a:extLst>
              <a:ext uri="{FF2B5EF4-FFF2-40B4-BE49-F238E27FC236}">
                <a16:creationId xmlns:a16="http://schemas.microsoft.com/office/drawing/2014/main" id="{26A37375-F811-FCEE-0640-5F6532C6EED5}"/>
              </a:ext>
            </a:extLst>
          </p:cNvPr>
          <p:cNvSpPr>
            <a:spLocks/>
          </p:cNvSpPr>
          <p:nvPr/>
        </p:nvSpPr>
        <p:spPr bwMode="auto">
          <a:xfrm>
            <a:off x="5339140" y="3588770"/>
            <a:ext cx="61990" cy="466928"/>
          </a:xfrm>
          <a:custGeom>
            <a:avLst/>
            <a:gdLst>
              <a:gd name="T0" fmla="*/ 0 w 51"/>
              <a:gd name="T1" fmla="*/ 0 h 352"/>
              <a:gd name="T2" fmla="*/ 0 w 51"/>
              <a:gd name="T3" fmla="*/ 2147483647 h 352"/>
              <a:gd name="T4" fmla="*/ 2147483647 w 51"/>
              <a:gd name="T5" fmla="*/ 2147483647 h 352"/>
              <a:gd name="T6" fmla="*/ 2147483647 w 51"/>
              <a:gd name="T7" fmla="*/ 2147483647 h 352"/>
              <a:gd name="T8" fmla="*/ 2147483647 w 51"/>
              <a:gd name="T9" fmla="*/ 2147483647 h 352"/>
              <a:gd name="T10" fmla="*/ 2147483647 w 51"/>
              <a:gd name="T11" fmla="*/ 2147483647 h 352"/>
              <a:gd name="T12" fmla="*/ 2147483647 w 51"/>
              <a:gd name="T13" fmla="*/ 2147483647 h 352"/>
              <a:gd name="T14" fmla="*/ 2147483647 w 51"/>
              <a:gd name="T15" fmla="*/ 2147483647 h 352"/>
              <a:gd name="T16" fmla="*/ 2147483647 w 51"/>
              <a:gd name="T17" fmla="*/ 2147483647 h 352"/>
              <a:gd name="T18" fmla="*/ 2147483647 w 51"/>
              <a:gd name="T19" fmla="*/ 2147483647 h 352"/>
              <a:gd name="T20" fmla="*/ 2147483647 w 51"/>
              <a:gd name="T21" fmla="*/ 2147483647 h 352"/>
              <a:gd name="T22" fmla="*/ 2147483647 w 51"/>
              <a:gd name="T23" fmla="*/ 2147483647 h 352"/>
              <a:gd name="T24" fmla="*/ 2147483647 w 51"/>
              <a:gd name="T25" fmla="*/ 2147483647 h 352"/>
              <a:gd name="T26" fmla="*/ 2147483647 w 51"/>
              <a:gd name="T27" fmla="*/ 2147483647 h 352"/>
              <a:gd name="T28" fmla="*/ 2147483647 w 51"/>
              <a:gd name="T29" fmla="*/ 2147483647 h 352"/>
              <a:gd name="T30" fmla="*/ 2147483647 w 51"/>
              <a:gd name="T31" fmla="*/ 2147483647 h 352"/>
              <a:gd name="T32" fmla="*/ 2147483647 w 51"/>
              <a:gd name="T33" fmla="*/ 2147483647 h 352"/>
              <a:gd name="T34" fmla="*/ 2147483647 w 51"/>
              <a:gd name="T35" fmla="*/ 2147483647 h 352"/>
              <a:gd name="T36" fmla="*/ 2147483647 w 51"/>
              <a:gd name="T37" fmla="*/ 2147483647 h 352"/>
              <a:gd name="T38" fmla="*/ 2147483647 w 51"/>
              <a:gd name="T39" fmla="*/ 2147483647 h 352"/>
              <a:gd name="T40" fmla="*/ 2147483647 w 51"/>
              <a:gd name="T41" fmla="*/ 2147483647 h 352"/>
              <a:gd name="T42" fmla="*/ 2147483647 w 51"/>
              <a:gd name="T43" fmla="*/ 2147483647 h 352"/>
              <a:gd name="T44" fmla="*/ 2147483647 w 51"/>
              <a:gd name="T45" fmla="*/ 2147483647 h 352"/>
              <a:gd name="T46" fmla="*/ 2147483647 w 51"/>
              <a:gd name="T47" fmla="*/ 2147483647 h 352"/>
              <a:gd name="T48" fmla="*/ 2147483647 w 51"/>
              <a:gd name="T49" fmla="*/ 2147483647 h 352"/>
              <a:gd name="T50" fmla="*/ 2147483647 w 51"/>
              <a:gd name="T51" fmla="*/ 2147483647 h 352"/>
              <a:gd name="T52" fmla="*/ 2147483647 w 51"/>
              <a:gd name="T53" fmla="*/ 2147483647 h 352"/>
              <a:gd name="T54" fmla="*/ 2147483647 w 51"/>
              <a:gd name="T55" fmla="*/ 2147483647 h 352"/>
              <a:gd name="T56" fmla="*/ 2147483647 w 51"/>
              <a:gd name="T57" fmla="*/ 2147483647 h 352"/>
              <a:gd name="T58" fmla="*/ 2147483647 w 51"/>
              <a:gd name="T59" fmla="*/ 2147483647 h 352"/>
              <a:gd name="T60" fmla="*/ 2147483647 w 51"/>
              <a:gd name="T61" fmla="*/ 2147483647 h 352"/>
              <a:gd name="T62" fmla="*/ 2147483647 w 51"/>
              <a:gd name="T63" fmla="*/ 2147483647 h 352"/>
              <a:gd name="T64" fmla="*/ 2147483647 w 51"/>
              <a:gd name="T65" fmla="*/ 2147483647 h 352"/>
              <a:gd name="T66" fmla="*/ 2147483647 w 51"/>
              <a:gd name="T67" fmla="*/ 2147483647 h 352"/>
              <a:gd name="T68" fmla="*/ 2147483647 w 51"/>
              <a:gd name="T69" fmla="*/ 2147483647 h 352"/>
              <a:gd name="T70" fmla="*/ 2147483647 w 51"/>
              <a:gd name="T71" fmla="*/ 2147483647 h 352"/>
              <a:gd name="T72" fmla="*/ 2147483647 w 51"/>
              <a:gd name="T73" fmla="*/ 2147483647 h 352"/>
              <a:gd name="T74" fmla="*/ 2147483647 w 51"/>
              <a:gd name="T75" fmla="*/ 2147483647 h 352"/>
              <a:gd name="T76" fmla="*/ 2147483647 w 51"/>
              <a:gd name="T77" fmla="*/ 2147483647 h 352"/>
              <a:gd name="T78" fmla="*/ 2147483647 w 51"/>
              <a:gd name="T79" fmla="*/ 2147483647 h 352"/>
              <a:gd name="T80" fmla="*/ 2147483647 w 51"/>
              <a:gd name="T81" fmla="*/ 2147483647 h 352"/>
              <a:gd name="T82" fmla="*/ 0 w 51"/>
              <a:gd name="T83" fmla="*/ 0 h 3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1" h="352">
                <a:moveTo>
                  <a:pt x="0" y="0"/>
                </a:moveTo>
                <a:lnTo>
                  <a:pt x="0" y="108"/>
                </a:lnTo>
                <a:lnTo>
                  <a:pt x="6" y="114"/>
                </a:lnTo>
                <a:lnTo>
                  <a:pt x="12" y="119"/>
                </a:lnTo>
                <a:lnTo>
                  <a:pt x="16" y="123"/>
                </a:lnTo>
                <a:lnTo>
                  <a:pt x="18" y="129"/>
                </a:lnTo>
                <a:lnTo>
                  <a:pt x="20" y="133"/>
                </a:lnTo>
                <a:lnTo>
                  <a:pt x="22" y="136"/>
                </a:lnTo>
                <a:lnTo>
                  <a:pt x="24" y="144"/>
                </a:lnTo>
                <a:lnTo>
                  <a:pt x="26" y="155"/>
                </a:lnTo>
                <a:lnTo>
                  <a:pt x="28" y="159"/>
                </a:lnTo>
                <a:lnTo>
                  <a:pt x="34" y="161"/>
                </a:lnTo>
                <a:lnTo>
                  <a:pt x="38" y="163"/>
                </a:lnTo>
                <a:lnTo>
                  <a:pt x="39" y="167"/>
                </a:lnTo>
                <a:lnTo>
                  <a:pt x="41" y="174"/>
                </a:lnTo>
                <a:lnTo>
                  <a:pt x="41" y="182"/>
                </a:lnTo>
                <a:lnTo>
                  <a:pt x="43" y="184"/>
                </a:lnTo>
                <a:lnTo>
                  <a:pt x="45" y="185"/>
                </a:lnTo>
                <a:lnTo>
                  <a:pt x="47" y="191"/>
                </a:lnTo>
                <a:lnTo>
                  <a:pt x="49" y="197"/>
                </a:lnTo>
                <a:lnTo>
                  <a:pt x="49" y="204"/>
                </a:lnTo>
                <a:lnTo>
                  <a:pt x="51" y="212"/>
                </a:lnTo>
                <a:lnTo>
                  <a:pt x="49" y="219"/>
                </a:lnTo>
                <a:lnTo>
                  <a:pt x="47" y="225"/>
                </a:lnTo>
                <a:lnTo>
                  <a:pt x="45" y="233"/>
                </a:lnTo>
                <a:lnTo>
                  <a:pt x="41" y="236"/>
                </a:lnTo>
                <a:lnTo>
                  <a:pt x="39" y="242"/>
                </a:lnTo>
                <a:lnTo>
                  <a:pt x="38" y="246"/>
                </a:lnTo>
                <a:lnTo>
                  <a:pt x="36" y="250"/>
                </a:lnTo>
                <a:lnTo>
                  <a:pt x="32" y="254"/>
                </a:lnTo>
                <a:lnTo>
                  <a:pt x="30" y="288"/>
                </a:lnTo>
                <a:lnTo>
                  <a:pt x="30" y="312"/>
                </a:lnTo>
                <a:lnTo>
                  <a:pt x="30" y="318"/>
                </a:lnTo>
                <a:lnTo>
                  <a:pt x="28" y="325"/>
                </a:lnTo>
                <a:lnTo>
                  <a:pt x="24" y="331"/>
                </a:lnTo>
                <a:lnTo>
                  <a:pt x="20" y="335"/>
                </a:lnTo>
                <a:lnTo>
                  <a:pt x="16" y="339"/>
                </a:lnTo>
                <a:lnTo>
                  <a:pt x="14" y="344"/>
                </a:lnTo>
                <a:lnTo>
                  <a:pt x="12" y="348"/>
                </a:lnTo>
                <a:lnTo>
                  <a:pt x="12" y="350"/>
                </a:lnTo>
                <a:lnTo>
                  <a:pt x="14" y="352"/>
                </a:lnTo>
                <a:lnTo>
                  <a:pt x="0" y="0"/>
                </a:lnTo>
                <a:close/>
              </a:path>
            </a:pathLst>
          </a:custGeom>
          <a:solidFill>
            <a:srgbClr val="46166B"/>
          </a:solidFill>
          <a:ln w="63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4" name="Freeform 81">
            <a:extLst>
              <a:ext uri="{FF2B5EF4-FFF2-40B4-BE49-F238E27FC236}">
                <a16:creationId xmlns:a16="http://schemas.microsoft.com/office/drawing/2014/main" id="{2B0A5EB1-EFF5-EAD9-73A0-387AD57DAB43}"/>
              </a:ext>
            </a:extLst>
          </p:cNvPr>
          <p:cNvSpPr>
            <a:spLocks/>
          </p:cNvSpPr>
          <p:nvPr/>
        </p:nvSpPr>
        <p:spPr bwMode="auto">
          <a:xfrm>
            <a:off x="5335961" y="3588770"/>
            <a:ext cx="61990" cy="462643"/>
          </a:xfrm>
          <a:custGeom>
            <a:avLst/>
            <a:gdLst>
              <a:gd name="T0" fmla="*/ 0 w 51"/>
              <a:gd name="T1" fmla="*/ 0 h 350"/>
              <a:gd name="T2" fmla="*/ 2147483647 w 51"/>
              <a:gd name="T3" fmla="*/ 2147483647 h 350"/>
              <a:gd name="T4" fmla="*/ 2147483647 w 51"/>
              <a:gd name="T5" fmla="*/ 2147483647 h 350"/>
              <a:gd name="T6" fmla="*/ 2147483647 w 51"/>
              <a:gd name="T7" fmla="*/ 2147483647 h 350"/>
              <a:gd name="T8" fmla="*/ 2147483647 w 51"/>
              <a:gd name="T9" fmla="*/ 2147483647 h 350"/>
              <a:gd name="T10" fmla="*/ 2147483647 w 51"/>
              <a:gd name="T11" fmla="*/ 2147483647 h 350"/>
              <a:gd name="T12" fmla="*/ 2147483647 w 51"/>
              <a:gd name="T13" fmla="*/ 2147483647 h 350"/>
              <a:gd name="T14" fmla="*/ 2147483647 w 51"/>
              <a:gd name="T15" fmla="*/ 2147483647 h 350"/>
              <a:gd name="T16" fmla="*/ 2147483647 w 51"/>
              <a:gd name="T17" fmla="*/ 2147483647 h 350"/>
              <a:gd name="T18" fmla="*/ 2147483647 w 51"/>
              <a:gd name="T19" fmla="*/ 2147483647 h 350"/>
              <a:gd name="T20" fmla="*/ 2147483647 w 51"/>
              <a:gd name="T21" fmla="*/ 2147483647 h 350"/>
              <a:gd name="T22" fmla="*/ 2147483647 w 51"/>
              <a:gd name="T23" fmla="*/ 2147483647 h 350"/>
              <a:gd name="T24" fmla="*/ 2147483647 w 51"/>
              <a:gd name="T25" fmla="*/ 2147483647 h 350"/>
              <a:gd name="T26" fmla="*/ 2147483647 w 51"/>
              <a:gd name="T27" fmla="*/ 2147483647 h 350"/>
              <a:gd name="T28" fmla="*/ 2147483647 w 51"/>
              <a:gd name="T29" fmla="*/ 2147483647 h 350"/>
              <a:gd name="T30" fmla="*/ 2147483647 w 51"/>
              <a:gd name="T31" fmla="*/ 2147483647 h 350"/>
              <a:gd name="T32" fmla="*/ 2147483647 w 51"/>
              <a:gd name="T33" fmla="*/ 2147483647 h 350"/>
              <a:gd name="T34" fmla="*/ 2147483647 w 51"/>
              <a:gd name="T35" fmla="*/ 2147483647 h 350"/>
              <a:gd name="T36" fmla="*/ 2147483647 w 51"/>
              <a:gd name="T37" fmla="*/ 2147483647 h 350"/>
              <a:gd name="T38" fmla="*/ 2147483647 w 51"/>
              <a:gd name="T39" fmla="*/ 2147483647 h 350"/>
              <a:gd name="T40" fmla="*/ 2147483647 w 51"/>
              <a:gd name="T41" fmla="*/ 2147483647 h 350"/>
              <a:gd name="T42" fmla="*/ 2147483647 w 51"/>
              <a:gd name="T43" fmla="*/ 2147483647 h 3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350">
                <a:moveTo>
                  <a:pt x="0" y="0"/>
                </a:moveTo>
                <a:lnTo>
                  <a:pt x="2" y="108"/>
                </a:lnTo>
                <a:lnTo>
                  <a:pt x="12" y="119"/>
                </a:lnTo>
                <a:lnTo>
                  <a:pt x="20" y="129"/>
                </a:lnTo>
                <a:lnTo>
                  <a:pt x="26" y="144"/>
                </a:lnTo>
                <a:lnTo>
                  <a:pt x="28" y="155"/>
                </a:lnTo>
                <a:lnTo>
                  <a:pt x="36" y="159"/>
                </a:lnTo>
                <a:lnTo>
                  <a:pt x="41" y="167"/>
                </a:lnTo>
                <a:lnTo>
                  <a:pt x="41" y="174"/>
                </a:lnTo>
                <a:lnTo>
                  <a:pt x="43" y="182"/>
                </a:lnTo>
                <a:lnTo>
                  <a:pt x="47" y="185"/>
                </a:lnTo>
                <a:lnTo>
                  <a:pt x="51" y="197"/>
                </a:lnTo>
                <a:lnTo>
                  <a:pt x="51" y="210"/>
                </a:lnTo>
                <a:lnTo>
                  <a:pt x="49" y="225"/>
                </a:lnTo>
                <a:lnTo>
                  <a:pt x="41" y="236"/>
                </a:lnTo>
                <a:lnTo>
                  <a:pt x="40" y="246"/>
                </a:lnTo>
                <a:lnTo>
                  <a:pt x="34" y="254"/>
                </a:lnTo>
                <a:lnTo>
                  <a:pt x="32" y="312"/>
                </a:lnTo>
                <a:lnTo>
                  <a:pt x="30" y="325"/>
                </a:lnTo>
                <a:lnTo>
                  <a:pt x="22" y="335"/>
                </a:lnTo>
                <a:lnTo>
                  <a:pt x="16" y="344"/>
                </a:lnTo>
                <a:lnTo>
                  <a:pt x="16" y="350"/>
                </a:lnTo>
              </a:path>
            </a:pathLst>
          </a:custGeom>
          <a:solidFill>
            <a:srgbClr val="46166B"/>
          </a:solidFill>
          <a:ln w="63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5" name="Freeform 82">
            <a:extLst>
              <a:ext uri="{FF2B5EF4-FFF2-40B4-BE49-F238E27FC236}">
                <a16:creationId xmlns:a16="http://schemas.microsoft.com/office/drawing/2014/main" id="{004E105E-5736-BA97-48BF-B16B8173AD16}"/>
              </a:ext>
            </a:extLst>
          </p:cNvPr>
          <p:cNvSpPr>
            <a:spLocks/>
          </p:cNvSpPr>
          <p:nvPr/>
        </p:nvSpPr>
        <p:spPr bwMode="auto">
          <a:xfrm>
            <a:off x="7230627" y="2163714"/>
            <a:ext cx="170075" cy="104238"/>
          </a:xfrm>
          <a:custGeom>
            <a:avLst/>
            <a:gdLst>
              <a:gd name="T0" fmla="*/ 2147483647 w 137"/>
              <a:gd name="T1" fmla="*/ 2147483647 h 79"/>
              <a:gd name="T2" fmla="*/ 2147483647 w 137"/>
              <a:gd name="T3" fmla="*/ 2147483647 h 79"/>
              <a:gd name="T4" fmla="*/ 2147483647 w 137"/>
              <a:gd name="T5" fmla="*/ 2147483647 h 79"/>
              <a:gd name="T6" fmla="*/ 2147483647 w 137"/>
              <a:gd name="T7" fmla="*/ 2147483647 h 79"/>
              <a:gd name="T8" fmla="*/ 2147483647 w 137"/>
              <a:gd name="T9" fmla="*/ 2147483647 h 79"/>
              <a:gd name="T10" fmla="*/ 2147483647 w 137"/>
              <a:gd name="T11" fmla="*/ 2147483647 h 79"/>
              <a:gd name="T12" fmla="*/ 2147483647 w 137"/>
              <a:gd name="T13" fmla="*/ 0 h 79"/>
              <a:gd name="T14" fmla="*/ 2147483647 w 137"/>
              <a:gd name="T15" fmla="*/ 2147483647 h 79"/>
              <a:gd name="T16" fmla="*/ 2147483647 w 137"/>
              <a:gd name="T17" fmla="*/ 2147483647 h 79"/>
              <a:gd name="T18" fmla="*/ 2147483647 w 137"/>
              <a:gd name="T19" fmla="*/ 2147483647 h 79"/>
              <a:gd name="T20" fmla="*/ 2147483647 w 137"/>
              <a:gd name="T21" fmla="*/ 2147483647 h 79"/>
              <a:gd name="T22" fmla="*/ 2147483647 w 137"/>
              <a:gd name="T23" fmla="*/ 2147483647 h 79"/>
              <a:gd name="T24" fmla="*/ 2147483647 w 137"/>
              <a:gd name="T25" fmla="*/ 2147483647 h 79"/>
              <a:gd name="T26" fmla="*/ 2147483647 w 137"/>
              <a:gd name="T27" fmla="*/ 2147483647 h 79"/>
              <a:gd name="T28" fmla="*/ 2147483647 w 137"/>
              <a:gd name="T29" fmla="*/ 2147483647 h 79"/>
              <a:gd name="T30" fmla="*/ 2147483647 w 137"/>
              <a:gd name="T31" fmla="*/ 2147483647 h 79"/>
              <a:gd name="T32" fmla="*/ 2147483647 w 137"/>
              <a:gd name="T33" fmla="*/ 2147483647 h 79"/>
              <a:gd name="T34" fmla="*/ 2147483647 w 137"/>
              <a:gd name="T35" fmla="*/ 2147483647 h 79"/>
              <a:gd name="T36" fmla="*/ 2147483647 w 137"/>
              <a:gd name="T37" fmla="*/ 2147483647 h 79"/>
              <a:gd name="T38" fmla="*/ 2147483647 w 137"/>
              <a:gd name="T39" fmla="*/ 2147483647 h 79"/>
              <a:gd name="T40" fmla="*/ 2147483647 w 137"/>
              <a:gd name="T41" fmla="*/ 2147483647 h 79"/>
              <a:gd name="T42" fmla="*/ 2147483647 w 137"/>
              <a:gd name="T43" fmla="*/ 2147483647 h 79"/>
              <a:gd name="T44" fmla="*/ 0 w 137"/>
              <a:gd name="T45" fmla="*/ 2147483647 h 79"/>
              <a:gd name="T46" fmla="*/ 2147483647 w 137"/>
              <a:gd name="T47" fmla="*/ 2147483647 h 79"/>
              <a:gd name="T48" fmla="*/ 2147483647 w 137"/>
              <a:gd name="T49" fmla="*/ 2147483647 h 79"/>
              <a:gd name="T50" fmla="*/ 2147483647 w 137"/>
              <a:gd name="T51" fmla="*/ 2147483647 h 79"/>
              <a:gd name="T52" fmla="*/ 2147483647 w 137"/>
              <a:gd name="T53" fmla="*/ 2147483647 h 79"/>
              <a:gd name="T54" fmla="*/ 2147483647 w 137"/>
              <a:gd name="T55" fmla="*/ 2147483647 h 79"/>
              <a:gd name="T56" fmla="*/ 2147483647 w 137"/>
              <a:gd name="T57" fmla="*/ 2147483647 h 79"/>
              <a:gd name="T58" fmla="*/ 2147483647 w 137"/>
              <a:gd name="T59" fmla="*/ 2147483647 h 79"/>
              <a:gd name="T60" fmla="*/ 2147483647 w 137"/>
              <a:gd name="T61" fmla="*/ 2147483647 h 79"/>
              <a:gd name="T62" fmla="*/ 2147483647 w 137"/>
              <a:gd name="T63" fmla="*/ 2147483647 h 79"/>
              <a:gd name="T64" fmla="*/ 2147483647 w 137"/>
              <a:gd name="T65" fmla="*/ 2147483647 h 79"/>
              <a:gd name="T66" fmla="*/ 2147483647 w 137"/>
              <a:gd name="T67" fmla="*/ 2147483647 h 79"/>
              <a:gd name="T68" fmla="*/ 2147483647 w 137"/>
              <a:gd name="T69" fmla="*/ 2147483647 h 79"/>
              <a:gd name="T70" fmla="*/ 2147483647 w 137"/>
              <a:gd name="T71" fmla="*/ 2147483647 h 79"/>
              <a:gd name="T72" fmla="*/ 2147483647 w 137"/>
              <a:gd name="T73" fmla="*/ 2147483647 h 79"/>
              <a:gd name="T74" fmla="*/ 2147483647 w 137"/>
              <a:gd name="T75" fmla="*/ 2147483647 h 79"/>
              <a:gd name="T76" fmla="*/ 2147483647 w 137"/>
              <a:gd name="T77" fmla="*/ 2147483647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7" h="79">
                <a:moveTo>
                  <a:pt x="59" y="37"/>
                </a:moveTo>
                <a:lnTo>
                  <a:pt x="73" y="28"/>
                </a:lnTo>
                <a:lnTo>
                  <a:pt x="81" y="24"/>
                </a:lnTo>
                <a:lnTo>
                  <a:pt x="85" y="22"/>
                </a:lnTo>
                <a:lnTo>
                  <a:pt x="88" y="22"/>
                </a:lnTo>
                <a:lnTo>
                  <a:pt x="92" y="22"/>
                </a:lnTo>
                <a:lnTo>
                  <a:pt x="94" y="22"/>
                </a:lnTo>
                <a:lnTo>
                  <a:pt x="98" y="19"/>
                </a:lnTo>
                <a:lnTo>
                  <a:pt x="102" y="15"/>
                </a:lnTo>
                <a:lnTo>
                  <a:pt x="106" y="11"/>
                </a:lnTo>
                <a:lnTo>
                  <a:pt x="114" y="7"/>
                </a:lnTo>
                <a:lnTo>
                  <a:pt x="116" y="5"/>
                </a:lnTo>
                <a:lnTo>
                  <a:pt x="120" y="5"/>
                </a:lnTo>
                <a:lnTo>
                  <a:pt x="135" y="0"/>
                </a:lnTo>
                <a:lnTo>
                  <a:pt x="137" y="0"/>
                </a:lnTo>
                <a:lnTo>
                  <a:pt x="133" y="3"/>
                </a:lnTo>
                <a:lnTo>
                  <a:pt x="128" y="9"/>
                </a:lnTo>
                <a:lnTo>
                  <a:pt x="116" y="15"/>
                </a:lnTo>
                <a:lnTo>
                  <a:pt x="102" y="24"/>
                </a:lnTo>
                <a:lnTo>
                  <a:pt x="90" y="32"/>
                </a:lnTo>
                <a:lnTo>
                  <a:pt x="81" y="39"/>
                </a:lnTo>
                <a:lnTo>
                  <a:pt x="73" y="45"/>
                </a:lnTo>
                <a:lnTo>
                  <a:pt x="71" y="49"/>
                </a:lnTo>
                <a:lnTo>
                  <a:pt x="71" y="51"/>
                </a:lnTo>
                <a:lnTo>
                  <a:pt x="69" y="53"/>
                </a:lnTo>
                <a:lnTo>
                  <a:pt x="61" y="56"/>
                </a:lnTo>
                <a:lnTo>
                  <a:pt x="49" y="64"/>
                </a:lnTo>
                <a:lnTo>
                  <a:pt x="57" y="54"/>
                </a:lnTo>
                <a:lnTo>
                  <a:pt x="59" y="53"/>
                </a:lnTo>
                <a:lnTo>
                  <a:pt x="51" y="56"/>
                </a:lnTo>
                <a:lnTo>
                  <a:pt x="36" y="68"/>
                </a:lnTo>
                <a:lnTo>
                  <a:pt x="34" y="68"/>
                </a:lnTo>
                <a:lnTo>
                  <a:pt x="32" y="70"/>
                </a:lnTo>
                <a:lnTo>
                  <a:pt x="26" y="73"/>
                </a:lnTo>
                <a:lnTo>
                  <a:pt x="24" y="77"/>
                </a:lnTo>
                <a:lnTo>
                  <a:pt x="22" y="77"/>
                </a:lnTo>
                <a:lnTo>
                  <a:pt x="20" y="77"/>
                </a:lnTo>
                <a:lnTo>
                  <a:pt x="18" y="75"/>
                </a:lnTo>
                <a:lnTo>
                  <a:pt x="16" y="73"/>
                </a:lnTo>
                <a:lnTo>
                  <a:pt x="16" y="71"/>
                </a:lnTo>
                <a:lnTo>
                  <a:pt x="14" y="75"/>
                </a:lnTo>
                <a:lnTo>
                  <a:pt x="12" y="79"/>
                </a:lnTo>
                <a:lnTo>
                  <a:pt x="10" y="79"/>
                </a:lnTo>
                <a:lnTo>
                  <a:pt x="6" y="79"/>
                </a:lnTo>
                <a:lnTo>
                  <a:pt x="2" y="77"/>
                </a:lnTo>
                <a:lnTo>
                  <a:pt x="0" y="75"/>
                </a:lnTo>
                <a:lnTo>
                  <a:pt x="0" y="73"/>
                </a:lnTo>
                <a:lnTo>
                  <a:pt x="2" y="71"/>
                </a:lnTo>
                <a:lnTo>
                  <a:pt x="6" y="68"/>
                </a:lnTo>
                <a:lnTo>
                  <a:pt x="10" y="64"/>
                </a:lnTo>
                <a:lnTo>
                  <a:pt x="14" y="60"/>
                </a:lnTo>
                <a:lnTo>
                  <a:pt x="20" y="56"/>
                </a:lnTo>
                <a:lnTo>
                  <a:pt x="24" y="53"/>
                </a:lnTo>
                <a:lnTo>
                  <a:pt x="26" y="51"/>
                </a:lnTo>
                <a:lnTo>
                  <a:pt x="26" y="49"/>
                </a:lnTo>
                <a:lnTo>
                  <a:pt x="28" y="47"/>
                </a:lnTo>
                <a:lnTo>
                  <a:pt x="30" y="47"/>
                </a:lnTo>
                <a:lnTo>
                  <a:pt x="34" y="45"/>
                </a:lnTo>
                <a:lnTo>
                  <a:pt x="38" y="43"/>
                </a:lnTo>
                <a:lnTo>
                  <a:pt x="40" y="43"/>
                </a:lnTo>
                <a:lnTo>
                  <a:pt x="53" y="32"/>
                </a:lnTo>
                <a:lnTo>
                  <a:pt x="63" y="22"/>
                </a:lnTo>
                <a:lnTo>
                  <a:pt x="65" y="19"/>
                </a:lnTo>
                <a:lnTo>
                  <a:pt x="69" y="13"/>
                </a:lnTo>
                <a:lnTo>
                  <a:pt x="73" y="11"/>
                </a:lnTo>
                <a:lnTo>
                  <a:pt x="75" y="11"/>
                </a:lnTo>
                <a:lnTo>
                  <a:pt x="77" y="11"/>
                </a:lnTo>
                <a:lnTo>
                  <a:pt x="79" y="11"/>
                </a:lnTo>
                <a:lnTo>
                  <a:pt x="87" y="9"/>
                </a:lnTo>
                <a:lnTo>
                  <a:pt x="90" y="7"/>
                </a:lnTo>
                <a:lnTo>
                  <a:pt x="94" y="5"/>
                </a:lnTo>
                <a:lnTo>
                  <a:pt x="94" y="7"/>
                </a:lnTo>
                <a:lnTo>
                  <a:pt x="90" y="11"/>
                </a:lnTo>
                <a:lnTo>
                  <a:pt x="88" y="15"/>
                </a:lnTo>
                <a:lnTo>
                  <a:pt x="79" y="19"/>
                </a:lnTo>
                <a:lnTo>
                  <a:pt x="69" y="28"/>
                </a:lnTo>
                <a:lnTo>
                  <a:pt x="63" y="34"/>
                </a:lnTo>
                <a:lnTo>
                  <a:pt x="59" y="37"/>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6" name="Freeform 83">
            <a:extLst>
              <a:ext uri="{FF2B5EF4-FFF2-40B4-BE49-F238E27FC236}">
                <a16:creationId xmlns:a16="http://schemas.microsoft.com/office/drawing/2014/main" id="{9E570189-07E7-A402-40A2-2A833955357F}"/>
              </a:ext>
            </a:extLst>
          </p:cNvPr>
          <p:cNvSpPr>
            <a:spLocks/>
          </p:cNvSpPr>
          <p:nvPr/>
        </p:nvSpPr>
        <p:spPr bwMode="auto">
          <a:xfrm>
            <a:off x="7230627" y="2163714"/>
            <a:ext cx="170075" cy="104238"/>
          </a:xfrm>
          <a:custGeom>
            <a:avLst/>
            <a:gdLst>
              <a:gd name="T0" fmla="*/ 2147483647 w 137"/>
              <a:gd name="T1" fmla="*/ 2147483647 h 79"/>
              <a:gd name="T2" fmla="*/ 2147483647 w 137"/>
              <a:gd name="T3" fmla="*/ 2147483647 h 79"/>
              <a:gd name="T4" fmla="*/ 2147483647 w 137"/>
              <a:gd name="T5" fmla="*/ 2147483647 h 79"/>
              <a:gd name="T6" fmla="*/ 2147483647 w 137"/>
              <a:gd name="T7" fmla="*/ 2147483647 h 79"/>
              <a:gd name="T8" fmla="*/ 2147483647 w 137"/>
              <a:gd name="T9" fmla="*/ 2147483647 h 79"/>
              <a:gd name="T10" fmla="*/ 2147483647 w 137"/>
              <a:gd name="T11" fmla="*/ 2147483647 h 79"/>
              <a:gd name="T12" fmla="*/ 2147483647 w 137"/>
              <a:gd name="T13" fmla="*/ 2147483647 h 79"/>
              <a:gd name="T14" fmla="*/ 2147483647 w 137"/>
              <a:gd name="T15" fmla="*/ 0 h 79"/>
              <a:gd name="T16" fmla="*/ 2147483647 w 137"/>
              <a:gd name="T17" fmla="*/ 2147483647 h 79"/>
              <a:gd name="T18" fmla="*/ 2147483647 w 137"/>
              <a:gd name="T19" fmla="*/ 2147483647 h 79"/>
              <a:gd name="T20" fmla="*/ 2147483647 w 137"/>
              <a:gd name="T21" fmla="*/ 2147483647 h 79"/>
              <a:gd name="T22" fmla="*/ 2147483647 w 137"/>
              <a:gd name="T23" fmla="*/ 2147483647 h 79"/>
              <a:gd name="T24" fmla="*/ 2147483647 w 137"/>
              <a:gd name="T25" fmla="*/ 2147483647 h 79"/>
              <a:gd name="T26" fmla="*/ 2147483647 w 137"/>
              <a:gd name="T27" fmla="*/ 2147483647 h 79"/>
              <a:gd name="T28" fmla="*/ 2147483647 w 137"/>
              <a:gd name="T29" fmla="*/ 2147483647 h 79"/>
              <a:gd name="T30" fmla="*/ 2147483647 w 137"/>
              <a:gd name="T31" fmla="*/ 2147483647 h 79"/>
              <a:gd name="T32" fmla="*/ 2147483647 w 137"/>
              <a:gd name="T33" fmla="*/ 2147483647 h 79"/>
              <a:gd name="T34" fmla="*/ 2147483647 w 137"/>
              <a:gd name="T35" fmla="*/ 2147483647 h 79"/>
              <a:gd name="T36" fmla="*/ 2147483647 w 137"/>
              <a:gd name="T37" fmla="*/ 2147483647 h 79"/>
              <a:gd name="T38" fmla="*/ 2147483647 w 137"/>
              <a:gd name="T39" fmla="*/ 2147483647 h 79"/>
              <a:gd name="T40" fmla="*/ 2147483647 w 137"/>
              <a:gd name="T41" fmla="*/ 2147483647 h 79"/>
              <a:gd name="T42" fmla="*/ 2147483647 w 137"/>
              <a:gd name="T43" fmla="*/ 2147483647 h 79"/>
              <a:gd name="T44" fmla="*/ 2147483647 w 137"/>
              <a:gd name="T45" fmla="*/ 2147483647 h 79"/>
              <a:gd name="T46" fmla="*/ 2147483647 w 137"/>
              <a:gd name="T47" fmla="*/ 2147483647 h 79"/>
              <a:gd name="T48" fmla="*/ 0 w 137"/>
              <a:gd name="T49" fmla="*/ 2147483647 h 79"/>
              <a:gd name="T50" fmla="*/ 0 w 137"/>
              <a:gd name="T51" fmla="*/ 2147483647 h 79"/>
              <a:gd name="T52" fmla="*/ 2147483647 w 137"/>
              <a:gd name="T53" fmla="*/ 2147483647 h 79"/>
              <a:gd name="T54" fmla="*/ 2147483647 w 137"/>
              <a:gd name="T55" fmla="*/ 2147483647 h 79"/>
              <a:gd name="T56" fmla="*/ 2147483647 w 137"/>
              <a:gd name="T57" fmla="*/ 2147483647 h 79"/>
              <a:gd name="T58" fmla="*/ 2147483647 w 137"/>
              <a:gd name="T59" fmla="*/ 2147483647 h 79"/>
              <a:gd name="T60" fmla="*/ 2147483647 w 137"/>
              <a:gd name="T61" fmla="*/ 2147483647 h 79"/>
              <a:gd name="T62" fmla="*/ 2147483647 w 137"/>
              <a:gd name="T63" fmla="*/ 2147483647 h 79"/>
              <a:gd name="T64" fmla="*/ 2147483647 w 137"/>
              <a:gd name="T65" fmla="*/ 2147483647 h 79"/>
              <a:gd name="T66" fmla="*/ 2147483647 w 137"/>
              <a:gd name="T67" fmla="*/ 2147483647 h 79"/>
              <a:gd name="T68" fmla="*/ 2147483647 w 137"/>
              <a:gd name="T69" fmla="*/ 2147483647 h 79"/>
              <a:gd name="T70" fmla="*/ 2147483647 w 137"/>
              <a:gd name="T71" fmla="*/ 2147483647 h 79"/>
              <a:gd name="T72" fmla="*/ 2147483647 w 137"/>
              <a:gd name="T73" fmla="*/ 2147483647 h 79"/>
              <a:gd name="T74" fmla="*/ 2147483647 w 137"/>
              <a:gd name="T75" fmla="*/ 2147483647 h 79"/>
              <a:gd name="T76" fmla="*/ 2147483647 w 137"/>
              <a:gd name="T77" fmla="*/ 2147483647 h 79"/>
              <a:gd name="T78" fmla="*/ 2147483647 w 137"/>
              <a:gd name="T79" fmla="*/ 2147483647 h 79"/>
              <a:gd name="T80" fmla="*/ 2147483647 w 137"/>
              <a:gd name="T81" fmla="*/ 2147483647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7" h="79">
                <a:moveTo>
                  <a:pt x="59" y="37"/>
                </a:moveTo>
                <a:lnTo>
                  <a:pt x="71" y="28"/>
                </a:lnTo>
                <a:lnTo>
                  <a:pt x="88" y="22"/>
                </a:lnTo>
                <a:lnTo>
                  <a:pt x="94" y="22"/>
                </a:lnTo>
                <a:lnTo>
                  <a:pt x="98" y="19"/>
                </a:lnTo>
                <a:lnTo>
                  <a:pt x="106" y="11"/>
                </a:lnTo>
                <a:lnTo>
                  <a:pt x="120" y="5"/>
                </a:lnTo>
                <a:lnTo>
                  <a:pt x="137" y="0"/>
                </a:lnTo>
                <a:lnTo>
                  <a:pt x="128" y="9"/>
                </a:lnTo>
                <a:lnTo>
                  <a:pt x="81" y="39"/>
                </a:lnTo>
                <a:lnTo>
                  <a:pt x="73" y="45"/>
                </a:lnTo>
                <a:lnTo>
                  <a:pt x="71" y="49"/>
                </a:lnTo>
                <a:lnTo>
                  <a:pt x="61" y="56"/>
                </a:lnTo>
                <a:lnTo>
                  <a:pt x="49" y="64"/>
                </a:lnTo>
                <a:lnTo>
                  <a:pt x="57" y="54"/>
                </a:lnTo>
                <a:lnTo>
                  <a:pt x="51" y="56"/>
                </a:lnTo>
                <a:lnTo>
                  <a:pt x="36" y="68"/>
                </a:lnTo>
                <a:lnTo>
                  <a:pt x="32" y="70"/>
                </a:lnTo>
                <a:lnTo>
                  <a:pt x="26" y="73"/>
                </a:lnTo>
                <a:lnTo>
                  <a:pt x="22" y="77"/>
                </a:lnTo>
                <a:lnTo>
                  <a:pt x="18" y="75"/>
                </a:lnTo>
                <a:lnTo>
                  <a:pt x="14" y="71"/>
                </a:lnTo>
                <a:lnTo>
                  <a:pt x="14" y="75"/>
                </a:lnTo>
                <a:lnTo>
                  <a:pt x="10" y="79"/>
                </a:lnTo>
                <a:lnTo>
                  <a:pt x="0" y="77"/>
                </a:lnTo>
                <a:lnTo>
                  <a:pt x="0" y="73"/>
                </a:lnTo>
                <a:lnTo>
                  <a:pt x="2" y="71"/>
                </a:lnTo>
                <a:lnTo>
                  <a:pt x="10" y="64"/>
                </a:lnTo>
                <a:lnTo>
                  <a:pt x="20" y="56"/>
                </a:lnTo>
                <a:lnTo>
                  <a:pt x="26" y="49"/>
                </a:lnTo>
                <a:lnTo>
                  <a:pt x="34" y="45"/>
                </a:lnTo>
                <a:lnTo>
                  <a:pt x="40" y="43"/>
                </a:lnTo>
                <a:lnTo>
                  <a:pt x="61" y="22"/>
                </a:lnTo>
                <a:lnTo>
                  <a:pt x="69" y="13"/>
                </a:lnTo>
                <a:lnTo>
                  <a:pt x="75" y="11"/>
                </a:lnTo>
                <a:lnTo>
                  <a:pt x="79" y="11"/>
                </a:lnTo>
                <a:lnTo>
                  <a:pt x="90" y="5"/>
                </a:lnTo>
                <a:lnTo>
                  <a:pt x="94" y="7"/>
                </a:lnTo>
                <a:lnTo>
                  <a:pt x="87" y="13"/>
                </a:lnTo>
                <a:lnTo>
                  <a:pt x="79" y="19"/>
                </a:lnTo>
                <a:lnTo>
                  <a:pt x="59" y="37"/>
                </a:lnTo>
              </a:path>
            </a:pathLst>
          </a:custGeom>
          <a:pattFill prst="dkDnDiag">
            <a:fgClr>
              <a:srgbClr val="47166C"/>
            </a:fgClr>
            <a:bgClr>
              <a:srgbClr val="6920A0"/>
            </a:bgClr>
          </a:patt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97" name="Freeform 84">
            <a:extLst>
              <a:ext uri="{FF2B5EF4-FFF2-40B4-BE49-F238E27FC236}">
                <a16:creationId xmlns:a16="http://schemas.microsoft.com/office/drawing/2014/main" id="{CEDAFB62-987B-F3D2-526D-CF60B8B2959D}"/>
              </a:ext>
            </a:extLst>
          </p:cNvPr>
          <p:cNvSpPr>
            <a:spLocks/>
          </p:cNvSpPr>
          <p:nvPr/>
        </p:nvSpPr>
        <p:spPr bwMode="auto">
          <a:xfrm>
            <a:off x="3961574" y="3102116"/>
            <a:ext cx="1444842" cy="1459326"/>
          </a:xfrm>
          <a:custGeom>
            <a:avLst/>
            <a:gdLst>
              <a:gd name="T0" fmla="*/ 2147483647 w 1163"/>
              <a:gd name="T1" fmla="*/ 2147483647 h 1102"/>
              <a:gd name="T2" fmla="*/ 2147483647 w 1163"/>
              <a:gd name="T3" fmla="*/ 2147483647 h 1102"/>
              <a:gd name="T4" fmla="*/ 2147483647 w 1163"/>
              <a:gd name="T5" fmla="*/ 2147483647 h 1102"/>
              <a:gd name="T6" fmla="*/ 2147483647 w 1163"/>
              <a:gd name="T7" fmla="*/ 2147483647 h 1102"/>
              <a:gd name="T8" fmla="*/ 2147483647 w 1163"/>
              <a:gd name="T9" fmla="*/ 2147483647 h 1102"/>
              <a:gd name="T10" fmla="*/ 2147483647 w 1163"/>
              <a:gd name="T11" fmla="*/ 2147483647 h 1102"/>
              <a:gd name="T12" fmla="*/ 2147483647 w 1163"/>
              <a:gd name="T13" fmla="*/ 2147483647 h 1102"/>
              <a:gd name="T14" fmla="*/ 2147483647 w 1163"/>
              <a:gd name="T15" fmla="*/ 2147483647 h 1102"/>
              <a:gd name="T16" fmla="*/ 2147483647 w 1163"/>
              <a:gd name="T17" fmla="*/ 2147483647 h 1102"/>
              <a:gd name="T18" fmla="*/ 2147483647 w 1163"/>
              <a:gd name="T19" fmla="*/ 2147483647 h 1102"/>
              <a:gd name="T20" fmla="*/ 2147483647 w 1163"/>
              <a:gd name="T21" fmla="*/ 2147483647 h 1102"/>
              <a:gd name="T22" fmla="*/ 2147483647 w 1163"/>
              <a:gd name="T23" fmla="*/ 2147483647 h 1102"/>
              <a:gd name="T24" fmla="*/ 2147483647 w 1163"/>
              <a:gd name="T25" fmla="*/ 2147483647 h 1102"/>
              <a:gd name="T26" fmla="*/ 2147483647 w 1163"/>
              <a:gd name="T27" fmla="*/ 2147483647 h 1102"/>
              <a:gd name="T28" fmla="*/ 2147483647 w 1163"/>
              <a:gd name="T29" fmla="*/ 2147483647 h 1102"/>
              <a:gd name="T30" fmla="*/ 2147483647 w 1163"/>
              <a:gd name="T31" fmla="*/ 2147483647 h 1102"/>
              <a:gd name="T32" fmla="*/ 2147483647 w 1163"/>
              <a:gd name="T33" fmla="*/ 2147483647 h 1102"/>
              <a:gd name="T34" fmla="*/ 2147483647 w 1163"/>
              <a:gd name="T35" fmla="*/ 2147483647 h 1102"/>
              <a:gd name="T36" fmla="*/ 2147483647 w 1163"/>
              <a:gd name="T37" fmla="*/ 2147483647 h 1102"/>
              <a:gd name="T38" fmla="*/ 2147483647 w 1163"/>
              <a:gd name="T39" fmla="*/ 2147483647 h 1102"/>
              <a:gd name="T40" fmla="*/ 2147483647 w 1163"/>
              <a:gd name="T41" fmla="*/ 2147483647 h 1102"/>
              <a:gd name="T42" fmla="*/ 2147483647 w 1163"/>
              <a:gd name="T43" fmla="*/ 2147483647 h 1102"/>
              <a:gd name="T44" fmla="*/ 2147483647 w 1163"/>
              <a:gd name="T45" fmla="*/ 2147483647 h 1102"/>
              <a:gd name="T46" fmla="*/ 2147483647 w 1163"/>
              <a:gd name="T47" fmla="*/ 2147483647 h 1102"/>
              <a:gd name="T48" fmla="*/ 2147483647 w 1163"/>
              <a:gd name="T49" fmla="*/ 2147483647 h 1102"/>
              <a:gd name="T50" fmla="*/ 2147483647 w 1163"/>
              <a:gd name="T51" fmla="*/ 2147483647 h 1102"/>
              <a:gd name="T52" fmla="*/ 2147483647 w 1163"/>
              <a:gd name="T53" fmla="*/ 2147483647 h 1102"/>
              <a:gd name="T54" fmla="*/ 2147483647 w 1163"/>
              <a:gd name="T55" fmla="*/ 2147483647 h 1102"/>
              <a:gd name="T56" fmla="*/ 2147483647 w 1163"/>
              <a:gd name="T57" fmla="*/ 2147483647 h 1102"/>
              <a:gd name="T58" fmla="*/ 2147483647 w 1163"/>
              <a:gd name="T59" fmla="*/ 2147483647 h 1102"/>
              <a:gd name="T60" fmla="*/ 2147483647 w 1163"/>
              <a:gd name="T61" fmla="*/ 2147483647 h 1102"/>
              <a:gd name="T62" fmla="*/ 2147483647 w 1163"/>
              <a:gd name="T63" fmla="*/ 2147483647 h 1102"/>
              <a:gd name="T64" fmla="*/ 2147483647 w 1163"/>
              <a:gd name="T65" fmla="*/ 2147483647 h 1102"/>
              <a:gd name="T66" fmla="*/ 2147483647 w 1163"/>
              <a:gd name="T67" fmla="*/ 2147483647 h 1102"/>
              <a:gd name="T68" fmla="*/ 2147483647 w 1163"/>
              <a:gd name="T69" fmla="*/ 2147483647 h 1102"/>
              <a:gd name="T70" fmla="*/ 2147483647 w 1163"/>
              <a:gd name="T71" fmla="*/ 2147483647 h 1102"/>
              <a:gd name="T72" fmla="*/ 2147483647 w 1163"/>
              <a:gd name="T73" fmla="*/ 2147483647 h 1102"/>
              <a:gd name="T74" fmla="*/ 2147483647 w 1163"/>
              <a:gd name="T75" fmla="*/ 2147483647 h 1102"/>
              <a:gd name="T76" fmla="*/ 2147483647 w 1163"/>
              <a:gd name="T77" fmla="*/ 2147483647 h 1102"/>
              <a:gd name="T78" fmla="*/ 2147483647 w 1163"/>
              <a:gd name="T79" fmla="*/ 2147483647 h 1102"/>
              <a:gd name="T80" fmla="*/ 2147483647 w 1163"/>
              <a:gd name="T81" fmla="*/ 2147483647 h 1102"/>
              <a:gd name="T82" fmla="*/ 2147483647 w 1163"/>
              <a:gd name="T83" fmla="*/ 2147483647 h 1102"/>
              <a:gd name="T84" fmla="*/ 2147483647 w 1163"/>
              <a:gd name="T85" fmla="*/ 2147483647 h 1102"/>
              <a:gd name="T86" fmla="*/ 2147483647 w 1163"/>
              <a:gd name="T87" fmla="*/ 2147483647 h 1102"/>
              <a:gd name="T88" fmla="*/ 2147483647 w 1163"/>
              <a:gd name="T89" fmla="*/ 2147483647 h 1102"/>
              <a:gd name="T90" fmla="*/ 2147483647 w 1163"/>
              <a:gd name="T91" fmla="*/ 2147483647 h 1102"/>
              <a:gd name="T92" fmla="*/ 2147483647 w 1163"/>
              <a:gd name="T93" fmla="*/ 2147483647 h 1102"/>
              <a:gd name="T94" fmla="*/ 2147483647 w 1163"/>
              <a:gd name="T95" fmla="*/ 2147483647 h 1102"/>
              <a:gd name="T96" fmla="*/ 2147483647 w 1163"/>
              <a:gd name="T97" fmla="*/ 2147483647 h 1102"/>
              <a:gd name="T98" fmla="*/ 2147483647 w 1163"/>
              <a:gd name="T99" fmla="*/ 2147483647 h 1102"/>
              <a:gd name="T100" fmla="*/ 2147483647 w 1163"/>
              <a:gd name="T101" fmla="*/ 2147483647 h 1102"/>
              <a:gd name="T102" fmla="*/ 2147483647 w 1163"/>
              <a:gd name="T103" fmla="*/ 2147483647 h 1102"/>
              <a:gd name="T104" fmla="*/ 2147483647 w 1163"/>
              <a:gd name="T105" fmla="*/ 2147483647 h 1102"/>
              <a:gd name="T106" fmla="*/ 2147483647 w 1163"/>
              <a:gd name="T107" fmla="*/ 2147483647 h 1102"/>
              <a:gd name="T108" fmla="*/ 2147483647 w 1163"/>
              <a:gd name="T109" fmla="*/ 2147483647 h 1102"/>
              <a:gd name="T110" fmla="*/ 2147483647 w 1163"/>
              <a:gd name="T111" fmla="*/ 2147483647 h 1102"/>
              <a:gd name="T112" fmla="*/ 2147483647 w 1163"/>
              <a:gd name="T113" fmla="*/ 2147483647 h 1102"/>
              <a:gd name="T114" fmla="*/ 2147483647 w 1163"/>
              <a:gd name="T115" fmla="*/ 2147483647 h 1102"/>
              <a:gd name="T116" fmla="*/ 2147483647 w 1163"/>
              <a:gd name="T117" fmla="*/ 2147483647 h 1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63" h="1102">
                <a:moveTo>
                  <a:pt x="1126" y="720"/>
                </a:moveTo>
                <a:lnTo>
                  <a:pt x="1124" y="718"/>
                </a:lnTo>
                <a:lnTo>
                  <a:pt x="1124" y="716"/>
                </a:lnTo>
                <a:lnTo>
                  <a:pt x="1126" y="712"/>
                </a:lnTo>
                <a:lnTo>
                  <a:pt x="1128" y="707"/>
                </a:lnTo>
                <a:lnTo>
                  <a:pt x="1132" y="703"/>
                </a:lnTo>
                <a:lnTo>
                  <a:pt x="1136" y="699"/>
                </a:lnTo>
                <a:lnTo>
                  <a:pt x="1140" y="693"/>
                </a:lnTo>
                <a:lnTo>
                  <a:pt x="1142" y="686"/>
                </a:lnTo>
                <a:lnTo>
                  <a:pt x="1142" y="680"/>
                </a:lnTo>
                <a:lnTo>
                  <a:pt x="1142" y="656"/>
                </a:lnTo>
                <a:lnTo>
                  <a:pt x="1144" y="622"/>
                </a:lnTo>
                <a:lnTo>
                  <a:pt x="1148" y="618"/>
                </a:lnTo>
                <a:lnTo>
                  <a:pt x="1150" y="614"/>
                </a:lnTo>
                <a:lnTo>
                  <a:pt x="1151" y="610"/>
                </a:lnTo>
                <a:lnTo>
                  <a:pt x="1153" y="604"/>
                </a:lnTo>
                <a:lnTo>
                  <a:pt x="1155" y="603"/>
                </a:lnTo>
                <a:lnTo>
                  <a:pt x="1157" y="601"/>
                </a:lnTo>
                <a:lnTo>
                  <a:pt x="1159" y="597"/>
                </a:lnTo>
                <a:lnTo>
                  <a:pt x="1159" y="593"/>
                </a:lnTo>
                <a:lnTo>
                  <a:pt x="1161" y="587"/>
                </a:lnTo>
                <a:lnTo>
                  <a:pt x="1163" y="580"/>
                </a:lnTo>
                <a:lnTo>
                  <a:pt x="1161" y="572"/>
                </a:lnTo>
                <a:lnTo>
                  <a:pt x="1161" y="565"/>
                </a:lnTo>
                <a:lnTo>
                  <a:pt x="1159" y="559"/>
                </a:lnTo>
                <a:lnTo>
                  <a:pt x="1157" y="553"/>
                </a:lnTo>
                <a:lnTo>
                  <a:pt x="1155" y="552"/>
                </a:lnTo>
                <a:lnTo>
                  <a:pt x="1153" y="550"/>
                </a:lnTo>
                <a:lnTo>
                  <a:pt x="1153" y="542"/>
                </a:lnTo>
                <a:lnTo>
                  <a:pt x="1151" y="535"/>
                </a:lnTo>
                <a:lnTo>
                  <a:pt x="1150" y="531"/>
                </a:lnTo>
                <a:lnTo>
                  <a:pt x="1146" y="529"/>
                </a:lnTo>
                <a:lnTo>
                  <a:pt x="1140" y="527"/>
                </a:lnTo>
                <a:lnTo>
                  <a:pt x="1138" y="525"/>
                </a:lnTo>
                <a:lnTo>
                  <a:pt x="1138" y="523"/>
                </a:lnTo>
                <a:lnTo>
                  <a:pt x="1136" y="512"/>
                </a:lnTo>
                <a:lnTo>
                  <a:pt x="1134" y="504"/>
                </a:lnTo>
                <a:lnTo>
                  <a:pt x="1132" y="501"/>
                </a:lnTo>
                <a:lnTo>
                  <a:pt x="1130" y="497"/>
                </a:lnTo>
                <a:lnTo>
                  <a:pt x="1124" y="487"/>
                </a:lnTo>
                <a:lnTo>
                  <a:pt x="1112" y="476"/>
                </a:lnTo>
                <a:lnTo>
                  <a:pt x="1112" y="368"/>
                </a:lnTo>
                <a:lnTo>
                  <a:pt x="1110" y="319"/>
                </a:lnTo>
                <a:lnTo>
                  <a:pt x="1106" y="317"/>
                </a:lnTo>
                <a:lnTo>
                  <a:pt x="1103" y="315"/>
                </a:lnTo>
                <a:lnTo>
                  <a:pt x="1091" y="315"/>
                </a:lnTo>
                <a:lnTo>
                  <a:pt x="1081" y="315"/>
                </a:lnTo>
                <a:lnTo>
                  <a:pt x="1071" y="313"/>
                </a:lnTo>
                <a:lnTo>
                  <a:pt x="1063" y="311"/>
                </a:lnTo>
                <a:lnTo>
                  <a:pt x="1054" y="308"/>
                </a:lnTo>
                <a:lnTo>
                  <a:pt x="1040" y="300"/>
                </a:lnTo>
                <a:lnTo>
                  <a:pt x="1030" y="293"/>
                </a:lnTo>
                <a:lnTo>
                  <a:pt x="1020" y="287"/>
                </a:lnTo>
                <a:lnTo>
                  <a:pt x="1014" y="283"/>
                </a:lnTo>
                <a:lnTo>
                  <a:pt x="1007" y="281"/>
                </a:lnTo>
                <a:lnTo>
                  <a:pt x="1005" y="281"/>
                </a:lnTo>
                <a:lnTo>
                  <a:pt x="1001" y="281"/>
                </a:lnTo>
                <a:lnTo>
                  <a:pt x="995" y="285"/>
                </a:lnTo>
                <a:lnTo>
                  <a:pt x="991" y="289"/>
                </a:lnTo>
                <a:lnTo>
                  <a:pt x="987" y="289"/>
                </a:lnTo>
                <a:lnTo>
                  <a:pt x="977" y="285"/>
                </a:lnTo>
                <a:lnTo>
                  <a:pt x="967" y="281"/>
                </a:lnTo>
                <a:lnTo>
                  <a:pt x="962" y="281"/>
                </a:lnTo>
                <a:lnTo>
                  <a:pt x="956" y="283"/>
                </a:lnTo>
                <a:lnTo>
                  <a:pt x="954" y="287"/>
                </a:lnTo>
                <a:lnTo>
                  <a:pt x="952" y="289"/>
                </a:lnTo>
                <a:lnTo>
                  <a:pt x="948" y="291"/>
                </a:lnTo>
                <a:lnTo>
                  <a:pt x="942" y="291"/>
                </a:lnTo>
                <a:lnTo>
                  <a:pt x="934" y="289"/>
                </a:lnTo>
                <a:lnTo>
                  <a:pt x="928" y="289"/>
                </a:lnTo>
                <a:lnTo>
                  <a:pt x="924" y="289"/>
                </a:lnTo>
                <a:lnTo>
                  <a:pt x="922" y="289"/>
                </a:lnTo>
                <a:lnTo>
                  <a:pt x="915" y="293"/>
                </a:lnTo>
                <a:lnTo>
                  <a:pt x="913" y="296"/>
                </a:lnTo>
                <a:lnTo>
                  <a:pt x="911" y="300"/>
                </a:lnTo>
                <a:lnTo>
                  <a:pt x="909" y="302"/>
                </a:lnTo>
                <a:lnTo>
                  <a:pt x="907" y="304"/>
                </a:lnTo>
                <a:lnTo>
                  <a:pt x="903" y="304"/>
                </a:lnTo>
                <a:lnTo>
                  <a:pt x="901" y="304"/>
                </a:lnTo>
                <a:lnTo>
                  <a:pt x="899" y="304"/>
                </a:lnTo>
                <a:lnTo>
                  <a:pt x="895" y="302"/>
                </a:lnTo>
                <a:lnTo>
                  <a:pt x="895" y="300"/>
                </a:lnTo>
                <a:lnTo>
                  <a:pt x="895" y="296"/>
                </a:lnTo>
                <a:lnTo>
                  <a:pt x="885" y="293"/>
                </a:lnTo>
                <a:lnTo>
                  <a:pt x="879" y="287"/>
                </a:lnTo>
                <a:lnTo>
                  <a:pt x="877" y="285"/>
                </a:lnTo>
                <a:lnTo>
                  <a:pt x="875" y="285"/>
                </a:lnTo>
                <a:lnTo>
                  <a:pt x="872" y="285"/>
                </a:lnTo>
                <a:lnTo>
                  <a:pt x="868" y="285"/>
                </a:lnTo>
                <a:lnTo>
                  <a:pt x="864" y="287"/>
                </a:lnTo>
                <a:lnTo>
                  <a:pt x="862" y="287"/>
                </a:lnTo>
                <a:lnTo>
                  <a:pt x="858" y="285"/>
                </a:lnTo>
                <a:lnTo>
                  <a:pt x="856" y="283"/>
                </a:lnTo>
                <a:lnTo>
                  <a:pt x="852" y="281"/>
                </a:lnTo>
                <a:lnTo>
                  <a:pt x="850" y="279"/>
                </a:lnTo>
                <a:lnTo>
                  <a:pt x="848" y="281"/>
                </a:lnTo>
                <a:lnTo>
                  <a:pt x="846" y="281"/>
                </a:lnTo>
                <a:lnTo>
                  <a:pt x="842" y="289"/>
                </a:lnTo>
                <a:lnTo>
                  <a:pt x="838" y="296"/>
                </a:lnTo>
                <a:lnTo>
                  <a:pt x="836" y="298"/>
                </a:lnTo>
                <a:lnTo>
                  <a:pt x="834" y="300"/>
                </a:lnTo>
                <a:lnTo>
                  <a:pt x="832" y="298"/>
                </a:lnTo>
                <a:lnTo>
                  <a:pt x="832" y="296"/>
                </a:lnTo>
                <a:lnTo>
                  <a:pt x="830" y="294"/>
                </a:lnTo>
                <a:lnTo>
                  <a:pt x="828" y="291"/>
                </a:lnTo>
                <a:lnTo>
                  <a:pt x="828" y="285"/>
                </a:lnTo>
                <a:lnTo>
                  <a:pt x="828" y="281"/>
                </a:lnTo>
                <a:lnTo>
                  <a:pt x="826" y="279"/>
                </a:lnTo>
                <a:lnTo>
                  <a:pt x="823" y="279"/>
                </a:lnTo>
                <a:lnTo>
                  <a:pt x="813" y="279"/>
                </a:lnTo>
                <a:lnTo>
                  <a:pt x="811" y="285"/>
                </a:lnTo>
                <a:lnTo>
                  <a:pt x="809" y="287"/>
                </a:lnTo>
                <a:lnTo>
                  <a:pt x="805" y="287"/>
                </a:lnTo>
                <a:lnTo>
                  <a:pt x="801" y="285"/>
                </a:lnTo>
                <a:lnTo>
                  <a:pt x="799" y="285"/>
                </a:lnTo>
                <a:lnTo>
                  <a:pt x="797" y="283"/>
                </a:lnTo>
                <a:lnTo>
                  <a:pt x="793" y="277"/>
                </a:lnTo>
                <a:lnTo>
                  <a:pt x="791" y="276"/>
                </a:lnTo>
                <a:lnTo>
                  <a:pt x="789" y="274"/>
                </a:lnTo>
                <a:lnTo>
                  <a:pt x="785" y="276"/>
                </a:lnTo>
                <a:lnTo>
                  <a:pt x="781" y="279"/>
                </a:lnTo>
                <a:lnTo>
                  <a:pt x="778" y="283"/>
                </a:lnTo>
                <a:lnTo>
                  <a:pt x="774" y="285"/>
                </a:lnTo>
                <a:lnTo>
                  <a:pt x="768" y="287"/>
                </a:lnTo>
                <a:lnTo>
                  <a:pt x="764" y="287"/>
                </a:lnTo>
                <a:lnTo>
                  <a:pt x="762" y="285"/>
                </a:lnTo>
                <a:lnTo>
                  <a:pt x="760" y="283"/>
                </a:lnTo>
                <a:lnTo>
                  <a:pt x="760" y="279"/>
                </a:lnTo>
                <a:lnTo>
                  <a:pt x="762" y="274"/>
                </a:lnTo>
                <a:lnTo>
                  <a:pt x="760" y="272"/>
                </a:lnTo>
                <a:lnTo>
                  <a:pt x="758" y="268"/>
                </a:lnTo>
                <a:lnTo>
                  <a:pt x="756" y="264"/>
                </a:lnTo>
                <a:lnTo>
                  <a:pt x="754" y="262"/>
                </a:lnTo>
                <a:lnTo>
                  <a:pt x="752" y="260"/>
                </a:lnTo>
                <a:lnTo>
                  <a:pt x="748" y="259"/>
                </a:lnTo>
                <a:lnTo>
                  <a:pt x="744" y="259"/>
                </a:lnTo>
                <a:lnTo>
                  <a:pt x="734" y="259"/>
                </a:lnTo>
                <a:lnTo>
                  <a:pt x="729" y="260"/>
                </a:lnTo>
                <a:lnTo>
                  <a:pt x="723" y="260"/>
                </a:lnTo>
                <a:lnTo>
                  <a:pt x="713" y="259"/>
                </a:lnTo>
                <a:lnTo>
                  <a:pt x="707" y="259"/>
                </a:lnTo>
                <a:lnTo>
                  <a:pt x="703" y="259"/>
                </a:lnTo>
                <a:lnTo>
                  <a:pt x="701" y="260"/>
                </a:lnTo>
                <a:lnTo>
                  <a:pt x="695" y="260"/>
                </a:lnTo>
                <a:lnTo>
                  <a:pt x="691" y="260"/>
                </a:lnTo>
                <a:lnTo>
                  <a:pt x="688" y="259"/>
                </a:lnTo>
                <a:lnTo>
                  <a:pt x="684" y="257"/>
                </a:lnTo>
                <a:lnTo>
                  <a:pt x="680" y="251"/>
                </a:lnTo>
                <a:lnTo>
                  <a:pt x="676" y="249"/>
                </a:lnTo>
                <a:lnTo>
                  <a:pt x="672" y="247"/>
                </a:lnTo>
                <a:lnTo>
                  <a:pt x="664" y="249"/>
                </a:lnTo>
                <a:lnTo>
                  <a:pt x="660" y="249"/>
                </a:lnTo>
                <a:lnTo>
                  <a:pt x="658" y="247"/>
                </a:lnTo>
                <a:lnTo>
                  <a:pt x="658" y="243"/>
                </a:lnTo>
                <a:lnTo>
                  <a:pt x="658" y="240"/>
                </a:lnTo>
                <a:lnTo>
                  <a:pt x="658" y="236"/>
                </a:lnTo>
                <a:lnTo>
                  <a:pt x="656" y="232"/>
                </a:lnTo>
                <a:lnTo>
                  <a:pt x="652" y="230"/>
                </a:lnTo>
                <a:lnTo>
                  <a:pt x="646" y="226"/>
                </a:lnTo>
                <a:lnTo>
                  <a:pt x="642" y="226"/>
                </a:lnTo>
                <a:lnTo>
                  <a:pt x="641" y="226"/>
                </a:lnTo>
                <a:lnTo>
                  <a:pt x="641" y="228"/>
                </a:lnTo>
                <a:lnTo>
                  <a:pt x="639" y="230"/>
                </a:lnTo>
                <a:lnTo>
                  <a:pt x="637" y="230"/>
                </a:lnTo>
                <a:lnTo>
                  <a:pt x="635" y="230"/>
                </a:lnTo>
                <a:lnTo>
                  <a:pt x="629" y="228"/>
                </a:lnTo>
                <a:lnTo>
                  <a:pt x="623" y="228"/>
                </a:lnTo>
                <a:lnTo>
                  <a:pt x="617" y="228"/>
                </a:lnTo>
                <a:lnTo>
                  <a:pt x="611" y="226"/>
                </a:lnTo>
                <a:lnTo>
                  <a:pt x="607" y="223"/>
                </a:lnTo>
                <a:lnTo>
                  <a:pt x="605" y="219"/>
                </a:lnTo>
                <a:lnTo>
                  <a:pt x="605" y="215"/>
                </a:lnTo>
                <a:lnTo>
                  <a:pt x="603" y="213"/>
                </a:lnTo>
                <a:lnTo>
                  <a:pt x="597" y="209"/>
                </a:lnTo>
                <a:lnTo>
                  <a:pt x="590" y="209"/>
                </a:lnTo>
                <a:lnTo>
                  <a:pt x="588" y="15"/>
                </a:lnTo>
                <a:lnTo>
                  <a:pt x="349" y="0"/>
                </a:lnTo>
                <a:lnTo>
                  <a:pt x="310" y="455"/>
                </a:lnTo>
                <a:lnTo>
                  <a:pt x="0" y="429"/>
                </a:lnTo>
                <a:lnTo>
                  <a:pt x="2" y="448"/>
                </a:lnTo>
                <a:lnTo>
                  <a:pt x="6" y="449"/>
                </a:lnTo>
                <a:lnTo>
                  <a:pt x="10" y="451"/>
                </a:lnTo>
                <a:lnTo>
                  <a:pt x="16" y="457"/>
                </a:lnTo>
                <a:lnTo>
                  <a:pt x="20" y="465"/>
                </a:lnTo>
                <a:lnTo>
                  <a:pt x="22" y="472"/>
                </a:lnTo>
                <a:lnTo>
                  <a:pt x="26" y="485"/>
                </a:lnTo>
                <a:lnTo>
                  <a:pt x="26" y="489"/>
                </a:lnTo>
                <a:lnTo>
                  <a:pt x="28" y="491"/>
                </a:lnTo>
                <a:lnTo>
                  <a:pt x="30" y="493"/>
                </a:lnTo>
                <a:lnTo>
                  <a:pt x="34" y="495"/>
                </a:lnTo>
                <a:lnTo>
                  <a:pt x="38" y="497"/>
                </a:lnTo>
                <a:lnTo>
                  <a:pt x="41" y="499"/>
                </a:lnTo>
                <a:lnTo>
                  <a:pt x="45" y="502"/>
                </a:lnTo>
                <a:lnTo>
                  <a:pt x="47" y="506"/>
                </a:lnTo>
                <a:lnTo>
                  <a:pt x="49" y="512"/>
                </a:lnTo>
                <a:lnTo>
                  <a:pt x="51" y="514"/>
                </a:lnTo>
                <a:lnTo>
                  <a:pt x="53" y="518"/>
                </a:lnTo>
                <a:lnTo>
                  <a:pt x="59" y="519"/>
                </a:lnTo>
                <a:lnTo>
                  <a:pt x="65" y="521"/>
                </a:lnTo>
                <a:lnTo>
                  <a:pt x="71" y="525"/>
                </a:lnTo>
                <a:lnTo>
                  <a:pt x="75" y="531"/>
                </a:lnTo>
                <a:lnTo>
                  <a:pt x="77" y="536"/>
                </a:lnTo>
                <a:lnTo>
                  <a:pt x="81" y="548"/>
                </a:lnTo>
                <a:lnTo>
                  <a:pt x="83" y="552"/>
                </a:lnTo>
                <a:lnTo>
                  <a:pt x="85" y="555"/>
                </a:lnTo>
                <a:lnTo>
                  <a:pt x="96" y="561"/>
                </a:lnTo>
                <a:lnTo>
                  <a:pt x="112" y="570"/>
                </a:lnTo>
                <a:lnTo>
                  <a:pt x="118" y="576"/>
                </a:lnTo>
                <a:lnTo>
                  <a:pt x="126" y="584"/>
                </a:lnTo>
                <a:lnTo>
                  <a:pt x="130" y="591"/>
                </a:lnTo>
                <a:lnTo>
                  <a:pt x="133" y="601"/>
                </a:lnTo>
                <a:lnTo>
                  <a:pt x="135" y="614"/>
                </a:lnTo>
                <a:lnTo>
                  <a:pt x="135" y="618"/>
                </a:lnTo>
                <a:lnTo>
                  <a:pt x="137" y="622"/>
                </a:lnTo>
                <a:lnTo>
                  <a:pt x="145" y="629"/>
                </a:lnTo>
                <a:lnTo>
                  <a:pt x="147" y="633"/>
                </a:lnTo>
                <a:lnTo>
                  <a:pt x="149" y="637"/>
                </a:lnTo>
                <a:lnTo>
                  <a:pt x="149" y="639"/>
                </a:lnTo>
                <a:lnTo>
                  <a:pt x="149" y="640"/>
                </a:lnTo>
                <a:lnTo>
                  <a:pt x="145" y="644"/>
                </a:lnTo>
                <a:lnTo>
                  <a:pt x="145" y="654"/>
                </a:lnTo>
                <a:lnTo>
                  <a:pt x="145" y="661"/>
                </a:lnTo>
                <a:lnTo>
                  <a:pt x="147" y="669"/>
                </a:lnTo>
                <a:lnTo>
                  <a:pt x="149" y="676"/>
                </a:lnTo>
                <a:lnTo>
                  <a:pt x="153" y="682"/>
                </a:lnTo>
                <a:lnTo>
                  <a:pt x="157" y="690"/>
                </a:lnTo>
                <a:lnTo>
                  <a:pt x="167" y="701"/>
                </a:lnTo>
                <a:lnTo>
                  <a:pt x="178" y="710"/>
                </a:lnTo>
                <a:lnTo>
                  <a:pt x="186" y="718"/>
                </a:lnTo>
                <a:lnTo>
                  <a:pt x="194" y="724"/>
                </a:lnTo>
                <a:lnTo>
                  <a:pt x="196" y="725"/>
                </a:lnTo>
                <a:lnTo>
                  <a:pt x="198" y="729"/>
                </a:lnTo>
                <a:lnTo>
                  <a:pt x="198" y="731"/>
                </a:lnTo>
                <a:lnTo>
                  <a:pt x="200" y="731"/>
                </a:lnTo>
                <a:lnTo>
                  <a:pt x="204" y="733"/>
                </a:lnTo>
                <a:lnTo>
                  <a:pt x="210" y="735"/>
                </a:lnTo>
                <a:lnTo>
                  <a:pt x="216" y="735"/>
                </a:lnTo>
                <a:lnTo>
                  <a:pt x="222" y="737"/>
                </a:lnTo>
                <a:lnTo>
                  <a:pt x="227" y="739"/>
                </a:lnTo>
                <a:lnTo>
                  <a:pt x="233" y="743"/>
                </a:lnTo>
                <a:lnTo>
                  <a:pt x="235" y="748"/>
                </a:lnTo>
                <a:lnTo>
                  <a:pt x="237" y="756"/>
                </a:lnTo>
                <a:lnTo>
                  <a:pt x="241" y="758"/>
                </a:lnTo>
                <a:lnTo>
                  <a:pt x="243" y="758"/>
                </a:lnTo>
                <a:lnTo>
                  <a:pt x="243" y="760"/>
                </a:lnTo>
                <a:lnTo>
                  <a:pt x="245" y="763"/>
                </a:lnTo>
                <a:lnTo>
                  <a:pt x="247" y="767"/>
                </a:lnTo>
                <a:lnTo>
                  <a:pt x="253" y="771"/>
                </a:lnTo>
                <a:lnTo>
                  <a:pt x="257" y="775"/>
                </a:lnTo>
                <a:lnTo>
                  <a:pt x="265" y="777"/>
                </a:lnTo>
                <a:lnTo>
                  <a:pt x="267" y="777"/>
                </a:lnTo>
                <a:lnTo>
                  <a:pt x="271" y="777"/>
                </a:lnTo>
                <a:lnTo>
                  <a:pt x="272" y="777"/>
                </a:lnTo>
                <a:lnTo>
                  <a:pt x="276" y="775"/>
                </a:lnTo>
                <a:lnTo>
                  <a:pt x="278" y="773"/>
                </a:lnTo>
                <a:lnTo>
                  <a:pt x="280" y="769"/>
                </a:lnTo>
                <a:lnTo>
                  <a:pt x="286" y="763"/>
                </a:lnTo>
                <a:lnTo>
                  <a:pt x="290" y="760"/>
                </a:lnTo>
                <a:lnTo>
                  <a:pt x="292" y="758"/>
                </a:lnTo>
                <a:lnTo>
                  <a:pt x="296" y="758"/>
                </a:lnTo>
                <a:lnTo>
                  <a:pt x="298" y="756"/>
                </a:lnTo>
                <a:lnTo>
                  <a:pt x="300" y="756"/>
                </a:lnTo>
                <a:lnTo>
                  <a:pt x="302" y="752"/>
                </a:lnTo>
                <a:lnTo>
                  <a:pt x="304" y="748"/>
                </a:lnTo>
                <a:lnTo>
                  <a:pt x="306" y="741"/>
                </a:lnTo>
                <a:lnTo>
                  <a:pt x="308" y="733"/>
                </a:lnTo>
                <a:lnTo>
                  <a:pt x="316" y="718"/>
                </a:lnTo>
                <a:lnTo>
                  <a:pt x="325" y="707"/>
                </a:lnTo>
                <a:lnTo>
                  <a:pt x="329" y="701"/>
                </a:lnTo>
                <a:lnTo>
                  <a:pt x="333" y="699"/>
                </a:lnTo>
                <a:lnTo>
                  <a:pt x="337" y="699"/>
                </a:lnTo>
                <a:lnTo>
                  <a:pt x="339" y="697"/>
                </a:lnTo>
                <a:lnTo>
                  <a:pt x="343" y="691"/>
                </a:lnTo>
                <a:lnTo>
                  <a:pt x="347" y="688"/>
                </a:lnTo>
                <a:lnTo>
                  <a:pt x="349" y="686"/>
                </a:lnTo>
                <a:lnTo>
                  <a:pt x="353" y="686"/>
                </a:lnTo>
                <a:lnTo>
                  <a:pt x="378" y="691"/>
                </a:lnTo>
                <a:lnTo>
                  <a:pt x="398" y="697"/>
                </a:lnTo>
                <a:lnTo>
                  <a:pt x="406" y="699"/>
                </a:lnTo>
                <a:lnTo>
                  <a:pt x="411" y="701"/>
                </a:lnTo>
                <a:lnTo>
                  <a:pt x="417" y="699"/>
                </a:lnTo>
                <a:lnTo>
                  <a:pt x="421" y="697"/>
                </a:lnTo>
                <a:lnTo>
                  <a:pt x="423" y="697"/>
                </a:lnTo>
                <a:lnTo>
                  <a:pt x="427" y="697"/>
                </a:lnTo>
                <a:lnTo>
                  <a:pt x="431" y="697"/>
                </a:lnTo>
                <a:lnTo>
                  <a:pt x="435" y="701"/>
                </a:lnTo>
                <a:lnTo>
                  <a:pt x="455" y="722"/>
                </a:lnTo>
                <a:lnTo>
                  <a:pt x="468" y="735"/>
                </a:lnTo>
                <a:lnTo>
                  <a:pt x="474" y="739"/>
                </a:lnTo>
                <a:lnTo>
                  <a:pt x="480" y="741"/>
                </a:lnTo>
                <a:lnTo>
                  <a:pt x="488" y="744"/>
                </a:lnTo>
                <a:lnTo>
                  <a:pt x="492" y="748"/>
                </a:lnTo>
                <a:lnTo>
                  <a:pt x="498" y="750"/>
                </a:lnTo>
                <a:lnTo>
                  <a:pt x="498" y="754"/>
                </a:lnTo>
                <a:lnTo>
                  <a:pt x="500" y="758"/>
                </a:lnTo>
                <a:lnTo>
                  <a:pt x="503" y="769"/>
                </a:lnTo>
                <a:lnTo>
                  <a:pt x="505" y="777"/>
                </a:lnTo>
                <a:lnTo>
                  <a:pt x="507" y="782"/>
                </a:lnTo>
                <a:lnTo>
                  <a:pt x="513" y="795"/>
                </a:lnTo>
                <a:lnTo>
                  <a:pt x="519" y="805"/>
                </a:lnTo>
                <a:lnTo>
                  <a:pt x="519" y="811"/>
                </a:lnTo>
                <a:lnTo>
                  <a:pt x="519" y="816"/>
                </a:lnTo>
                <a:lnTo>
                  <a:pt x="519" y="818"/>
                </a:lnTo>
                <a:lnTo>
                  <a:pt x="521" y="820"/>
                </a:lnTo>
                <a:lnTo>
                  <a:pt x="525" y="826"/>
                </a:lnTo>
                <a:lnTo>
                  <a:pt x="531" y="833"/>
                </a:lnTo>
                <a:lnTo>
                  <a:pt x="533" y="839"/>
                </a:lnTo>
                <a:lnTo>
                  <a:pt x="533" y="845"/>
                </a:lnTo>
                <a:lnTo>
                  <a:pt x="535" y="846"/>
                </a:lnTo>
                <a:lnTo>
                  <a:pt x="535" y="850"/>
                </a:lnTo>
                <a:lnTo>
                  <a:pt x="539" y="856"/>
                </a:lnTo>
                <a:lnTo>
                  <a:pt x="552" y="871"/>
                </a:lnTo>
                <a:lnTo>
                  <a:pt x="564" y="884"/>
                </a:lnTo>
                <a:lnTo>
                  <a:pt x="568" y="892"/>
                </a:lnTo>
                <a:lnTo>
                  <a:pt x="570" y="896"/>
                </a:lnTo>
                <a:lnTo>
                  <a:pt x="570" y="898"/>
                </a:lnTo>
                <a:lnTo>
                  <a:pt x="572" y="907"/>
                </a:lnTo>
                <a:lnTo>
                  <a:pt x="572" y="911"/>
                </a:lnTo>
                <a:lnTo>
                  <a:pt x="574" y="913"/>
                </a:lnTo>
                <a:lnTo>
                  <a:pt x="576" y="915"/>
                </a:lnTo>
                <a:lnTo>
                  <a:pt x="578" y="915"/>
                </a:lnTo>
                <a:lnTo>
                  <a:pt x="582" y="916"/>
                </a:lnTo>
                <a:lnTo>
                  <a:pt x="588" y="918"/>
                </a:lnTo>
                <a:lnTo>
                  <a:pt x="592" y="920"/>
                </a:lnTo>
                <a:lnTo>
                  <a:pt x="595" y="926"/>
                </a:lnTo>
                <a:lnTo>
                  <a:pt x="597" y="930"/>
                </a:lnTo>
                <a:lnTo>
                  <a:pt x="599" y="935"/>
                </a:lnTo>
                <a:lnTo>
                  <a:pt x="601" y="941"/>
                </a:lnTo>
                <a:lnTo>
                  <a:pt x="603" y="949"/>
                </a:lnTo>
                <a:lnTo>
                  <a:pt x="611" y="966"/>
                </a:lnTo>
                <a:lnTo>
                  <a:pt x="619" y="981"/>
                </a:lnTo>
                <a:lnTo>
                  <a:pt x="627" y="994"/>
                </a:lnTo>
                <a:lnTo>
                  <a:pt x="633" y="1001"/>
                </a:lnTo>
                <a:lnTo>
                  <a:pt x="637" y="1009"/>
                </a:lnTo>
                <a:lnTo>
                  <a:pt x="639" y="1015"/>
                </a:lnTo>
                <a:lnTo>
                  <a:pt x="639" y="1022"/>
                </a:lnTo>
                <a:lnTo>
                  <a:pt x="639" y="1026"/>
                </a:lnTo>
                <a:lnTo>
                  <a:pt x="641" y="1028"/>
                </a:lnTo>
                <a:lnTo>
                  <a:pt x="642" y="1028"/>
                </a:lnTo>
                <a:lnTo>
                  <a:pt x="644" y="1028"/>
                </a:lnTo>
                <a:lnTo>
                  <a:pt x="646" y="1028"/>
                </a:lnTo>
                <a:lnTo>
                  <a:pt x="650" y="1030"/>
                </a:lnTo>
                <a:lnTo>
                  <a:pt x="652" y="1032"/>
                </a:lnTo>
                <a:lnTo>
                  <a:pt x="654" y="1037"/>
                </a:lnTo>
                <a:lnTo>
                  <a:pt x="656" y="1041"/>
                </a:lnTo>
                <a:lnTo>
                  <a:pt x="658" y="1045"/>
                </a:lnTo>
                <a:lnTo>
                  <a:pt x="662" y="1047"/>
                </a:lnTo>
                <a:lnTo>
                  <a:pt x="666" y="1047"/>
                </a:lnTo>
                <a:lnTo>
                  <a:pt x="674" y="1049"/>
                </a:lnTo>
                <a:lnTo>
                  <a:pt x="676" y="1051"/>
                </a:lnTo>
                <a:lnTo>
                  <a:pt x="678" y="1053"/>
                </a:lnTo>
                <a:lnTo>
                  <a:pt x="680" y="1056"/>
                </a:lnTo>
                <a:lnTo>
                  <a:pt x="684" y="1056"/>
                </a:lnTo>
                <a:lnTo>
                  <a:pt x="691" y="1060"/>
                </a:lnTo>
                <a:lnTo>
                  <a:pt x="699" y="1062"/>
                </a:lnTo>
                <a:lnTo>
                  <a:pt x="701" y="1062"/>
                </a:lnTo>
                <a:lnTo>
                  <a:pt x="703" y="1066"/>
                </a:lnTo>
                <a:lnTo>
                  <a:pt x="707" y="1070"/>
                </a:lnTo>
                <a:lnTo>
                  <a:pt x="711" y="1071"/>
                </a:lnTo>
                <a:lnTo>
                  <a:pt x="719" y="1073"/>
                </a:lnTo>
                <a:lnTo>
                  <a:pt x="725" y="1073"/>
                </a:lnTo>
                <a:lnTo>
                  <a:pt x="727" y="1075"/>
                </a:lnTo>
                <a:lnTo>
                  <a:pt x="729" y="1079"/>
                </a:lnTo>
                <a:lnTo>
                  <a:pt x="731" y="1081"/>
                </a:lnTo>
                <a:lnTo>
                  <a:pt x="733" y="1081"/>
                </a:lnTo>
                <a:lnTo>
                  <a:pt x="740" y="1083"/>
                </a:lnTo>
                <a:lnTo>
                  <a:pt x="756" y="1083"/>
                </a:lnTo>
                <a:lnTo>
                  <a:pt x="766" y="1083"/>
                </a:lnTo>
                <a:lnTo>
                  <a:pt x="774" y="1085"/>
                </a:lnTo>
                <a:lnTo>
                  <a:pt x="781" y="1087"/>
                </a:lnTo>
                <a:lnTo>
                  <a:pt x="783" y="1088"/>
                </a:lnTo>
                <a:lnTo>
                  <a:pt x="787" y="1090"/>
                </a:lnTo>
                <a:lnTo>
                  <a:pt x="789" y="1094"/>
                </a:lnTo>
                <a:lnTo>
                  <a:pt x="791" y="1096"/>
                </a:lnTo>
                <a:lnTo>
                  <a:pt x="797" y="1100"/>
                </a:lnTo>
                <a:lnTo>
                  <a:pt x="803" y="1102"/>
                </a:lnTo>
                <a:lnTo>
                  <a:pt x="809" y="1102"/>
                </a:lnTo>
                <a:lnTo>
                  <a:pt x="815" y="1102"/>
                </a:lnTo>
                <a:lnTo>
                  <a:pt x="821" y="1100"/>
                </a:lnTo>
                <a:lnTo>
                  <a:pt x="821" y="1098"/>
                </a:lnTo>
                <a:lnTo>
                  <a:pt x="823" y="1096"/>
                </a:lnTo>
                <a:lnTo>
                  <a:pt x="823" y="1094"/>
                </a:lnTo>
                <a:lnTo>
                  <a:pt x="821" y="1092"/>
                </a:lnTo>
                <a:lnTo>
                  <a:pt x="819" y="1090"/>
                </a:lnTo>
                <a:lnTo>
                  <a:pt x="817" y="1088"/>
                </a:lnTo>
                <a:lnTo>
                  <a:pt x="817" y="1079"/>
                </a:lnTo>
                <a:lnTo>
                  <a:pt x="813" y="1073"/>
                </a:lnTo>
                <a:lnTo>
                  <a:pt x="811" y="1071"/>
                </a:lnTo>
                <a:lnTo>
                  <a:pt x="807" y="1070"/>
                </a:lnTo>
                <a:lnTo>
                  <a:pt x="807" y="1064"/>
                </a:lnTo>
                <a:lnTo>
                  <a:pt x="805" y="1058"/>
                </a:lnTo>
                <a:lnTo>
                  <a:pt x="801" y="1051"/>
                </a:lnTo>
                <a:lnTo>
                  <a:pt x="799" y="1043"/>
                </a:lnTo>
                <a:lnTo>
                  <a:pt x="803" y="1043"/>
                </a:lnTo>
                <a:lnTo>
                  <a:pt x="805" y="1039"/>
                </a:lnTo>
                <a:lnTo>
                  <a:pt x="807" y="1037"/>
                </a:lnTo>
                <a:lnTo>
                  <a:pt x="807" y="1034"/>
                </a:lnTo>
                <a:lnTo>
                  <a:pt x="809" y="1030"/>
                </a:lnTo>
                <a:lnTo>
                  <a:pt x="807" y="1028"/>
                </a:lnTo>
                <a:lnTo>
                  <a:pt x="807" y="1024"/>
                </a:lnTo>
                <a:lnTo>
                  <a:pt x="803" y="1022"/>
                </a:lnTo>
                <a:lnTo>
                  <a:pt x="801" y="1020"/>
                </a:lnTo>
                <a:lnTo>
                  <a:pt x="801" y="1017"/>
                </a:lnTo>
                <a:lnTo>
                  <a:pt x="803" y="1009"/>
                </a:lnTo>
                <a:lnTo>
                  <a:pt x="803" y="1003"/>
                </a:lnTo>
                <a:lnTo>
                  <a:pt x="803" y="1001"/>
                </a:lnTo>
                <a:lnTo>
                  <a:pt x="801" y="1000"/>
                </a:lnTo>
                <a:lnTo>
                  <a:pt x="803" y="998"/>
                </a:lnTo>
                <a:lnTo>
                  <a:pt x="805" y="998"/>
                </a:lnTo>
                <a:lnTo>
                  <a:pt x="807" y="994"/>
                </a:lnTo>
                <a:lnTo>
                  <a:pt x="809" y="986"/>
                </a:lnTo>
                <a:lnTo>
                  <a:pt x="809" y="981"/>
                </a:lnTo>
                <a:lnTo>
                  <a:pt x="807" y="975"/>
                </a:lnTo>
                <a:lnTo>
                  <a:pt x="807" y="971"/>
                </a:lnTo>
                <a:lnTo>
                  <a:pt x="803" y="969"/>
                </a:lnTo>
                <a:lnTo>
                  <a:pt x="801" y="971"/>
                </a:lnTo>
                <a:lnTo>
                  <a:pt x="797" y="973"/>
                </a:lnTo>
                <a:lnTo>
                  <a:pt x="791" y="973"/>
                </a:lnTo>
                <a:lnTo>
                  <a:pt x="789" y="973"/>
                </a:lnTo>
                <a:lnTo>
                  <a:pt x="787" y="971"/>
                </a:lnTo>
                <a:lnTo>
                  <a:pt x="789" y="966"/>
                </a:lnTo>
                <a:lnTo>
                  <a:pt x="791" y="958"/>
                </a:lnTo>
                <a:lnTo>
                  <a:pt x="795" y="956"/>
                </a:lnTo>
                <a:lnTo>
                  <a:pt x="799" y="956"/>
                </a:lnTo>
                <a:lnTo>
                  <a:pt x="809" y="958"/>
                </a:lnTo>
                <a:lnTo>
                  <a:pt x="813" y="956"/>
                </a:lnTo>
                <a:lnTo>
                  <a:pt x="815" y="954"/>
                </a:lnTo>
                <a:lnTo>
                  <a:pt x="817" y="950"/>
                </a:lnTo>
                <a:lnTo>
                  <a:pt x="817" y="943"/>
                </a:lnTo>
                <a:lnTo>
                  <a:pt x="819" y="939"/>
                </a:lnTo>
                <a:lnTo>
                  <a:pt x="819" y="935"/>
                </a:lnTo>
                <a:lnTo>
                  <a:pt x="819" y="933"/>
                </a:lnTo>
                <a:lnTo>
                  <a:pt x="817" y="932"/>
                </a:lnTo>
                <a:lnTo>
                  <a:pt x="813" y="928"/>
                </a:lnTo>
                <a:lnTo>
                  <a:pt x="813" y="926"/>
                </a:lnTo>
                <a:lnTo>
                  <a:pt x="813" y="922"/>
                </a:lnTo>
                <a:lnTo>
                  <a:pt x="805" y="920"/>
                </a:lnTo>
                <a:lnTo>
                  <a:pt x="801" y="918"/>
                </a:lnTo>
                <a:lnTo>
                  <a:pt x="797" y="916"/>
                </a:lnTo>
                <a:lnTo>
                  <a:pt x="797" y="915"/>
                </a:lnTo>
                <a:lnTo>
                  <a:pt x="797" y="913"/>
                </a:lnTo>
                <a:lnTo>
                  <a:pt x="799" y="911"/>
                </a:lnTo>
                <a:lnTo>
                  <a:pt x="805" y="911"/>
                </a:lnTo>
                <a:lnTo>
                  <a:pt x="819" y="913"/>
                </a:lnTo>
                <a:lnTo>
                  <a:pt x="832" y="913"/>
                </a:lnTo>
                <a:lnTo>
                  <a:pt x="836" y="913"/>
                </a:lnTo>
                <a:lnTo>
                  <a:pt x="840" y="909"/>
                </a:lnTo>
                <a:lnTo>
                  <a:pt x="842" y="905"/>
                </a:lnTo>
                <a:lnTo>
                  <a:pt x="842" y="898"/>
                </a:lnTo>
                <a:lnTo>
                  <a:pt x="840" y="898"/>
                </a:lnTo>
                <a:lnTo>
                  <a:pt x="836" y="901"/>
                </a:lnTo>
                <a:lnTo>
                  <a:pt x="834" y="901"/>
                </a:lnTo>
                <a:lnTo>
                  <a:pt x="832" y="901"/>
                </a:lnTo>
                <a:lnTo>
                  <a:pt x="832" y="899"/>
                </a:lnTo>
                <a:lnTo>
                  <a:pt x="832" y="894"/>
                </a:lnTo>
                <a:lnTo>
                  <a:pt x="832" y="888"/>
                </a:lnTo>
                <a:lnTo>
                  <a:pt x="834" y="886"/>
                </a:lnTo>
                <a:lnTo>
                  <a:pt x="836" y="884"/>
                </a:lnTo>
                <a:lnTo>
                  <a:pt x="838" y="884"/>
                </a:lnTo>
                <a:lnTo>
                  <a:pt x="842" y="884"/>
                </a:lnTo>
                <a:lnTo>
                  <a:pt x="846" y="884"/>
                </a:lnTo>
                <a:lnTo>
                  <a:pt x="848" y="884"/>
                </a:lnTo>
                <a:lnTo>
                  <a:pt x="850" y="882"/>
                </a:lnTo>
                <a:lnTo>
                  <a:pt x="852" y="877"/>
                </a:lnTo>
                <a:lnTo>
                  <a:pt x="858" y="879"/>
                </a:lnTo>
                <a:lnTo>
                  <a:pt x="860" y="879"/>
                </a:lnTo>
                <a:lnTo>
                  <a:pt x="862" y="879"/>
                </a:lnTo>
                <a:lnTo>
                  <a:pt x="864" y="877"/>
                </a:lnTo>
                <a:lnTo>
                  <a:pt x="864" y="873"/>
                </a:lnTo>
                <a:lnTo>
                  <a:pt x="864" y="869"/>
                </a:lnTo>
                <a:lnTo>
                  <a:pt x="864" y="865"/>
                </a:lnTo>
                <a:lnTo>
                  <a:pt x="860" y="858"/>
                </a:lnTo>
                <a:lnTo>
                  <a:pt x="860" y="854"/>
                </a:lnTo>
                <a:lnTo>
                  <a:pt x="864" y="854"/>
                </a:lnTo>
                <a:lnTo>
                  <a:pt x="868" y="854"/>
                </a:lnTo>
                <a:lnTo>
                  <a:pt x="872" y="856"/>
                </a:lnTo>
                <a:lnTo>
                  <a:pt x="879" y="862"/>
                </a:lnTo>
                <a:lnTo>
                  <a:pt x="881" y="863"/>
                </a:lnTo>
                <a:lnTo>
                  <a:pt x="885" y="865"/>
                </a:lnTo>
                <a:lnTo>
                  <a:pt x="887" y="865"/>
                </a:lnTo>
                <a:lnTo>
                  <a:pt x="889" y="862"/>
                </a:lnTo>
                <a:lnTo>
                  <a:pt x="891" y="854"/>
                </a:lnTo>
                <a:lnTo>
                  <a:pt x="891" y="850"/>
                </a:lnTo>
                <a:lnTo>
                  <a:pt x="891" y="846"/>
                </a:lnTo>
                <a:lnTo>
                  <a:pt x="889" y="845"/>
                </a:lnTo>
                <a:lnTo>
                  <a:pt x="887" y="843"/>
                </a:lnTo>
                <a:lnTo>
                  <a:pt x="885" y="843"/>
                </a:lnTo>
                <a:lnTo>
                  <a:pt x="881" y="841"/>
                </a:lnTo>
                <a:lnTo>
                  <a:pt x="879" y="841"/>
                </a:lnTo>
                <a:lnTo>
                  <a:pt x="879" y="837"/>
                </a:lnTo>
                <a:lnTo>
                  <a:pt x="881" y="828"/>
                </a:lnTo>
                <a:lnTo>
                  <a:pt x="881" y="822"/>
                </a:lnTo>
                <a:lnTo>
                  <a:pt x="883" y="820"/>
                </a:lnTo>
                <a:lnTo>
                  <a:pt x="885" y="822"/>
                </a:lnTo>
                <a:lnTo>
                  <a:pt x="885" y="826"/>
                </a:lnTo>
                <a:lnTo>
                  <a:pt x="891" y="829"/>
                </a:lnTo>
                <a:lnTo>
                  <a:pt x="897" y="831"/>
                </a:lnTo>
                <a:lnTo>
                  <a:pt x="901" y="831"/>
                </a:lnTo>
                <a:lnTo>
                  <a:pt x="903" y="829"/>
                </a:lnTo>
                <a:lnTo>
                  <a:pt x="903" y="828"/>
                </a:lnTo>
                <a:lnTo>
                  <a:pt x="903" y="824"/>
                </a:lnTo>
                <a:lnTo>
                  <a:pt x="911" y="822"/>
                </a:lnTo>
                <a:lnTo>
                  <a:pt x="917" y="822"/>
                </a:lnTo>
                <a:lnTo>
                  <a:pt x="920" y="822"/>
                </a:lnTo>
                <a:lnTo>
                  <a:pt x="920" y="820"/>
                </a:lnTo>
                <a:lnTo>
                  <a:pt x="920" y="818"/>
                </a:lnTo>
                <a:lnTo>
                  <a:pt x="920" y="820"/>
                </a:lnTo>
                <a:lnTo>
                  <a:pt x="920" y="828"/>
                </a:lnTo>
                <a:lnTo>
                  <a:pt x="920" y="829"/>
                </a:lnTo>
                <a:lnTo>
                  <a:pt x="922" y="831"/>
                </a:lnTo>
                <a:lnTo>
                  <a:pt x="924" y="833"/>
                </a:lnTo>
                <a:lnTo>
                  <a:pt x="926" y="833"/>
                </a:lnTo>
                <a:lnTo>
                  <a:pt x="932" y="831"/>
                </a:lnTo>
                <a:lnTo>
                  <a:pt x="942" y="824"/>
                </a:lnTo>
                <a:lnTo>
                  <a:pt x="950" y="820"/>
                </a:lnTo>
                <a:lnTo>
                  <a:pt x="952" y="818"/>
                </a:lnTo>
                <a:lnTo>
                  <a:pt x="954" y="820"/>
                </a:lnTo>
                <a:lnTo>
                  <a:pt x="952" y="824"/>
                </a:lnTo>
                <a:lnTo>
                  <a:pt x="944" y="831"/>
                </a:lnTo>
                <a:lnTo>
                  <a:pt x="932" y="841"/>
                </a:lnTo>
                <a:lnTo>
                  <a:pt x="919" y="850"/>
                </a:lnTo>
                <a:lnTo>
                  <a:pt x="911" y="854"/>
                </a:lnTo>
                <a:lnTo>
                  <a:pt x="907" y="854"/>
                </a:lnTo>
                <a:lnTo>
                  <a:pt x="907" y="856"/>
                </a:lnTo>
                <a:lnTo>
                  <a:pt x="909" y="856"/>
                </a:lnTo>
                <a:lnTo>
                  <a:pt x="915" y="856"/>
                </a:lnTo>
                <a:lnTo>
                  <a:pt x="920" y="856"/>
                </a:lnTo>
                <a:lnTo>
                  <a:pt x="928" y="852"/>
                </a:lnTo>
                <a:lnTo>
                  <a:pt x="938" y="848"/>
                </a:lnTo>
                <a:lnTo>
                  <a:pt x="948" y="839"/>
                </a:lnTo>
                <a:lnTo>
                  <a:pt x="975" y="820"/>
                </a:lnTo>
                <a:lnTo>
                  <a:pt x="999" y="803"/>
                </a:lnTo>
                <a:lnTo>
                  <a:pt x="1012" y="792"/>
                </a:lnTo>
                <a:lnTo>
                  <a:pt x="1012" y="790"/>
                </a:lnTo>
                <a:lnTo>
                  <a:pt x="1012" y="788"/>
                </a:lnTo>
                <a:lnTo>
                  <a:pt x="1011" y="788"/>
                </a:lnTo>
                <a:lnTo>
                  <a:pt x="1007" y="788"/>
                </a:lnTo>
                <a:lnTo>
                  <a:pt x="1007" y="786"/>
                </a:lnTo>
                <a:lnTo>
                  <a:pt x="1005" y="784"/>
                </a:lnTo>
                <a:lnTo>
                  <a:pt x="1005" y="782"/>
                </a:lnTo>
                <a:lnTo>
                  <a:pt x="1007" y="780"/>
                </a:lnTo>
                <a:lnTo>
                  <a:pt x="1009" y="777"/>
                </a:lnTo>
                <a:lnTo>
                  <a:pt x="1012" y="775"/>
                </a:lnTo>
                <a:lnTo>
                  <a:pt x="1016" y="771"/>
                </a:lnTo>
                <a:lnTo>
                  <a:pt x="1022" y="769"/>
                </a:lnTo>
                <a:lnTo>
                  <a:pt x="1028" y="767"/>
                </a:lnTo>
                <a:lnTo>
                  <a:pt x="1030" y="765"/>
                </a:lnTo>
                <a:lnTo>
                  <a:pt x="1032" y="763"/>
                </a:lnTo>
                <a:lnTo>
                  <a:pt x="1032" y="761"/>
                </a:lnTo>
                <a:lnTo>
                  <a:pt x="1032" y="760"/>
                </a:lnTo>
                <a:lnTo>
                  <a:pt x="1030" y="758"/>
                </a:lnTo>
                <a:lnTo>
                  <a:pt x="1028" y="758"/>
                </a:lnTo>
                <a:lnTo>
                  <a:pt x="1026" y="756"/>
                </a:lnTo>
                <a:lnTo>
                  <a:pt x="1026" y="752"/>
                </a:lnTo>
                <a:lnTo>
                  <a:pt x="1028" y="748"/>
                </a:lnTo>
                <a:lnTo>
                  <a:pt x="1024" y="741"/>
                </a:lnTo>
                <a:lnTo>
                  <a:pt x="1022" y="731"/>
                </a:lnTo>
                <a:lnTo>
                  <a:pt x="1022" y="725"/>
                </a:lnTo>
                <a:lnTo>
                  <a:pt x="1024" y="720"/>
                </a:lnTo>
                <a:lnTo>
                  <a:pt x="1030" y="720"/>
                </a:lnTo>
                <a:lnTo>
                  <a:pt x="1036" y="718"/>
                </a:lnTo>
                <a:lnTo>
                  <a:pt x="1048" y="712"/>
                </a:lnTo>
                <a:lnTo>
                  <a:pt x="1054" y="710"/>
                </a:lnTo>
                <a:lnTo>
                  <a:pt x="1056" y="708"/>
                </a:lnTo>
                <a:lnTo>
                  <a:pt x="1058" y="708"/>
                </a:lnTo>
                <a:lnTo>
                  <a:pt x="1058" y="710"/>
                </a:lnTo>
                <a:lnTo>
                  <a:pt x="1058" y="714"/>
                </a:lnTo>
                <a:lnTo>
                  <a:pt x="1056" y="720"/>
                </a:lnTo>
                <a:lnTo>
                  <a:pt x="1052" y="724"/>
                </a:lnTo>
                <a:lnTo>
                  <a:pt x="1046" y="731"/>
                </a:lnTo>
                <a:lnTo>
                  <a:pt x="1046" y="735"/>
                </a:lnTo>
                <a:lnTo>
                  <a:pt x="1046" y="737"/>
                </a:lnTo>
                <a:lnTo>
                  <a:pt x="1048" y="739"/>
                </a:lnTo>
                <a:lnTo>
                  <a:pt x="1056" y="739"/>
                </a:lnTo>
                <a:lnTo>
                  <a:pt x="1065" y="737"/>
                </a:lnTo>
                <a:lnTo>
                  <a:pt x="1067" y="737"/>
                </a:lnTo>
                <a:lnTo>
                  <a:pt x="1063" y="741"/>
                </a:lnTo>
                <a:lnTo>
                  <a:pt x="1059" y="744"/>
                </a:lnTo>
                <a:lnTo>
                  <a:pt x="1058" y="748"/>
                </a:lnTo>
                <a:lnTo>
                  <a:pt x="1052" y="756"/>
                </a:lnTo>
                <a:lnTo>
                  <a:pt x="1046" y="761"/>
                </a:lnTo>
                <a:lnTo>
                  <a:pt x="1046" y="763"/>
                </a:lnTo>
                <a:lnTo>
                  <a:pt x="1048" y="763"/>
                </a:lnTo>
                <a:lnTo>
                  <a:pt x="1058" y="758"/>
                </a:lnTo>
                <a:lnTo>
                  <a:pt x="1069" y="750"/>
                </a:lnTo>
                <a:lnTo>
                  <a:pt x="1077" y="744"/>
                </a:lnTo>
                <a:lnTo>
                  <a:pt x="1081" y="739"/>
                </a:lnTo>
                <a:lnTo>
                  <a:pt x="1085" y="735"/>
                </a:lnTo>
                <a:lnTo>
                  <a:pt x="1087" y="731"/>
                </a:lnTo>
                <a:lnTo>
                  <a:pt x="1093" y="727"/>
                </a:lnTo>
                <a:lnTo>
                  <a:pt x="1099" y="724"/>
                </a:lnTo>
                <a:lnTo>
                  <a:pt x="1106" y="722"/>
                </a:lnTo>
                <a:lnTo>
                  <a:pt x="1110" y="722"/>
                </a:lnTo>
                <a:lnTo>
                  <a:pt x="1112" y="722"/>
                </a:lnTo>
                <a:lnTo>
                  <a:pt x="1120" y="722"/>
                </a:lnTo>
                <a:lnTo>
                  <a:pt x="1126" y="720"/>
                </a:lnTo>
                <a:close/>
              </a:path>
            </a:pathLst>
          </a:custGeom>
          <a:solidFill>
            <a:srgbClr val="D9D9D9"/>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98" name="Freeform 85">
            <a:extLst>
              <a:ext uri="{FF2B5EF4-FFF2-40B4-BE49-F238E27FC236}">
                <a16:creationId xmlns:a16="http://schemas.microsoft.com/office/drawing/2014/main" id="{81501F87-661E-40ED-54E1-4541F46B76E8}"/>
              </a:ext>
            </a:extLst>
          </p:cNvPr>
          <p:cNvSpPr>
            <a:spLocks/>
          </p:cNvSpPr>
          <p:nvPr/>
        </p:nvSpPr>
        <p:spPr bwMode="auto">
          <a:xfrm>
            <a:off x="6052820" y="3765831"/>
            <a:ext cx="933027" cy="771072"/>
          </a:xfrm>
          <a:custGeom>
            <a:avLst/>
            <a:gdLst>
              <a:gd name="T0" fmla="*/ 2147483647 w 752"/>
              <a:gd name="T1" fmla="*/ 2147483647 h 583"/>
              <a:gd name="T2" fmla="*/ 2147483647 w 752"/>
              <a:gd name="T3" fmla="*/ 2147483647 h 583"/>
              <a:gd name="T4" fmla="*/ 2147483647 w 752"/>
              <a:gd name="T5" fmla="*/ 2147483647 h 583"/>
              <a:gd name="T6" fmla="*/ 2147483647 w 752"/>
              <a:gd name="T7" fmla="*/ 2147483647 h 583"/>
              <a:gd name="T8" fmla="*/ 2147483647 w 752"/>
              <a:gd name="T9" fmla="*/ 0 h 583"/>
              <a:gd name="T10" fmla="*/ 2147483647 w 752"/>
              <a:gd name="T11" fmla="*/ 2147483647 h 583"/>
              <a:gd name="T12" fmla="*/ 2147483647 w 752"/>
              <a:gd name="T13" fmla="*/ 2147483647 h 583"/>
              <a:gd name="T14" fmla="*/ 2147483647 w 752"/>
              <a:gd name="T15" fmla="*/ 2147483647 h 583"/>
              <a:gd name="T16" fmla="*/ 2147483647 w 752"/>
              <a:gd name="T17" fmla="*/ 2147483647 h 583"/>
              <a:gd name="T18" fmla="*/ 2147483647 w 752"/>
              <a:gd name="T19" fmla="*/ 2147483647 h 583"/>
              <a:gd name="T20" fmla="*/ 2147483647 w 752"/>
              <a:gd name="T21" fmla="*/ 2147483647 h 583"/>
              <a:gd name="T22" fmla="*/ 2147483647 w 752"/>
              <a:gd name="T23" fmla="*/ 2147483647 h 583"/>
              <a:gd name="T24" fmla="*/ 2147483647 w 752"/>
              <a:gd name="T25" fmla="*/ 2147483647 h 583"/>
              <a:gd name="T26" fmla="*/ 2147483647 w 752"/>
              <a:gd name="T27" fmla="*/ 2147483647 h 583"/>
              <a:gd name="T28" fmla="*/ 2147483647 w 752"/>
              <a:gd name="T29" fmla="*/ 2147483647 h 583"/>
              <a:gd name="T30" fmla="*/ 2147483647 w 752"/>
              <a:gd name="T31" fmla="*/ 2147483647 h 583"/>
              <a:gd name="T32" fmla="*/ 2147483647 w 752"/>
              <a:gd name="T33" fmla="*/ 2147483647 h 583"/>
              <a:gd name="T34" fmla="*/ 2147483647 w 752"/>
              <a:gd name="T35" fmla="*/ 2147483647 h 583"/>
              <a:gd name="T36" fmla="*/ 2147483647 w 752"/>
              <a:gd name="T37" fmla="*/ 2147483647 h 583"/>
              <a:gd name="T38" fmla="*/ 2147483647 w 752"/>
              <a:gd name="T39" fmla="*/ 2147483647 h 583"/>
              <a:gd name="T40" fmla="*/ 2147483647 w 752"/>
              <a:gd name="T41" fmla="*/ 2147483647 h 583"/>
              <a:gd name="T42" fmla="*/ 2147483647 w 752"/>
              <a:gd name="T43" fmla="*/ 2147483647 h 583"/>
              <a:gd name="T44" fmla="*/ 2147483647 w 752"/>
              <a:gd name="T45" fmla="*/ 2147483647 h 583"/>
              <a:gd name="T46" fmla="*/ 2147483647 w 752"/>
              <a:gd name="T47" fmla="*/ 2147483647 h 583"/>
              <a:gd name="T48" fmla="*/ 2147483647 w 752"/>
              <a:gd name="T49" fmla="*/ 2147483647 h 583"/>
              <a:gd name="T50" fmla="*/ 2147483647 w 752"/>
              <a:gd name="T51" fmla="*/ 2147483647 h 583"/>
              <a:gd name="T52" fmla="*/ 2147483647 w 752"/>
              <a:gd name="T53" fmla="*/ 2147483647 h 583"/>
              <a:gd name="T54" fmla="*/ 2147483647 w 752"/>
              <a:gd name="T55" fmla="*/ 2147483647 h 583"/>
              <a:gd name="T56" fmla="*/ 2147483647 w 752"/>
              <a:gd name="T57" fmla="*/ 2147483647 h 583"/>
              <a:gd name="T58" fmla="*/ 2147483647 w 752"/>
              <a:gd name="T59" fmla="*/ 2147483647 h 583"/>
              <a:gd name="T60" fmla="*/ 2147483647 w 752"/>
              <a:gd name="T61" fmla="*/ 2147483647 h 583"/>
              <a:gd name="T62" fmla="*/ 2147483647 w 752"/>
              <a:gd name="T63" fmla="*/ 2147483647 h 583"/>
              <a:gd name="T64" fmla="*/ 2147483647 w 752"/>
              <a:gd name="T65" fmla="*/ 2147483647 h 583"/>
              <a:gd name="T66" fmla="*/ 2147483647 w 752"/>
              <a:gd name="T67" fmla="*/ 2147483647 h 583"/>
              <a:gd name="T68" fmla="*/ 2147483647 w 752"/>
              <a:gd name="T69" fmla="*/ 2147483647 h 583"/>
              <a:gd name="T70" fmla="*/ 2147483647 w 752"/>
              <a:gd name="T71" fmla="*/ 2147483647 h 583"/>
              <a:gd name="T72" fmla="*/ 2147483647 w 752"/>
              <a:gd name="T73" fmla="*/ 2147483647 h 583"/>
              <a:gd name="T74" fmla="*/ 2147483647 w 752"/>
              <a:gd name="T75" fmla="*/ 2147483647 h 583"/>
              <a:gd name="T76" fmla="*/ 2147483647 w 752"/>
              <a:gd name="T77" fmla="*/ 2147483647 h 583"/>
              <a:gd name="T78" fmla="*/ 2147483647 w 752"/>
              <a:gd name="T79" fmla="*/ 2147483647 h 583"/>
              <a:gd name="T80" fmla="*/ 2147483647 w 752"/>
              <a:gd name="T81" fmla="*/ 2147483647 h 583"/>
              <a:gd name="T82" fmla="*/ 2147483647 w 752"/>
              <a:gd name="T83" fmla="*/ 2147483647 h 583"/>
              <a:gd name="T84" fmla="*/ 2147483647 w 752"/>
              <a:gd name="T85" fmla="*/ 2147483647 h 583"/>
              <a:gd name="T86" fmla="*/ 2147483647 w 752"/>
              <a:gd name="T87" fmla="*/ 2147483647 h 583"/>
              <a:gd name="T88" fmla="*/ 2147483647 w 752"/>
              <a:gd name="T89" fmla="*/ 2147483647 h 583"/>
              <a:gd name="T90" fmla="*/ 2147483647 w 752"/>
              <a:gd name="T91" fmla="*/ 2147483647 h 583"/>
              <a:gd name="T92" fmla="*/ 2147483647 w 752"/>
              <a:gd name="T93" fmla="*/ 2147483647 h 583"/>
              <a:gd name="T94" fmla="*/ 2147483647 w 752"/>
              <a:gd name="T95" fmla="*/ 2147483647 h 583"/>
              <a:gd name="T96" fmla="*/ 2147483647 w 752"/>
              <a:gd name="T97" fmla="*/ 2147483647 h 5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2" h="583">
                <a:moveTo>
                  <a:pt x="19" y="101"/>
                </a:moveTo>
                <a:lnTo>
                  <a:pt x="21" y="93"/>
                </a:lnTo>
                <a:lnTo>
                  <a:pt x="19" y="87"/>
                </a:lnTo>
                <a:lnTo>
                  <a:pt x="12" y="80"/>
                </a:lnTo>
                <a:lnTo>
                  <a:pt x="2" y="67"/>
                </a:lnTo>
                <a:lnTo>
                  <a:pt x="0" y="57"/>
                </a:lnTo>
                <a:lnTo>
                  <a:pt x="2" y="44"/>
                </a:lnTo>
                <a:lnTo>
                  <a:pt x="227" y="27"/>
                </a:lnTo>
                <a:lnTo>
                  <a:pt x="231" y="42"/>
                </a:lnTo>
                <a:lnTo>
                  <a:pt x="237" y="48"/>
                </a:lnTo>
                <a:lnTo>
                  <a:pt x="452" y="33"/>
                </a:lnTo>
                <a:lnTo>
                  <a:pt x="470" y="34"/>
                </a:lnTo>
                <a:lnTo>
                  <a:pt x="480" y="46"/>
                </a:lnTo>
                <a:lnTo>
                  <a:pt x="489" y="50"/>
                </a:lnTo>
                <a:lnTo>
                  <a:pt x="493" y="50"/>
                </a:lnTo>
                <a:lnTo>
                  <a:pt x="493" y="40"/>
                </a:lnTo>
                <a:lnTo>
                  <a:pt x="489" y="23"/>
                </a:lnTo>
                <a:lnTo>
                  <a:pt x="489" y="14"/>
                </a:lnTo>
                <a:lnTo>
                  <a:pt x="491" y="8"/>
                </a:lnTo>
                <a:lnTo>
                  <a:pt x="497" y="0"/>
                </a:lnTo>
                <a:lnTo>
                  <a:pt x="503" y="4"/>
                </a:lnTo>
                <a:lnTo>
                  <a:pt x="513" y="8"/>
                </a:lnTo>
                <a:lnTo>
                  <a:pt x="528" y="4"/>
                </a:lnTo>
                <a:lnTo>
                  <a:pt x="540" y="10"/>
                </a:lnTo>
                <a:lnTo>
                  <a:pt x="542" y="16"/>
                </a:lnTo>
                <a:lnTo>
                  <a:pt x="544" y="23"/>
                </a:lnTo>
                <a:lnTo>
                  <a:pt x="548" y="31"/>
                </a:lnTo>
                <a:lnTo>
                  <a:pt x="544" y="34"/>
                </a:lnTo>
                <a:lnTo>
                  <a:pt x="536" y="36"/>
                </a:lnTo>
                <a:lnTo>
                  <a:pt x="530" y="38"/>
                </a:lnTo>
                <a:lnTo>
                  <a:pt x="532" y="40"/>
                </a:lnTo>
                <a:lnTo>
                  <a:pt x="548" y="40"/>
                </a:lnTo>
                <a:lnTo>
                  <a:pt x="554" y="42"/>
                </a:lnTo>
                <a:lnTo>
                  <a:pt x="556" y="48"/>
                </a:lnTo>
                <a:lnTo>
                  <a:pt x="564" y="68"/>
                </a:lnTo>
                <a:lnTo>
                  <a:pt x="568" y="76"/>
                </a:lnTo>
                <a:lnTo>
                  <a:pt x="583" y="112"/>
                </a:lnTo>
                <a:lnTo>
                  <a:pt x="605" y="152"/>
                </a:lnTo>
                <a:lnTo>
                  <a:pt x="648" y="199"/>
                </a:lnTo>
                <a:lnTo>
                  <a:pt x="650" y="206"/>
                </a:lnTo>
                <a:lnTo>
                  <a:pt x="646" y="210"/>
                </a:lnTo>
                <a:lnTo>
                  <a:pt x="642" y="210"/>
                </a:lnTo>
                <a:lnTo>
                  <a:pt x="634" y="201"/>
                </a:lnTo>
                <a:lnTo>
                  <a:pt x="632" y="197"/>
                </a:lnTo>
                <a:lnTo>
                  <a:pt x="630" y="201"/>
                </a:lnTo>
                <a:lnTo>
                  <a:pt x="632" y="208"/>
                </a:lnTo>
                <a:lnTo>
                  <a:pt x="634" y="216"/>
                </a:lnTo>
                <a:lnTo>
                  <a:pt x="644" y="229"/>
                </a:lnTo>
                <a:lnTo>
                  <a:pt x="648" y="237"/>
                </a:lnTo>
                <a:lnTo>
                  <a:pt x="650" y="248"/>
                </a:lnTo>
                <a:lnTo>
                  <a:pt x="681" y="301"/>
                </a:lnTo>
                <a:lnTo>
                  <a:pt x="718" y="363"/>
                </a:lnTo>
                <a:lnTo>
                  <a:pt x="732" y="386"/>
                </a:lnTo>
                <a:lnTo>
                  <a:pt x="740" y="396"/>
                </a:lnTo>
                <a:lnTo>
                  <a:pt x="746" y="418"/>
                </a:lnTo>
                <a:lnTo>
                  <a:pt x="746" y="443"/>
                </a:lnTo>
                <a:lnTo>
                  <a:pt x="746" y="464"/>
                </a:lnTo>
                <a:lnTo>
                  <a:pt x="748" y="479"/>
                </a:lnTo>
                <a:lnTo>
                  <a:pt x="752" y="486"/>
                </a:lnTo>
                <a:lnTo>
                  <a:pt x="750" y="494"/>
                </a:lnTo>
                <a:lnTo>
                  <a:pt x="750" y="488"/>
                </a:lnTo>
                <a:lnTo>
                  <a:pt x="748" y="486"/>
                </a:lnTo>
                <a:lnTo>
                  <a:pt x="744" y="496"/>
                </a:lnTo>
                <a:lnTo>
                  <a:pt x="740" y="503"/>
                </a:lnTo>
                <a:lnTo>
                  <a:pt x="738" y="509"/>
                </a:lnTo>
                <a:lnTo>
                  <a:pt x="738" y="522"/>
                </a:lnTo>
                <a:lnTo>
                  <a:pt x="736" y="552"/>
                </a:lnTo>
                <a:lnTo>
                  <a:pt x="730" y="558"/>
                </a:lnTo>
                <a:lnTo>
                  <a:pt x="720" y="562"/>
                </a:lnTo>
                <a:lnTo>
                  <a:pt x="709" y="573"/>
                </a:lnTo>
                <a:lnTo>
                  <a:pt x="695" y="573"/>
                </a:lnTo>
                <a:lnTo>
                  <a:pt x="689" y="577"/>
                </a:lnTo>
                <a:lnTo>
                  <a:pt x="671" y="583"/>
                </a:lnTo>
                <a:lnTo>
                  <a:pt x="667" y="583"/>
                </a:lnTo>
                <a:lnTo>
                  <a:pt x="666" y="579"/>
                </a:lnTo>
                <a:lnTo>
                  <a:pt x="660" y="577"/>
                </a:lnTo>
                <a:lnTo>
                  <a:pt x="660" y="566"/>
                </a:lnTo>
                <a:lnTo>
                  <a:pt x="658" y="554"/>
                </a:lnTo>
                <a:lnTo>
                  <a:pt x="650" y="547"/>
                </a:lnTo>
                <a:lnTo>
                  <a:pt x="646" y="535"/>
                </a:lnTo>
                <a:lnTo>
                  <a:pt x="638" y="532"/>
                </a:lnTo>
                <a:lnTo>
                  <a:pt x="628" y="515"/>
                </a:lnTo>
                <a:lnTo>
                  <a:pt x="620" y="507"/>
                </a:lnTo>
                <a:lnTo>
                  <a:pt x="613" y="503"/>
                </a:lnTo>
                <a:lnTo>
                  <a:pt x="599" y="499"/>
                </a:lnTo>
                <a:lnTo>
                  <a:pt x="585" y="490"/>
                </a:lnTo>
                <a:lnTo>
                  <a:pt x="579" y="465"/>
                </a:lnTo>
                <a:lnTo>
                  <a:pt x="572" y="452"/>
                </a:lnTo>
                <a:lnTo>
                  <a:pt x="560" y="443"/>
                </a:lnTo>
                <a:lnTo>
                  <a:pt x="550" y="426"/>
                </a:lnTo>
                <a:lnTo>
                  <a:pt x="546" y="409"/>
                </a:lnTo>
                <a:lnTo>
                  <a:pt x="542" y="405"/>
                </a:lnTo>
                <a:lnTo>
                  <a:pt x="536" y="403"/>
                </a:lnTo>
                <a:lnTo>
                  <a:pt x="540" y="407"/>
                </a:lnTo>
                <a:lnTo>
                  <a:pt x="542" y="413"/>
                </a:lnTo>
                <a:lnTo>
                  <a:pt x="538" y="416"/>
                </a:lnTo>
                <a:lnTo>
                  <a:pt x="528" y="416"/>
                </a:lnTo>
                <a:lnTo>
                  <a:pt x="513" y="401"/>
                </a:lnTo>
                <a:lnTo>
                  <a:pt x="501" y="382"/>
                </a:lnTo>
                <a:lnTo>
                  <a:pt x="497" y="367"/>
                </a:lnTo>
                <a:lnTo>
                  <a:pt x="487" y="356"/>
                </a:lnTo>
                <a:lnTo>
                  <a:pt x="485" y="350"/>
                </a:lnTo>
                <a:lnTo>
                  <a:pt x="489" y="344"/>
                </a:lnTo>
                <a:lnTo>
                  <a:pt x="491" y="339"/>
                </a:lnTo>
                <a:lnTo>
                  <a:pt x="491" y="335"/>
                </a:lnTo>
                <a:lnTo>
                  <a:pt x="499" y="324"/>
                </a:lnTo>
                <a:lnTo>
                  <a:pt x="503" y="316"/>
                </a:lnTo>
                <a:lnTo>
                  <a:pt x="501" y="310"/>
                </a:lnTo>
                <a:lnTo>
                  <a:pt x="493" y="305"/>
                </a:lnTo>
                <a:lnTo>
                  <a:pt x="493" y="310"/>
                </a:lnTo>
                <a:lnTo>
                  <a:pt x="491" y="316"/>
                </a:lnTo>
                <a:lnTo>
                  <a:pt x="483" y="309"/>
                </a:lnTo>
                <a:lnTo>
                  <a:pt x="478" y="301"/>
                </a:lnTo>
                <a:lnTo>
                  <a:pt x="478" y="307"/>
                </a:lnTo>
                <a:lnTo>
                  <a:pt x="481" y="322"/>
                </a:lnTo>
                <a:lnTo>
                  <a:pt x="480" y="331"/>
                </a:lnTo>
                <a:lnTo>
                  <a:pt x="472" y="326"/>
                </a:lnTo>
                <a:lnTo>
                  <a:pt x="464" y="324"/>
                </a:lnTo>
                <a:lnTo>
                  <a:pt x="462" y="316"/>
                </a:lnTo>
                <a:lnTo>
                  <a:pt x="460" y="305"/>
                </a:lnTo>
                <a:lnTo>
                  <a:pt x="464" y="278"/>
                </a:lnTo>
                <a:lnTo>
                  <a:pt x="468" y="254"/>
                </a:lnTo>
                <a:lnTo>
                  <a:pt x="464" y="235"/>
                </a:lnTo>
                <a:lnTo>
                  <a:pt x="462" y="227"/>
                </a:lnTo>
                <a:lnTo>
                  <a:pt x="462" y="218"/>
                </a:lnTo>
                <a:lnTo>
                  <a:pt x="458" y="206"/>
                </a:lnTo>
                <a:lnTo>
                  <a:pt x="444" y="195"/>
                </a:lnTo>
                <a:lnTo>
                  <a:pt x="440" y="186"/>
                </a:lnTo>
                <a:lnTo>
                  <a:pt x="434" y="184"/>
                </a:lnTo>
                <a:lnTo>
                  <a:pt x="425" y="186"/>
                </a:lnTo>
                <a:lnTo>
                  <a:pt x="423" y="197"/>
                </a:lnTo>
                <a:lnTo>
                  <a:pt x="419" y="195"/>
                </a:lnTo>
                <a:lnTo>
                  <a:pt x="411" y="176"/>
                </a:lnTo>
                <a:lnTo>
                  <a:pt x="407" y="167"/>
                </a:lnTo>
                <a:lnTo>
                  <a:pt x="399" y="161"/>
                </a:lnTo>
                <a:lnTo>
                  <a:pt x="389" y="155"/>
                </a:lnTo>
                <a:lnTo>
                  <a:pt x="382" y="138"/>
                </a:lnTo>
                <a:lnTo>
                  <a:pt x="372" y="133"/>
                </a:lnTo>
                <a:lnTo>
                  <a:pt x="352" y="114"/>
                </a:lnTo>
                <a:lnTo>
                  <a:pt x="346" y="114"/>
                </a:lnTo>
                <a:lnTo>
                  <a:pt x="339" y="108"/>
                </a:lnTo>
                <a:lnTo>
                  <a:pt x="331" y="104"/>
                </a:lnTo>
                <a:lnTo>
                  <a:pt x="321" y="104"/>
                </a:lnTo>
                <a:lnTo>
                  <a:pt x="311" y="106"/>
                </a:lnTo>
                <a:lnTo>
                  <a:pt x="305" y="106"/>
                </a:lnTo>
                <a:lnTo>
                  <a:pt x="297" y="110"/>
                </a:lnTo>
                <a:lnTo>
                  <a:pt x="294" y="116"/>
                </a:lnTo>
                <a:lnTo>
                  <a:pt x="294" y="121"/>
                </a:lnTo>
                <a:lnTo>
                  <a:pt x="292" y="123"/>
                </a:lnTo>
                <a:lnTo>
                  <a:pt x="286" y="123"/>
                </a:lnTo>
                <a:lnTo>
                  <a:pt x="272" y="129"/>
                </a:lnTo>
                <a:lnTo>
                  <a:pt x="262" y="142"/>
                </a:lnTo>
                <a:lnTo>
                  <a:pt x="256" y="146"/>
                </a:lnTo>
                <a:lnTo>
                  <a:pt x="247" y="144"/>
                </a:lnTo>
                <a:lnTo>
                  <a:pt x="245" y="146"/>
                </a:lnTo>
                <a:lnTo>
                  <a:pt x="247" y="150"/>
                </a:lnTo>
                <a:lnTo>
                  <a:pt x="247" y="152"/>
                </a:lnTo>
                <a:lnTo>
                  <a:pt x="243" y="154"/>
                </a:lnTo>
                <a:lnTo>
                  <a:pt x="227" y="155"/>
                </a:lnTo>
                <a:lnTo>
                  <a:pt x="209" y="157"/>
                </a:lnTo>
                <a:lnTo>
                  <a:pt x="203" y="154"/>
                </a:lnTo>
                <a:lnTo>
                  <a:pt x="209" y="155"/>
                </a:lnTo>
                <a:lnTo>
                  <a:pt x="211" y="146"/>
                </a:lnTo>
                <a:lnTo>
                  <a:pt x="207" y="137"/>
                </a:lnTo>
                <a:lnTo>
                  <a:pt x="198" y="131"/>
                </a:lnTo>
                <a:lnTo>
                  <a:pt x="188" y="125"/>
                </a:lnTo>
                <a:lnTo>
                  <a:pt x="184" y="121"/>
                </a:lnTo>
                <a:lnTo>
                  <a:pt x="180" y="114"/>
                </a:lnTo>
                <a:lnTo>
                  <a:pt x="182" y="110"/>
                </a:lnTo>
                <a:lnTo>
                  <a:pt x="182" y="106"/>
                </a:lnTo>
                <a:lnTo>
                  <a:pt x="168" y="104"/>
                </a:lnTo>
                <a:lnTo>
                  <a:pt x="172" y="108"/>
                </a:lnTo>
                <a:lnTo>
                  <a:pt x="174" y="112"/>
                </a:lnTo>
                <a:lnTo>
                  <a:pt x="168" y="112"/>
                </a:lnTo>
                <a:lnTo>
                  <a:pt x="151" y="110"/>
                </a:lnTo>
                <a:lnTo>
                  <a:pt x="133" y="102"/>
                </a:lnTo>
                <a:lnTo>
                  <a:pt x="125" y="99"/>
                </a:lnTo>
                <a:lnTo>
                  <a:pt x="115" y="99"/>
                </a:lnTo>
                <a:lnTo>
                  <a:pt x="110" y="97"/>
                </a:lnTo>
                <a:lnTo>
                  <a:pt x="117" y="95"/>
                </a:lnTo>
                <a:lnTo>
                  <a:pt x="127" y="93"/>
                </a:lnTo>
                <a:lnTo>
                  <a:pt x="129" y="89"/>
                </a:lnTo>
                <a:lnTo>
                  <a:pt x="125" y="87"/>
                </a:lnTo>
                <a:lnTo>
                  <a:pt x="106" y="85"/>
                </a:lnTo>
                <a:lnTo>
                  <a:pt x="88" y="95"/>
                </a:lnTo>
                <a:lnTo>
                  <a:pt x="80" y="99"/>
                </a:lnTo>
                <a:lnTo>
                  <a:pt x="70" y="99"/>
                </a:lnTo>
                <a:lnTo>
                  <a:pt x="55" y="97"/>
                </a:lnTo>
                <a:lnTo>
                  <a:pt x="59" y="93"/>
                </a:lnTo>
                <a:lnTo>
                  <a:pt x="59" y="89"/>
                </a:lnTo>
                <a:lnTo>
                  <a:pt x="47" y="85"/>
                </a:lnTo>
                <a:lnTo>
                  <a:pt x="39" y="89"/>
                </a:lnTo>
                <a:lnTo>
                  <a:pt x="35" y="99"/>
                </a:lnTo>
                <a:lnTo>
                  <a:pt x="21" y="106"/>
                </a:lnTo>
                <a:lnTo>
                  <a:pt x="18" y="106"/>
                </a:lnTo>
                <a:lnTo>
                  <a:pt x="19" y="101"/>
                </a:lnTo>
              </a:path>
            </a:pathLst>
          </a:custGeom>
          <a:solidFill>
            <a:srgbClr val="D9D9D9"/>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graphicFrame>
        <p:nvGraphicFramePr>
          <p:cNvPr id="4" name="Content Placeholder 4">
            <a:extLst>
              <a:ext uri="{FF2B5EF4-FFF2-40B4-BE49-F238E27FC236}">
                <a16:creationId xmlns:a16="http://schemas.microsoft.com/office/drawing/2014/main" id="{5E6A0FB5-BE1F-BA1F-AFE3-531D273B0580}"/>
              </a:ext>
            </a:extLst>
          </p:cNvPr>
          <p:cNvGraphicFramePr>
            <a:graphicFrameLocks noGrp="1"/>
          </p:cNvGraphicFramePr>
          <p:nvPr>
            <p:ph idx="1"/>
            <p:extLst>
              <p:ext uri="{D42A27DB-BD31-4B8C-83A1-F6EECF244321}">
                <p14:modId xmlns:p14="http://schemas.microsoft.com/office/powerpoint/2010/main" val="505425951"/>
              </p:ext>
            </p:extLst>
          </p:nvPr>
        </p:nvGraphicFramePr>
        <p:xfrm>
          <a:off x="209857" y="3841308"/>
          <a:ext cx="3431158" cy="518160"/>
        </p:xfrm>
        <a:graphic>
          <a:graphicData uri="http://schemas.openxmlformats.org/drawingml/2006/table">
            <a:tbl>
              <a:tblPr firstRow="1" bandRow="1">
                <a:tableStyleId>{2D5ABB26-0587-4C30-8999-92F81FD0307C}</a:tableStyleId>
              </a:tblPr>
              <a:tblGrid>
                <a:gridCol w="578668">
                  <a:extLst>
                    <a:ext uri="{9D8B030D-6E8A-4147-A177-3AD203B41FA5}">
                      <a16:colId xmlns:a16="http://schemas.microsoft.com/office/drawing/2014/main" val="4040613190"/>
                    </a:ext>
                  </a:extLst>
                </a:gridCol>
                <a:gridCol w="2852490">
                  <a:extLst>
                    <a:ext uri="{9D8B030D-6E8A-4147-A177-3AD203B41FA5}">
                      <a16:colId xmlns:a16="http://schemas.microsoft.com/office/drawing/2014/main" val="1320402441"/>
                    </a:ext>
                  </a:extLst>
                </a:gridCol>
              </a:tblGrid>
              <a:tr h="182880">
                <a:tc>
                  <a:txBody>
                    <a:bodyPr/>
                    <a:lstStyle/>
                    <a:p>
                      <a:endParaRPr lang="en-US" sz="1100" dirty="0">
                        <a:latin typeface="Arial" panose="020B0604020202020204" pitchFamily="34" charset="0"/>
                        <a:cs typeface="Arial" panose="020B0604020202020204" pitchFamily="34" charset="0"/>
                      </a:endParaRPr>
                    </a:p>
                  </a:txBody>
                  <a:tcPr anchor="ctr">
                    <a:solidFill>
                      <a:srgbClr val="47166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Shield law enacted (18 states and DC) </a:t>
                      </a:r>
                    </a:p>
                  </a:txBody>
                  <a:tcPr anchor="ctr"/>
                </a:tc>
                <a:extLst>
                  <a:ext uri="{0D108BD9-81ED-4DB2-BD59-A6C34878D82A}">
                    <a16:rowId xmlns:a16="http://schemas.microsoft.com/office/drawing/2014/main" val="2757511769"/>
                  </a:ext>
                </a:extLst>
              </a:tr>
              <a:tr h="182880">
                <a:tc>
                  <a:txBody>
                    <a:bodyPr/>
                    <a:lstStyle/>
                    <a:p>
                      <a:endParaRPr lang="en-US" sz="1100" dirty="0">
                        <a:latin typeface="Arial" panose="020B0604020202020204" pitchFamily="34" charset="0"/>
                        <a:cs typeface="Arial" panose="020B0604020202020204" pitchFamily="34" charset="0"/>
                      </a:endParaRPr>
                    </a:p>
                  </a:txBody>
                  <a:tcPr anchor="ctr">
                    <a:solidFill>
                      <a:srgbClr val="D9D9D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No shield law (32 states)</a:t>
                      </a:r>
                    </a:p>
                  </a:txBody>
                  <a:tcPr anchor="ctr"/>
                </a:tc>
                <a:extLst>
                  <a:ext uri="{0D108BD9-81ED-4DB2-BD59-A6C34878D82A}">
                    <a16:rowId xmlns:a16="http://schemas.microsoft.com/office/drawing/2014/main" val="2604504639"/>
                  </a:ext>
                </a:extLst>
              </a:tr>
            </a:tbl>
          </a:graphicData>
        </a:graphic>
      </p:graphicFrame>
    </p:spTree>
    <p:extLst>
      <p:ext uri="{BB962C8B-B14F-4D97-AF65-F5344CB8AC3E}">
        <p14:creationId xmlns:p14="http://schemas.microsoft.com/office/powerpoint/2010/main" val="7591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064D43-7C44-40F6-D6DE-DBBC0F025ADB}"/>
              </a:ext>
            </a:extLst>
          </p:cNvPr>
          <p:cNvSpPr>
            <a:spLocks noGrp="1"/>
          </p:cNvSpPr>
          <p:nvPr>
            <p:ph type="sldNum" sz="quarter" idx="10"/>
          </p:nvPr>
        </p:nvSpPr>
        <p:spPr/>
        <p:txBody>
          <a:bodyPr/>
          <a:lstStyle/>
          <a:p>
            <a:fld id="{DA05D499-8038-C642-91E0-FF7B8677CF19}" type="slidenum">
              <a:rPr lang="en-US" smtClean="0"/>
              <a:pPr/>
              <a:t>5</a:t>
            </a:fld>
            <a:endParaRPr lang="en-US" dirty="0"/>
          </a:p>
        </p:txBody>
      </p:sp>
      <p:sp>
        <p:nvSpPr>
          <p:cNvPr id="3" name="Title 2">
            <a:extLst>
              <a:ext uri="{FF2B5EF4-FFF2-40B4-BE49-F238E27FC236}">
                <a16:creationId xmlns:a16="http://schemas.microsoft.com/office/drawing/2014/main" id="{546E4829-20EF-8C5E-0EA0-34D700A47A79}"/>
              </a:ext>
            </a:extLst>
          </p:cNvPr>
          <p:cNvSpPr>
            <a:spLocks noGrp="1"/>
          </p:cNvSpPr>
          <p:nvPr>
            <p:ph type="title"/>
          </p:nvPr>
        </p:nvSpPr>
        <p:spPr>
          <a:xfrm>
            <a:off x="0" y="-1"/>
            <a:ext cx="9144000" cy="1097280"/>
          </a:xfrm>
          <a:solidFill>
            <a:schemeClr val="accent1"/>
          </a:solidFill>
        </p:spPr>
        <p:txBody>
          <a:bodyPr/>
          <a:lstStyle/>
          <a:p>
            <a:r>
              <a:rPr lang="en-US" dirty="0">
                <a:solidFill>
                  <a:schemeClr val="bg1"/>
                </a:solidFill>
              </a:rPr>
              <a:t>	Shield Law Protections</a:t>
            </a:r>
          </a:p>
        </p:txBody>
      </p:sp>
      <p:graphicFrame>
        <p:nvGraphicFramePr>
          <p:cNvPr id="6" name="Content Placeholder 4">
            <a:extLst>
              <a:ext uri="{FF2B5EF4-FFF2-40B4-BE49-F238E27FC236}">
                <a16:creationId xmlns:a16="http://schemas.microsoft.com/office/drawing/2014/main" id="{B1034C43-DA49-9E18-CFAA-B02AB7AAE206}"/>
              </a:ext>
            </a:extLst>
          </p:cNvPr>
          <p:cNvGraphicFramePr>
            <a:graphicFrameLocks/>
          </p:cNvGraphicFramePr>
          <p:nvPr>
            <p:extLst>
              <p:ext uri="{D42A27DB-BD31-4B8C-83A1-F6EECF244321}">
                <p14:modId xmlns:p14="http://schemas.microsoft.com/office/powerpoint/2010/main" val="3953577699"/>
              </p:ext>
            </p:extLst>
          </p:nvPr>
        </p:nvGraphicFramePr>
        <p:xfrm>
          <a:off x="1644361" y="1189753"/>
          <a:ext cx="5855278" cy="3605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3538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155D69-A759-8CA0-966E-27D35526982F}"/>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05D499-8038-C642-91E0-FF7B8677CF19}" type="slidenum">
              <a:rPr kumimoji="0" lang="en-US" sz="1000" b="0" i="0" u="none" strike="noStrike" kern="1200" cap="none" spc="0" normalizeH="0" baseline="0" noProof="0" smtClean="0">
                <a:ln>
                  <a:noFill/>
                </a:ln>
                <a:solidFill>
                  <a:srgbClr val="452663"/>
                </a:solidFill>
                <a:effectLst/>
                <a:uLnTx/>
                <a:uFillTx/>
                <a:latin typeface="Arial" charset="0"/>
                <a:cs typeface="Arial" charset="0"/>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452663"/>
              </a:solidFill>
              <a:effectLst/>
              <a:uLnTx/>
              <a:uFillTx/>
              <a:latin typeface="Arial" charset="0"/>
              <a:cs typeface="Arial" charset="0"/>
            </a:endParaRPr>
          </a:p>
        </p:txBody>
      </p:sp>
      <p:sp>
        <p:nvSpPr>
          <p:cNvPr id="3" name="Title 2">
            <a:extLst>
              <a:ext uri="{FF2B5EF4-FFF2-40B4-BE49-F238E27FC236}">
                <a16:creationId xmlns:a16="http://schemas.microsoft.com/office/drawing/2014/main" id="{23C4FC0A-D2DC-9641-5B07-7B0BD7FE96D9}"/>
              </a:ext>
            </a:extLst>
          </p:cNvPr>
          <p:cNvSpPr>
            <a:spLocks noGrp="1"/>
          </p:cNvSpPr>
          <p:nvPr>
            <p:ph type="title"/>
          </p:nvPr>
        </p:nvSpPr>
        <p:spPr>
          <a:xfrm>
            <a:off x="0" y="-5598"/>
            <a:ext cx="9144000" cy="1097280"/>
          </a:xfrm>
        </p:spPr>
        <p:txBody>
          <a:bodyPr/>
          <a:lstStyle/>
          <a:p>
            <a:r>
              <a:rPr lang="en-US" dirty="0"/>
              <a:t>	State Shield Laws for Abortion Care</a:t>
            </a:r>
            <a:r>
              <a:rPr lang="en-US" dirty="0">
                <a:latin typeface="+mn-lt"/>
              </a:rPr>
              <a:t> </a:t>
            </a:r>
            <a:r>
              <a:rPr lang="en-US" sz="1200" b="0" dirty="0"/>
              <a:t>(as of September 27, 2024)</a:t>
            </a:r>
            <a:endParaRPr lang="en-US" sz="1400" b="0" dirty="0"/>
          </a:p>
        </p:txBody>
      </p:sp>
      <p:sp>
        <p:nvSpPr>
          <p:cNvPr id="6" name="Freeform 90">
            <a:extLst>
              <a:ext uri="{FF2B5EF4-FFF2-40B4-BE49-F238E27FC236}">
                <a16:creationId xmlns:a16="http://schemas.microsoft.com/office/drawing/2014/main" id="{194F5A25-D91B-9A52-0A9F-9EB0A2CC1883}"/>
              </a:ext>
            </a:extLst>
          </p:cNvPr>
          <p:cNvSpPr>
            <a:spLocks noChangeAspect="1"/>
          </p:cNvSpPr>
          <p:nvPr/>
        </p:nvSpPr>
        <p:spPr bwMode="auto">
          <a:xfrm>
            <a:off x="243940" y="1342177"/>
            <a:ext cx="1211462" cy="1005840"/>
          </a:xfrm>
          <a:custGeom>
            <a:avLst/>
            <a:gdLst>
              <a:gd name="T0" fmla="*/ 168 w 1054"/>
              <a:gd name="T1" fmla="*/ 153 h 1029"/>
              <a:gd name="T2" fmla="*/ 380 w 1054"/>
              <a:gd name="T3" fmla="*/ 0 h 1029"/>
              <a:gd name="T4" fmla="*/ 481 w 1054"/>
              <a:gd name="T5" fmla="*/ 27 h 1029"/>
              <a:gd name="T6" fmla="*/ 530 w 1054"/>
              <a:gd name="T7" fmla="*/ 76 h 1029"/>
              <a:gd name="T8" fmla="*/ 729 w 1054"/>
              <a:gd name="T9" fmla="*/ 95 h 1029"/>
              <a:gd name="T10" fmla="*/ 735 w 1054"/>
              <a:gd name="T11" fmla="*/ 604 h 1029"/>
              <a:gd name="T12" fmla="*/ 800 w 1054"/>
              <a:gd name="T13" fmla="*/ 619 h 1029"/>
              <a:gd name="T14" fmla="*/ 830 w 1054"/>
              <a:gd name="T15" fmla="*/ 680 h 1029"/>
              <a:gd name="T16" fmla="*/ 876 w 1054"/>
              <a:gd name="T17" fmla="*/ 659 h 1029"/>
              <a:gd name="T18" fmla="*/ 972 w 1054"/>
              <a:gd name="T19" fmla="*/ 797 h 1029"/>
              <a:gd name="T20" fmla="*/ 1054 w 1054"/>
              <a:gd name="T21" fmla="*/ 861 h 1029"/>
              <a:gd name="T22" fmla="*/ 1051 w 1054"/>
              <a:gd name="T23" fmla="*/ 916 h 1029"/>
              <a:gd name="T24" fmla="*/ 947 w 1054"/>
              <a:gd name="T25" fmla="*/ 923 h 1029"/>
              <a:gd name="T26" fmla="*/ 901 w 1054"/>
              <a:gd name="T27" fmla="*/ 754 h 1029"/>
              <a:gd name="T28" fmla="*/ 573 w 1054"/>
              <a:gd name="T29" fmla="*/ 588 h 1029"/>
              <a:gd name="T30" fmla="*/ 582 w 1054"/>
              <a:gd name="T31" fmla="*/ 640 h 1029"/>
              <a:gd name="T32" fmla="*/ 508 w 1054"/>
              <a:gd name="T33" fmla="*/ 708 h 1029"/>
              <a:gd name="T34" fmla="*/ 496 w 1054"/>
              <a:gd name="T35" fmla="*/ 683 h 1029"/>
              <a:gd name="T36" fmla="*/ 475 w 1054"/>
              <a:gd name="T37" fmla="*/ 683 h 1029"/>
              <a:gd name="T38" fmla="*/ 416 w 1054"/>
              <a:gd name="T39" fmla="*/ 824 h 1029"/>
              <a:gd name="T40" fmla="*/ 233 w 1054"/>
              <a:gd name="T41" fmla="*/ 963 h 1029"/>
              <a:gd name="T42" fmla="*/ 52 w 1054"/>
              <a:gd name="T43" fmla="*/ 1029 h 1029"/>
              <a:gd name="T44" fmla="*/ 0 w 1054"/>
              <a:gd name="T45" fmla="*/ 1020 h 1029"/>
              <a:gd name="T46" fmla="*/ 208 w 1054"/>
              <a:gd name="T47" fmla="*/ 901 h 1029"/>
              <a:gd name="T48" fmla="*/ 233 w 1054"/>
              <a:gd name="T49" fmla="*/ 901 h 1029"/>
              <a:gd name="T50" fmla="*/ 309 w 1054"/>
              <a:gd name="T51" fmla="*/ 809 h 1029"/>
              <a:gd name="T52" fmla="*/ 343 w 1054"/>
              <a:gd name="T53" fmla="*/ 806 h 1029"/>
              <a:gd name="T54" fmla="*/ 395 w 1054"/>
              <a:gd name="T55" fmla="*/ 736 h 1029"/>
              <a:gd name="T56" fmla="*/ 377 w 1054"/>
              <a:gd name="T57" fmla="*/ 705 h 1029"/>
              <a:gd name="T58" fmla="*/ 266 w 1054"/>
              <a:gd name="T59" fmla="*/ 720 h 1029"/>
              <a:gd name="T60" fmla="*/ 190 w 1054"/>
              <a:gd name="T61" fmla="*/ 545 h 1029"/>
              <a:gd name="T62" fmla="*/ 233 w 1054"/>
              <a:gd name="T63" fmla="*/ 466 h 1029"/>
              <a:gd name="T64" fmla="*/ 303 w 1054"/>
              <a:gd name="T65" fmla="*/ 438 h 1029"/>
              <a:gd name="T66" fmla="*/ 278 w 1054"/>
              <a:gd name="T67" fmla="*/ 368 h 1029"/>
              <a:gd name="T68" fmla="*/ 205 w 1054"/>
              <a:gd name="T69" fmla="*/ 401 h 1029"/>
              <a:gd name="T70" fmla="*/ 150 w 1054"/>
              <a:gd name="T71" fmla="*/ 300 h 1029"/>
              <a:gd name="T72" fmla="*/ 211 w 1054"/>
              <a:gd name="T73" fmla="*/ 276 h 1029"/>
              <a:gd name="T74" fmla="*/ 266 w 1054"/>
              <a:gd name="T75" fmla="*/ 303 h 1029"/>
              <a:gd name="T76" fmla="*/ 291 w 1054"/>
              <a:gd name="T77" fmla="*/ 288 h 1029"/>
              <a:gd name="T78" fmla="*/ 245 w 1054"/>
              <a:gd name="T79" fmla="*/ 202 h 1029"/>
              <a:gd name="T80" fmla="*/ 165 w 1054"/>
              <a:gd name="T81" fmla="*/ 196 h 1029"/>
              <a:gd name="T82" fmla="*/ 168 w 1054"/>
              <a:gd name="T83" fmla="*/ 153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bg1">
              <a:lumMod val="8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grpSp>
        <p:nvGrpSpPr>
          <p:cNvPr id="7" name="Group 91">
            <a:extLst>
              <a:ext uri="{FF2B5EF4-FFF2-40B4-BE49-F238E27FC236}">
                <a16:creationId xmlns:a16="http://schemas.microsoft.com/office/drawing/2014/main" id="{3B90C0FE-E91E-9413-1AB0-5D837BF7605F}"/>
              </a:ext>
            </a:extLst>
          </p:cNvPr>
          <p:cNvGrpSpPr>
            <a:grpSpLocks/>
          </p:cNvGrpSpPr>
          <p:nvPr/>
        </p:nvGrpSpPr>
        <p:grpSpPr bwMode="auto">
          <a:xfrm>
            <a:off x="1385070" y="1680802"/>
            <a:ext cx="609600" cy="609600"/>
            <a:chOff x="674" y="2281"/>
            <a:chExt cx="548" cy="405"/>
          </a:xfrm>
          <a:solidFill>
            <a:srgbClr val="47166C"/>
          </a:solidFill>
        </p:grpSpPr>
        <p:sp>
          <p:nvSpPr>
            <p:cNvPr id="8" name="Freeform 92">
              <a:extLst>
                <a:ext uri="{FF2B5EF4-FFF2-40B4-BE49-F238E27FC236}">
                  <a16:creationId xmlns:a16="http://schemas.microsoft.com/office/drawing/2014/main" id="{63308378-ABBD-49B6-23E1-09EA654F6AE6}"/>
                </a:ext>
              </a:extLst>
            </p:cNvPr>
            <p:cNvSpPr>
              <a:spLocks/>
            </p:cNvSpPr>
            <p:nvPr/>
          </p:nvSpPr>
          <p:spPr bwMode="auto">
            <a:xfrm>
              <a:off x="674" y="2317"/>
              <a:ext cx="39" cy="57"/>
            </a:xfrm>
            <a:custGeom>
              <a:avLst/>
              <a:gdLst>
                <a:gd name="T0" fmla="*/ 73 w 194"/>
                <a:gd name="T1" fmla="*/ 284 h 284"/>
                <a:gd name="T2" fmla="*/ 0 w 194"/>
                <a:gd name="T3" fmla="*/ 195 h 284"/>
                <a:gd name="T4" fmla="*/ 108 w 194"/>
                <a:gd name="T5" fmla="*/ 0 h 284"/>
                <a:gd name="T6" fmla="*/ 194 w 194"/>
                <a:gd name="T7" fmla="*/ 55 h 284"/>
                <a:gd name="T8" fmla="*/ 73 w 194"/>
                <a:gd name="T9" fmla="*/ 284 h 284"/>
              </a:gdLst>
              <a:ahLst/>
              <a:cxnLst>
                <a:cxn ang="0">
                  <a:pos x="T0" y="T1"/>
                </a:cxn>
                <a:cxn ang="0">
                  <a:pos x="T2" y="T3"/>
                </a:cxn>
                <a:cxn ang="0">
                  <a:pos x="T4" y="T5"/>
                </a:cxn>
                <a:cxn ang="0">
                  <a:pos x="T6" y="T7"/>
                </a:cxn>
                <a:cxn ang="0">
                  <a:pos x="T8" y="T9"/>
                </a:cxn>
              </a:cxnLst>
              <a:rect l="0" t="0" r="r" b="b"/>
              <a:pathLst>
                <a:path w="194" h="284">
                  <a:moveTo>
                    <a:pt x="73" y="284"/>
                  </a:moveTo>
                  <a:lnTo>
                    <a:pt x="0" y="195"/>
                  </a:lnTo>
                  <a:lnTo>
                    <a:pt x="108" y="0"/>
                  </a:lnTo>
                  <a:lnTo>
                    <a:pt x="194" y="55"/>
                  </a:lnTo>
                  <a:lnTo>
                    <a:pt x="73" y="284"/>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9" name="Freeform 93">
              <a:extLst>
                <a:ext uri="{FF2B5EF4-FFF2-40B4-BE49-F238E27FC236}">
                  <a16:creationId xmlns:a16="http://schemas.microsoft.com/office/drawing/2014/main" id="{C05C777C-AC8A-42D3-2F87-DAD5ECA4713C}"/>
                </a:ext>
              </a:extLst>
            </p:cNvPr>
            <p:cNvSpPr>
              <a:spLocks/>
            </p:cNvSpPr>
            <p:nvPr/>
          </p:nvSpPr>
          <p:spPr bwMode="auto">
            <a:xfrm>
              <a:off x="724" y="2281"/>
              <a:ext cx="85" cy="54"/>
            </a:xfrm>
            <a:custGeom>
              <a:avLst/>
              <a:gdLst>
                <a:gd name="T0" fmla="*/ 0 w 423"/>
                <a:gd name="T1" fmla="*/ 170 h 269"/>
                <a:gd name="T2" fmla="*/ 163 w 423"/>
                <a:gd name="T3" fmla="*/ 263 h 269"/>
                <a:gd name="T4" fmla="*/ 303 w 423"/>
                <a:gd name="T5" fmla="*/ 269 h 269"/>
                <a:gd name="T6" fmla="*/ 423 w 423"/>
                <a:gd name="T7" fmla="*/ 81 h 269"/>
                <a:gd name="T8" fmla="*/ 214 w 423"/>
                <a:gd name="T9" fmla="*/ 0 h 269"/>
                <a:gd name="T10" fmla="*/ 0 w 423"/>
                <a:gd name="T11" fmla="*/ 170 h 269"/>
              </a:gdLst>
              <a:ahLst/>
              <a:cxnLst>
                <a:cxn ang="0">
                  <a:pos x="T0" y="T1"/>
                </a:cxn>
                <a:cxn ang="0">
                  <a:pos x="T2" y="T3"/>
                </a:cxn>
                <a:cxn ang="0">
                  <a:pos x="T4" y="T5"/>
                </a:cxn>
                <a:cxn ang="0">
                  <a:pos x="T6" y="T7"/>
                </a:cxn>
                <a:cxn ang="0">
                  <a:pos x="T8" y="T9"/>
                </a:cxn>
                <a:cxn ang="0">
                  <a:pos x="T10" y="T11"/>
                </a:cxn>
              </a:cxnLst>
              <a:rect l="0" t="0" r="r" b="b"/>
              <a:pathLst>
                <a:path w="423" h="269">
                  <a:moveTo>
                    <a:pt x="0" y="170"/>
                  </a:moveTo>
                  <a:lnTo>
                    <a:pt x="163" y="263"/>
                  </a:lnTo>
                  <a:lnTo>
                    <a:pt x="303" y="269"/>
                  </a:lnTo>
                  <a:lnTo>
                    <a:pt x="423" y="81"/>
                  </a:lnTo>
                  <a:lnTo>
                    <a:pt x="214" y="0"/>
                  </a:lnTo>
                  <a:lnTo>
                    <a:pt x="0" y="170"/>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10" name="Freeform 94">
              <a:extLst>
                <a:ext uri="{FF2B5EF4-FFF2-40B4-BE49-F238E27FC236}">
                  <a16:creationId xmlns:a16="http://schemas.microsoft.com/office/drawing/2014/main" id="{9DBF3E71-CB67-A46D-0FB5-A15D07133268}"/>
                </a:ext>
              </a:extLst>
            </p:cNvPr>
            <p:cNvSpPr>
              <a:spLocks/>
            </p:cNvSpPr>
            <p:nvPr/>
          </p:nvSpPr>
          <p:spPr bwMode="auto">
            <a:xfrm>
              <a:off x="814" y="2313"/>
              <a:ext cx="79" cy="75"/>
            </a:xfrm>
            <a:custGeom>
              <a:avLst/>
              <a:gdLst>
                <a:gd name="T0" fmla="*/ 0 w 398"/>
                <a:gd name="T1" fmla="*/ 77 h 373"/>
                <a:gd name="T2" fmla="*/ 227 w 398"/>
                <a:gd name="T3" fmla="*/ 0 h 373"/>
                <a:gd name="T4" fmla="*/ 316 w 398"/>
                <a:gd name="T5" fmla="*/ 112 h 373"/>
                <a:gd name="T6" fmla="*/ 366 w 398"/>
                <a:gd name="T7" fmla="*/ 211 h 373"/>
                <a:gd name="T8" fmla="*/ 398 w 398"/>
                <a:gd name="T9" fmla="*/ 349 h 373"/>
                <a:gd name="T10" fmla="*/ 212 w 398"/>
                <a:gd name="T11" fmla="*/ 373 h 373"/>
                <a:gd name="T12" fmla="*/ 0 w 398"/>
                <a:gd name="T13" fmla="*/ 77 h 373"/>
              </a:gdLst>
              <a:ahLst/>
              <a:cxnLst>
                <a:cxn ang="0">
                  <a:pos x="T0" y="T1"/>
                </a:cxn>
                <a:cxn ang="0">
                  <a:pos x="T2" y="T3"/>
                </a:cxn>
                <a:cxn ang="0">
                  <a:pos x="T4" y="T5"/>
                </a:cxn>
                <a:cxn ang="0">
                  <a:pos x="T6" y="T7"/>
                </a:cxn>
                <a:cxn ang="0">
                  <a:pos x="T8" y="T9"/>
                </a:cxn>
                <a:cxn ang="0">
                  <a:pos x="T10" y="T11"/>
                </a:cxn>
                <a:cxn ang="0">
                  <a:pos x="T12" y="T13"/>
                </a:cxn>
              </a:cxnLst>
              <a:rect l="0" t="0" r="r" b="b"/>
              <a:pathLst>
                <a:path w="398" h="373">
                  <a:moveTo>
                    <a:pt x="0" y="77"/>
                  </a:moveTo>
                  <a:lnTo>
                    <a:pt x="227" y="0"/>
                  </a:lnTo>
                  <a:lnTo>
                    <a:pt x="316" y="112"/>
                  </a:lnTo>
                  <a:lnTo>
                    <a:pt x="366" y="211"/>
                  </a:lnTo>
                  <a:lnTo>
                    <a:pt x="398" y="349"/>
                  </a:lnTo>
                  <a:lnTo>
                    <a:pt x="212" y="373"/>
                  </a:lnTo>
                  <a:lnTo>
                    <a:pt x="0" y="77"/>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11" name="Freeform 95">
              <a:extLst>
                <a:ext uri="{FF2B5EF4-FFF2-40B4-BE49-F238E27FC236}">
                  <a16:creationId xmlns:a16="http://schemas.microsoft.com/office/drawing/2014/main" id="{CA35C92E-C18A-6102-3767-9B9A4A352D36}"/>
                </a:ext>
              </a:extLst>
            </p:cNvPr>
            <p:cNvSpPr>
              <a:spLocks/>
            </p:cNvSpPr>
            <p:nvPr/>
          </p:nvSpPr>
          <p:spPr bwMode="auto">
            <a:xfrm>
              <a:off x="910" y="2379"/>
              <a:ext cx="74" cy="41"/>
            </a:xfrm>
            <a:custGeom>
              <a:avLst/>
              <a:gdLst>
                <a:gd name="T0" fmla="*/ 70 w 371"/>
                <a:gd name="T1" fmla="*/ 0 h 203"/>
                <a:gd name="T2" fmla="*/ 0 w 371"/>
                <a:gd name="T3" fmla="*/ 187 h 203"/>
                <a:gd name="T4" fmla="*/ 118 w 371"/>
                <a:gd name="T5" fmla="*/ 203 h 203"/>
                <a:gd name="T6" fmla="*/ 289 w 371"/>
                <a:gd name="T7" fmla="*/ 197 h 203"/>
                <a:gd name="T8" fmla="*/ 371 w 371"/>
                <a:gd name="T9" fmla="*/ 24 h 203"/>
                <a:gd name="T10" fmla="*/ 70 w 371"/>
                <a:gd name="T11" fmla="*/ 0 h 203"/>
              </a:gdLst>
              <a:ahLst/>
              <a:cxnLst>
                <a:cxn ang="0">
                  <a:pos x="T0" y="T1"/>
                </a:cxn>
                <a:cxn ang="0">
                  <a:pos x="T2" y="T3"/>
                </a:cxn>
                <a:cxn ang="0">
                  <a:pos x="T4" y="T5"/>
                </a:cxn>
                <a:cxn ang="0">
                  <a:pos x="T6" y="T7"/>
                </a:cxn>
                <a:cxn ang="0">
                  <a:pos x="T8" y="T9"/>
                </a:cxn>
                <a:cxn ang="0">
                  <a:pos x="T10" y="T11"/>
                </a:cxn>
              </a:cxnLst>
              <a:rect l="0" t="0" r="r" b="b"/>
              <a:pathLst>
                <a:path w="371" h="203">
                  <a:moveTo>
                    <a:pt x="70" y="0"/>
                  </a:moveTo>
                  <a:lnTo>
                    <a:pt x="0" y="187"/>
                  </a:lnTo>
                  <a:lnTo>
                    <a:pt x="118" y="203"/>
                  </a:lnTo>
                  <a:lnTo>
                    <a:pt x="289" y="197"/>
                  </a:lnTo>
                  <a:lnTo>
                    <a:pt x="371" y="24"/>
                  </a:lnTo>
                  <a:lnTo>
                    <a:pt x="70" y="0"/>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12" name="Freeform 96">
              <a:extLst>
                <a:ext uri="{FF2B5EF4-FFF2-40B4-BE49-F238E27FC236}">
                  <a16:creationId xmlns:a16="http://schemas.microsoft.com/office/drawing/2014/main" id="{6FB9DD33-D4D6-378B-C054-C3CD2E822EDD}"/>
                </a:ext>
              </a:extLst>
            </p:cNvPr>
            <p:cNvSpPr>
              <a:spLocks/>
            </p:cNvSpPr>
            <p:nvPr/>
          </p:nvSpPr>
          <p:spPr bwMode="auto">
            <a:xfrm>
              <a:off x="947" y="2437"/>
              <a:ext cx="24" cy="28"/>
            </a:xfrm>
            <a:custGeom>
              <a:avLst/>
              <a:gdLst>
                <a:gd name="T0" fmla="*/ 98 w 120"/>
                <a:gd name="T1" fmla="*/ 0 h 138"/>
                <a:gd name="T2" fmla="*/ 0 w 120"/>
                <a:gd name="T3" fmla="*/ 0 h 138"/>
                <a:gd name="T4" fmla="*/ 17 w 120"/>
                <a:gd name="T5" fmla="*/ 138 h 138"/>
                <a:gd name="T6" fmla="*/ 120 w 120"/>
                <a:gd name="T7" fmla="*/ 118 h 138"/>
                <a:gd name="T8" fmla="*/ 98 w 120"/>
                <a:gd name="T9" fmla="*/ 0 h 138"/>
              </a:gdLst>
              <a:ahLst/>
              <a:cxnLst>
                <a:cxn ang="0">
                  <a:pos x="T0" y="T1"/>
                </a:cxn>
                <a:cxn ang="0">
                  <a:pos x="T2" y="T3"/>
                </a:cxn>
                <a:cxn ang="0">
                  <a:pos x="T4" y="T5"/>
                </a:cxn>
                <a:cxn ang="0">
                  <a:pos x="T6" y="T7"/>
                </a:cxn>
                <a:cxn ang="0">
                  <a:pos x="T8" y="T9"/>
                </a:cxn>
              </a:cxnLst>
              <a:rect l="0" t="0" r="r" b="b"/>
              <a:pathLst>
                <a:path w="120" h="138">
                  <a:moveTo>
                    <a:pt x="98" y="0"/>
                  </a:moveTo>
                  <a:lnTo>
                    <a:pt x="0" y="0"/>
                  </a:lnTo>
                  <a:lnTo>
                    <a:pt x="17" y="138"/>
                  </a:lnTo>
                  <a:lnTo>
                    <a:pt x="120" y="118"/>
                  </a:lnTo>
                  <a:lnTo>
                    <a:pt x="98" y="0"/>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13" name="Freeform 97">
              <a:extLst>
                <a:ext uri="{FF2B5EF4-FFF2-40B4-BE49-F238E27FC236}">
                  <a16:creationId xmlns:a16="http://schemas.microsoft.com/office/drawing/2014/main" id="{BE53EAB6-069B-445B-3206-993E02BBAF9C}"/>
                </a:ext>
              </a:extLst>
            </p:cNvPr>
            <p:cNvSpPr>
              <a:spLocks/>
            </p:cNvSpPr>
            <p:nvPr/>
          </p:nvSpPr>
          <p:spPr bwMode="auto">
            <a:xfrm>
              <a:off x="1075" y="2512"/>
              <a:ext cx="147" cy="174"/>
            </a:xfrm>
            <a:custGeom>
              <a:avLst/>
              <a:gdLst>
                <a:gd name="T0" fmla="*/ 123 w 737"/>
                <a:gd name="T1" fmla="*/ 0 h 870"/>
                <a:gd name="T2" fmla="*/ 146 w 737"/>
                <a:gd name="T3" fmla="*/ 234 h 870"/>
                <a:gd name="T4" fmla="*/ 0 w 737"/>
                <a:gd name="T5" fmla="*/ 283 h 870"/>
                <a:gd name="T6" fmla="*/ 86 w 737"/>
                <a:gd name="T7" fmla="*/ 785 h 870"/>
                <a:gd name="T8" fmla="*/ 264 w 737"/>
                <a:gd name="T9" fmla="*/ 870 h 870"/>
                <a:gd name="T10" fmla="*/ 342 w 737"/>
                <a:gd name="T11" fmla="*/ 692 h 870"/>
                <a:gd name="T12" fmla="*/ 566 w 737"/>
                <a:gd name="T13" fmla="*/ 653 h 870"/>
                <a:gd name="T14" fmla="*/ 737 w 737"/>
                <a:gd name="T15" fmla="*/ 466 h 870"/>
                <a:gd name="T16" fmla="*/ 558 w 737"/>
                <a:gd name="T17" fmla="*/ 171 h 870"/>
                <a:gd name="T18" fmla="*/ 123 w 737"/>
                <a:gd name="T19"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870">
                  <a:moveTo>
                    <a:pt x="123" y="0"/>
                  </a:moveTo>
                  <a:lnTo>
                    <a:pt x="146" y="234"/>
                  </a:lnTo>
                  <a:lnTo>
                    <a:pt x="0" y="283"/>
                  </a:lnTo>
                  <a:lnTo>
                    <a:pt x="86" y="785"/>
                  </a:lnTo>
                  <a:lnTo>
                    <a:pt x="264" y="870"/>
                  </a:lnTo>
                  <a:lnTo>
                    <a:pt x="342" y="692"/>
                  </a:lnTo>
                  <a:lnTo>
                    <a:pt x="566" y="653"/>
                  </a:lnTo>
                  <a:lnTo>
                    <a:pt x="737" y="466"/>
                  </a:lnTo>
                  <a:lnTo>
                    <a:pt x="558" y="171"/>
                  </a:lnTo>
                  <a:lnTo>
                    <a:pt x="123" y="0"/>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14" name="Freeform 98">
              <a:extLst>
                <a:ext uri="{FF2B5EF4-FFF2-40B4-BE49-F238E27FC236}">
                  <a16:creationId xmlns:a16="http://schemas.microsoft.com/office/drawing/2014/main" id="{4B821079-19AF-A78C-300F-219D68981D00}"/>
                </a:ext>
              </a:extLst>
            </p:cNvPr>
            <p:cNvSpPr>
              <a:spLocks/>
            </p:cNvSpPr>
            <p:nvPr/>
          </p:nvSpPr>
          <p:spPr bwMode="auto">
            <a:xfrm>
              <a:off x="984" y="2404"/>
              <a:ext cx="81" cy="67"/>
            </a:xfrm>
            <a:custGeom>
              <a:avLst/>
              <a:gdLst>
                <a:gd name="T0" fmla="*/ 82 w 406"/>
                <a:gd name="T1" fmla="*/ 0 h 336"/>
                <a:gd name="T2" fmla="*/ 0 w 406"/>
                <a:gd name="T3" fmla="*/ 100 h 336"/>
                <a:gd name="T4" fmla="*/ 35 w 406"/>
                <a:gd name="T5" fmla="*/ 178 h 336"/>
                <a:gd name="T6" fmla="*/ 76 w 406"/>
                <a:gd name="T7" fmla="*/ 262 h 336"/>
                <a:gd name="T8" fmla="*/ 189 w 406"/>
                <a:gd name="T9" fmla="*/ 336 h 336"/>
                <a:gd name="T10" fmla="*/ 398 w 406"/>
                <a:gd name="T11" fmla="*/ 283 h 336"/>
                <a:gd name="T12" fmla="*/ 406 w 406"/>
                <a:gd name="T13" fmla="*/ 144 h 336"/>
                <a:gd name="T14" fmla="*/ 156 w 406"/>
                <a:gd name="T15" fmla="*/ 94 h 336"/>
                <a:gd name="T16" fmla="*/ 82 w 40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336">
                  <a:moveTo>
                    <a:pt x="82" y="0"/>
                  </a:moveTo>
                  <a:lnTo>
                    <a:pt x="0" y="100"/>
                  </a:lnTo>
                  <a:lnTo>
                    <a:pt x="35" y="178"/>
                  </a:lnTo>
                  <a:lnTo>
                    <a:pt x="76" y="262"/>
                  </a:lnTo>
                  <a:lnTo>
                    <a:pt x="189" y="336"/>
                  </a:lnTo>
                  <a:lnTo>
                    <a:pt x="398" y="283"/>
                  </a:lnTo>
                  <a:lnTo>
                    <a:pt x="406" y="144"/>
                  </a:lnTo>
                  <a:lnTo>
                    <a:pt x="156" y="94"/>
                  </a:lnTo>
                  <a:lnTo>
                    <a:pt x="82" y="0"/>
                  </a:lnTo>
                  <a:close/>
                </a:path>
              </a:pathLst>
            </a:custGeom>
            <a:grpFill/>
            <a:ln w="63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grpSp>
      <p:sp>
        <p:nvSpPr>
          <p:cNvPr id="16" name="Freeform 3">
            <a:extLst>
              <a:ext uri="{FF2B5EF4-FFF2-40B4-BE49-F238E27FC236}">
                <a16:creationId xmlns:a16="http://schemas.microsoft.com/office/drawing/2014/main" id="{44349DB5-CD52-2328-8D82-5320CEC807B9}"/>
              </a:ext>
            </a:extLst>
          </p:cNvPr>
          <p:cNvSpPr>
            <a:spLocks/>
          </p:cNvSpPr>
          <p:nvPr/>
        </p:nvSpPr>
        <p:spPr bwMode="auto">
          <a:xfrm>
            <a:off x="7391166" y="2203695"/>
            <a:ext cx="19074" cy="12852"/>
          </a:xfrm>
          <a:custGeom>
            <a:avLst/>
            <a:gdLst>
              <a:gd name="T0" fmla="*/ 2147483647 w 15"/>
              <a:gd name="T1" fmla="*/ 2147483647 h 11"/>
              <a:gd name="T2" fmla="*/ 2147483647 w 15"/>
              <a:gd name="T3" fmla="*/ 0 h 11"/>
              <a:gd name="T4" fmla="*/ 2147483647 w 15"/>
              <a:gd name="T5" fmla="*/ 2147483647 h 11"/>
              <a:gd name="T6" fmla="*/ 2147483647 w 15"/>
              <a:gd name="T7" fmla="*/ 2147483647 h 11"/>
              <a:gd name="T8" fmla="*/ 0 w 15"/>
              <a:gd name="T9" fmla="*/ 2147483647 h 11"/>
              <a:gd name="T10" fmla="*/ 0 w 15"/>
              <a:gd name="T11" fmla="*/ 2147483647 h 11"/>
              <a:gd name="T12" fmla="*/ 2147483647 w 15"/>
              <a:gd name="T13" fmla="*/ 2147483647 h 11"/>
              <a:gd name="T14" fmla="*/ 2147483647 w 15"/>
              <a:gd name="T15" fmla="*/ 2147483647 h 11"/>
              <a:gd name="T16" fmla="*/ 2147483647 w 15"/>
              <a:gd name="T17" fmla="*/ 2147483647 h 11"/>
              <a:gd name="T18" fmla="*/ 2147483647 w 15"/>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1">
                <a:moveTo>
                  <a:pt x="15" y="6"/>
                </a:moveTo>
                <a:lnTo>
                  <a:pt x="11" y="0"/>
                </a:lnTo>
                <a:lnTo>
                  <a:pt x="5" y="4"/>
                </a:lnTo>
                <a:lnTo>
                  <a:pt x="2" y="6"/>
                </a:lnTo>
                <a:lnTo>
                  <a:pt x="0" y="9"/>
                </a:lnTo>
                <a:lnTo>
                  <a:pt x="0" y="11"/>
                </a:lnTo>
                <a:lnTo>
                  <a:pt x="2" y="11"/>
                </a:lnTo>
                <a:lnTo>
                  <a:pt x="3" y="11"/>
                </a:lnTo>
                <a:lnTo>
                  <a:pt x="9" y="9"/>
                </a:lnTo>
                <a:lnTo>
                  <a:pt x="15" y="6"/>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17" name="Freeform 4">
            <a:extLst>
              <a:ext uri="{FF2B5EF4-FFF2-40B4-BE49-F238E27FC236}">
                <a16:creationId xmlns:a16="http://schemas.microsoft.com/office/drawing/2014/main" id="{23E28738-FAFE-7F55-0CD2-51E8D34B1BF6}"/>
              </a:ext>
            </a:extLst>
          </p:cNvPr>
          <p:cNvSpPr>
            <a:spLocks/>
          </p:cNvSpPr>
          <p:nvPr/>
        </p:nvSpPr>
        <p:spPr bwMode="auto">
          <a:xfrm>
            <a:off x="5636374" y="1576842"/>
            <a:ext cx="561088" cy="342699"/>
          </a:xfrm>
          <a:custGeom>
            <a:avLst/>
            <a:gdLst>
              <a:gd name="T0" fmla="*/ 2147483647 w 452"/>
              <a:gd name="T1" fmla="*/ 2147483647 h 259"/>
              <a:gd name="T2" fmla="*/ 2147483647 w 452"/>
              <a:gd name="T3" fmla="*/ 2147483647 h 259"/>
              <a:gd name="T4" fmla="*/ 2147483647 w 452"/>
              <a:gd name="T5" fmla="*/ 2147483647 h 259"/>
              <a:gd name="T6" fmla="*/ 2147483647 w 452"/>
              <a:gd name="T7" fmla="*/ 0 h 259"/>
              <a:gd name="T8" fmla="*/ 2147483647 w 452"/>
              <a:gd name="T9" fmla="*/ 2147483647 h 259"/>
              <a:gd name="T10" fmla="*/ 2147483647 w 452"/>
              <a:gd name="T11" fmla="*/ 2147483647 h 259"/>
              <a:gd name="T12" fmla="*/ 2147483647 w 452"/>
              <a:gd name="T13" fmla="*/ 2147483647 h 259"/>
              <a:gd name="T14" fmla="*/ 2147483647 w 452"/>
              <a:gd name="T15" fmla="*/ 2147483647 h 259"/>
              <a:gd name="T16" fmla="*/ 2147483647 w 452"/>
              <a:gd name="T17" fmla="*/ 2147483647 h 259"/>
              <a:gd name="T18" fmla="*/ 2147483647 w 452"/>
              <a:gd name="T19" fmla="*/ 2147483647 h 259"/>
              <a:gd name="T20" fmla="*/ 2147483647 w 452"/>
              <a:gd name="T21" fmla="*/ 2147483647 h 259"/>
              <a:gd name="T22" fmla="*/ 2147483647 w 452"/>
              <a:gd name="T23" fmla="*/ 2147483647 h 259"/>
              <a:gd name="T24" fmla="*/ 2147483647 w 452"/>
              <a:gd name="T25" fmla="*/ 2147483647 h 259"/>
              <a:gd name="T26" fmla="*/ 2147483647 w 452"/>
              <a:gd name="T27" fmla="*/ 2147483647 h 259"/>
              <a:gd name="T28" fmla="*/ 2147483647 w 452"/>
              <a:gd name="T29" fmla="*/ 2147483647 h 259"/>
              <a:gd name="T30" fmla="*/ 2147483647 w 452"/>
              <a:gd name="T31" fmla="*/ 2147483647 h 259"/>
              <a:gd name="T32" fmla="*/ 2147483647 w 452"/>
              <a:gd name="T33" fmla="*/ 2147483647 h 259"/>
              <a:gd name="T34" fmla="*/ 2147483647 w 452"/>
              <a:gd name="T35" fmla="*/ 2147483647 h 259"/>
              <a:gd name="T36" fmla="*/ 2147483647 w 452"/>
              <a:gd name="T37" fmla="*/ 2147483647 h 259"/>
              <a:gd name="T38" fmla="*/ 2147483647 w 452"/>
              <a:gd name="T39" fmla="*/ 2147483647 h 259"/>
              <a:gd name="T40" fmla="*/ 2147483647 w 452"/>
              <a:gd name="T41" fmla="*/ 2147483647 h 259"/>
              <a:gd name="T42" fmla="*/ 2147483647 w 452"/>
              <a:gd name="T43" fmla="*/ 2147483647 h 259"/>
              <a:gd name="T44" fmla="*/ 2147483647 w 452"/>
              <a:gd name="T45" fmla="*/ 2147483647 h 259"/>
              <a:gd name="T46" fmla="*/ 2147483647 w 452"/>
              <a:gd name="T47" fmla="*/ 2147483647 h 259"/>
              <a:gd name="T48" fmla="*/ 2147483647 w 452"/>
              <a:gd name="T49" fmla="*/ 2147483647 h 259"/>
              <a:gd name="T50" fmla="*/ 2147483647 w 452"/>
              <a:gd name="T51" fmla="*/ 2147483647 h 259"/>
              <a:gd name="T52" fmla="*/ 2147483647 w 452"/>
              <a:gd name="T53" fmla="*/ 2147483647 h 259"/>
              <a:gd name="T54" fmla="*/ 2147483647 w 452"/>
              <a:gd name="T55" fmla="*/ 2147483647 h 259"/>
              <a:gd name="T56" fmla="*/ 2147483647 w 452"/>
              <a:gd name="T57" fmla="*/ 2147483647 h 259"/>
              <a:gd name="T58" fmla="*/ 2147483647 w 452"/>
              <a:gd name="T59" fmla="*/ 2147483647 h 259"/>
              <a:gd name="T60" fmla="*/ 2147483647 w 452"/>
              <a:gd name="T61" fmla="*/ 2147483647 h 259"/>
              <a:gd name="T62" fmla="*/ 2147483647 w 452"/>
              <a:gd name="T63" fmla="*/ 2147483647 h 259"/>
              <a:gd name="T64" fmla="*/ 2147483647 w 452"/>
              <a:gd name="T65" fmla="*/ 2147483647 h 259"/>
              <a:gd name="T66" fmla="*/ 2147483647 w 452"/>
              <a:gd name="T67" fmla="*/ 2147483647 h 259"/>
              <a:gd name="T68" fmla="*/ 2147483647 w 452"/>
              <a:gd name="T69" fmla="*/ 2147483647 h 259"/>
              <a:gd name="T70" fmla="*/ 2147483647 w 452"/>
              <a:gd name="T71" fmla="*/ 2147483647 h 259"/>
              <a:gd name="T72" fmla="*/ 2147483647 w 452"/>
              <a:gd name="T73" fmla="*/ 2147483647 h 259"/>
              <a:gd name="T74" fmla="*/ 2147483647 w 452"/>
              <a:gd name="T75" fmla="*/ 2147483647 h 259"/>
              <a:gd name="T76" fmla="*/ 2147483647 w 452"/>
              <a:gd name="T77" fmla="*/ 2147483647 h 259"/>
              <a:gd name="T78" fmla="*/ 2147483647 w 452"/>
              <a:gd name="T79" fmla="*/ 2147483647 h 259"/>
              <a:gd name="T80" fmla="*/ 2147483647 w 452"/>
              <a:gd name="T81" fmla="*/ 2147483647 h 259"/>
              <a:gd name="T82" fmla="*/ 2147483647 w 452"/>
              <a:gd name="T83" fmla="*/ 2147483647 h 259"/>
              <a:gd name="T84" fmla="*/ 2147483647 w 452"/>
              <a:gd name="T85" fmla="*/ 2147483647 h 259"/>
              <a:gd name="T86" fmla="*/ 2147483647 w 452"/>
              <a:gd name="T87" fmla="*/ 2147483647 h 259"/>
              <a:gd name="T88" fmla="*/ 2147483647 w 452"/>
              <a:gd name="T89" fmla="*/ 2147483647 h 259"/>
              <a:gd name="T90" fmla="*/ 2147483647 w 452"/>
              <a:gd name="T91" fmla="*/ 2147483647 h 259"/>
              <a:gd name="T92" fmla="*/ 2147483647 w 452"/>
              <a:gd name="T93" fmla="*/ 2147483647 h 259"/>
              <a:gd name="T94" fmla="*/ 2147483647 w 452"/>
              <a:gd name="T95" fmla="*/ 2147483647 h 259"/>
              <a:gd name="T96" fmla="*/ 2147483647 w 452"/>
              <a:gd name="T97" fmla="*/ 2147483647 h 259"/>
              <a:gd name="T98" fmla="*/ 2147483647 w 452"/>
              <a:gd name="T99" fmla="*/ 2147483647 h 259"/>
              <a:gd name="T100" fmla="*/ 2147483647 w 452"/>
              <a:gd name="T101" fmla="*/ 2147483647 h 259"/>
              <a:gd name="T102" fmla="*/ 2147483647 w 452"/>
              <a:gd name="T103" fmla="*/ 2147483647 h 259"/>
              <a:gd name="T104" fmla="*/ 2147483647 w 452"/>
              <a:gd name="T105" fmla="*/ 2147483647 h 259"/>
              <a:gd name="T106" fmla="*/ 2147483647 w 452"/>
              <a:gd name="T107" fmla="*/ 2147483647 h 259"/>
              <a:gd name="T108" fmla="*/ 2147483647 w 452"/>
              <a:gd name="T109" fmla="*/ 2147483647 h 259"/>
              <a:gd name="T110" fmla="*/ 2147483647 w 452"/>
              <a:gd name="T111" fmla="*/ 2147483647 h 2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2" h="259">
                <a:moveTo>
                  <a:pt x="0" y="117"/>
                </a:moveTo>
                <a:lnTo>
                  <a:pt x="0" y="114"/>
                </a:lnTo>
                <a:lnTo>
                  <a:pt x="6" y="106"/>
                </a:lnTo>
                <a:lnTo>
                  <a:pt x="10" y="100"/>
                </a:lnTo>
                <a:lnTo>
                  <a:pt x="16" y="95"/>
                </a:lnTo>
                <a:lnTo>
                  <a:pt x="24" y="91"/>
                </a:lnTo>
                <a:lnTo>
                  <a:pt x="33" y="87"/>
                </a:lnTo>
                <a:lnTo>
                  <a:pt x="45" y="83"/>
                </a:lnTo>
                <a:lnTo>
                  <a:pt x="53" y="78"/>
                </a:lnTo>
                <a:lnTo>
                  <a:pt x="63" y="70"/>
                </a:lnTo>
                <a:lnTo>
                  <a:pt x="78" y="59"/>
                </a:lnTo>
                <a:lnTo>
                  <a:pt x="82" y="51"/>
                </a:lnTo>
                <a:lnTo>
                  <a:pt x="88" y="40"/>
                </a:lnTo>
                <a:lnTo>
                  <a:pt x="94" y="29"/>
                </a:lnTo>
                <a:lnTo>
                  <a:pt x="96" y="25"/>
                </a:lnTo>
                <a:lnTo>
                  <a:pt x="100" y="23"/>
                </a:lnTo>
                <a:lnTo>
                  <a:pt x="108" y="17"/>
                </a:lnTo>
                <a:lnTo>
                  <a:pt x="125" y="8"/>
                </a:lnTo>
                <a:lnTo>
                  <a:pt x="135" y="2"/>
                </a:lnTo>
                <a:lnTo>
                  <a:pt x="143" y="0"/>
                </a:lnTo>
                <a:lnTo>
                  <a:pt x="149" y="0"/>
                </a:lnTo>
                <a:lnTo>
                  <a:pt x="151" y="2"/>
                </a:lnTo>
                <a:lnTo>
                  <a:pt x="151" y="4"/>
                </a:lnTo>
                <a:lnTo>
                  <a:pt x="155" y="4"/>
                </a:lnTo>
                <a:lnTo>
                  <a:pt x="155" y="8"/>
                </a:lnTo>
                <a:lnTo>
                  <a:pt x="155" y="10"/>
                </a:lnTo>
                <a:lnTo>
                  <a:pt x="153" y="13"/>
                </a:lnTo>
                <a:lnTo>
                  <a:pt x="149" y="15"/>
                </a:lnTo>
                <a:lnTo>
                  <a:pt x="147" y="15"/>
                </a:lnTo>
                <a:lnTo>
                  <a:pt x="145" y="15"/>
                </a:lnTo>
                <a:lnTo>
                  <a:pt x="143" y="13"/>
                </a:lnTo>
                <a:lnTo>
                  <a:pt x="139" y="23"/>
                </a:lnTo>
                <a:lnTo>
                  <a:pt x="139" y="30"/>
                </a:lnTo>
                <a:lnTo>
                  <a:pt x="137" y="29"/>
                </a:lnTo>
                <a:lnTo>
                  <a:pt x="135" y="29"/>
                </a:lnTo>
                <a:lnTo>
                  <a:pt x="133" y="30"/>
                </a:lnTo>
                <a:lnTo>
                  <a:pt x="133" y="32"/>
                </a:lnTo>
                <a:lnTo>
                  <a:pt x="133" y="34"/>
                </a:lnTo>
                <a:lnTo>
                  <a:pt x="131" y="36"/>
                </a:lnTo>
                <a:lnTo>
                  <a:pt x="129" y="36"/>
                </a:lnTo>
                <a:lnTo>
                  <a:pt x="129" y="34"/>
                </a:lnTo>
                <a:lnTo>
                  <a:pt x="127" y="34"/>
                </a:lnTo>
                <a:lnTo>
                  <a:pt x="125" y="38"/>
                </a:lnTo>
                <a:lnTo>
                  <a:pt x="123" y="40"/>
                </a:lnTo>
                <a:lnTo>
                  <a:pt x="123" y="46"/>
                </a:lnTo>
                <a:lnTo>
                  <a:pt x="120" y="46"/>
                </a:lnTo>
                <a:lnTo>
                  <a:pt x="118" y="49"/>
                </a:lnTo>
                <a:lnTo>
                  <a:pt x="118" y="55"/>
                </a:lnTo>
                <a:lnTo>
                  <a:pt x="116" y="65"/>
                </a:lnTo>
                <a:lnTo>
                  <a:pt x="116" y="66"/>
                </a:lnTo>
                <a:lnTo>
                  <a:pt x="118" y="66"/>
                </a:lnTo>
                <a:lnTo>
                  <a:pt x="121" y="66"/>
                </a:lnTo>
                <a:lnTo>
                  <a:pt x="123" y="65"/>
                </a:lnTo>
                <a:lnTo>
                  <a:pt x="123" y="63"/>
                </a:lnTo>
                <a:lnTo>
                  <a:pt x="123" y="61"/>
                </a:lnTo>
                <a:lnTo>
                  <a:pt x="125" y="59"/>
                </a:lnTo>
                <a:lnTo>
                  <a:pt x="135" y="61"/>
                </a:lnTo>
                <a:lnTo>
                  <a:pt x="143" y="59"/>
                </a:lnTo>
                <a:lnTo>
                  <a:pt x="149" y="59"/>
                </a:lnTo>
                <a:lnTo>
                  <a:pt x="153" y="57"/>
                </a:lnTo>
                <a:lnTo>
                  <a:pt x="165" y="57"/>
                </a:lnTo>
                <a:lnTo>
                  <a:pt x="167" y="57"/>
                </a:lnTo>
                <a:lnTo>
                  <a:pt x="170" y="61"/>
                </a:lnTo>
                <a:lnTo>
                  <a:pt x="176" y="68"/>
                </a:lnTo>
                <a:lnTo>
                  <a:pt x="174" y="70"/>
                </a:lnTo>
                <a:lnTo>
                  <a:pt x="174" y="72"/>
                </a:lnTo>
                <a:lnTo>
                  <a:pt x="176" y="74"/>
                </a:lnTo>
                <a:lnTo>
                  <a:pt x="178" y="76"/>
                </a:lnTo>
                <a:lnTo>
                  <a:pt x="182" y="76"/>
                </a:lnTo>
                <a:lnTo>
                  <a:pt x="182" y="80"/>
                </a:lnTo>
                <a:lnTo>
                  <a:pt x="184" y="82"/>
                </a:lnTo>
                <a:lnTo>
                  <a:pt x="186" y="83"/>
                </a:lnTo>
                <a:lnTo>
                  <a:pt x="192" y="83"/>
                </a:lnTo>
                <a:lnTo>
                  <a:pt x="190" y="85"/>
                </a:lnTo>
                <a:lnTo>
                  <a:pt x="190" y="87"/>
                </a:lnTo>
                <a:lnTo>
                  <a:pt x="190" y="89"/>
                </a:lnTo>
                <a:lnTo>
                  <a:pt x="192" y="89"/>
                </a:lnTo>
                <a:lnTo>
                  <a:pt x="194" y="87"/>
                </a:lnTo>
                <a:lnTo>
                  <a:pt x="196" y="85"/>
                </a:lnTo>
                <a:lnTo>
                  <a:pt x="202" y="83"/>
                </a:lnTo>
                <a:lnTo>
                  <a:pt x="208" y="82"/>
                </a:lnTo>
                <a:lnTo>
                  <a:pt x="214" y="82"/>
                </a:lnTo>
                <a:lnTo>
                  <a:pt x="215" y="82"/>
                </a:lnTo>
                <a:lnTo>
                  <a:pt x="215" y="83"/>
                </a:lnTo>
                <a:lnTo>
                  <a:pt x="214" y="85"/>
                </a:lnTo>
                <a:lnTo>
                  <a:pt x="214" y="87"/>
                </a:lnTo>
                <a:lnTo>
                  <a:pt x="217" y="89"/>
                </a:lnTo>
                <a:lnTo>
                  <a:pt x="219" y="91"/>
                </a:lnTo>
                <a:lnTo>
                  <a:pt x="221" y="91"/>
                </a:lnTo>
                <a:lnTo>
                  <a:pt x="223" y="89"/>
                </a:lnTo>
                <a:lnTo>
                  <a:pt x="231" y="83"/>
                </a:lnTo>
                <a:lnTo>
                  <a:pt x="231" y="85"/>
                </a:lnTo>
                <a:lnTo>
                  <a:pt x="231" y="87"/>
                </a:lnTo>
                <a:lnTo>
                  <a:pt x="233" y="89"/>
                </a:lnTo>
                <a:lnTo>
                  <a:pt x="237" y="91"/>
                </a:lnTo>
                <a:lnTo>
                  <a:pt x="239" y="99"/>
                </a:lnTo>
                <a:lnTo>
                  <a:pt x="239" y="104"/>
                </a:lnTo>
                <a:lnTo>
                  <a:pt x="241" y="106"/>
                </a:lnTo>
                <a:lnTo>
                  <a:pt x="241" y="104"/>
                </a:lnTo>
                <a:lnTo>
                  <a:pt x="245" y="100"/>
                </a:lnTo>
                <a:lnTo>
                  <a:pt x="251" y="95"/>
                </a:lnTo>
                <a:lnTo>
                  <a:pt x="253" y="93"/>
                </a:lnTo>
                <a:lnTo>
                  <a:pt x="255" y="87"/>
                </a:lnTo>
                <a:lnTo>
                  <a:pt x="257" y="89"/>
                </a:lnTo>
                <a:lnTo>
                  <a:pt x="259" y="89"/>
                </a:lnTo>
                <a:lnTo>
                  <a:pt x="259" y="85"/>
                </a:lnTo>
                <a:lnTo>
                  <a:pt x="257" y="83"/>
                </a:lnTo>
                <a:lnTo>
                  <a:pt x="253" y="83"/>
                </a:lnTo>
                <a:lnTo>
                  <a:pt x="255" y="83"/>
                </a:lnTo>
                <a:lnTo>
                  <a:pt x="257" y="83"/>
                </a:lnTo>
                <a:lnTo>
                  <a:pt x="260" y="82"/>
                </a:lnTo>
                <a:lnTo>
                  <a:pt x="260" y="78"/>
                </a:lnTo>
                <a:lnTo>
                  <a:pt x="262" y="74"/>
                </a:lnTo>
                <a:lnTo>
                  <a:pt x="264" y="76"/>
                </a:lnTo>
                <a:lnTo>
                  <a:pt x="266" y="76"/>
                </a:lnTo>
                <a:lnTo>
                  <a:pt x="268" y="74"/>
                </a:lnTo>
                <a:lnTo>
                  <a:pt x="270" y="72"/>
                </a:lnTo>
                <a:lnTo>
                  <a:pt x="272" y="72"/>
                </a:lnTo>
                <a:lnTo>
                  <a:pt x="272" y="74"/>
                </a:lnTo>
                <a:lnTo>
                  <a:pt x="276" y="70"/>
                </a:lnTo>
                <a:lnTo>
                  <a:pt x="280" y="66"/>
                </a:lnTo>
                <a:lnTo>
                  <a:pt x="280" y="68"/>
                </a:lnTo>
                <a:lnTo>
                  <a:pt x="282" y="68"/>
                </a:lnTo>
                <a:lnTo>
                  <a:pt x="284" y="68"/>
                </a:lnTo>
                <a:lnTo>
                  <a:pt x="286" y="66"/>
                </a:lnTo>
                <a:lnTo>
                  <a:pt x="290" y="66"/>
                </a:lnTo>
                <a:lnTo>
                  <a:pt x="292" y="65"/>
                </a:lnTo>
                <a:lnTo>
                  <a:pt x="294" y="63"/>
                </a:lnTo>
                <a:lnTo>
                  <a:pt x="294" y="61"/>
                </a:lnTo>
                <a:lnTo>
                  <a:pt x="307" y="61"/>
                </a:lnTo>
                <a:lnTo>
                  <a:pt x="315" y="59"/>
                </a:lnTo>
                <a:lnTo>
                  <a:pt x="317" y="59"/>
                </a:lnTo>
                <a:lnTo>
                  <a:pt x="321" y="57"/>
                </a:lnTo>
                <a:lnTo>
                  <a:pt x="327" y="55"/>
                </a:lnTo>
                <a:lnTo>
                  <a:pt x="331" y="53"/>
                </a:lnTo>
                <a:lnTo>
                  <a:pt x="337" y="51"/>
                </a:lnTo>
                <a:lnTo>
                  <a:pt x="343" y="49"/>
                </a:lnTo>
                <a:lnTo>
                  <a:pt x="343" y="46"/>
                </a:lnTo>
                <a:lnTo>
                  <a:pt x="345" y="46"/>
                </a:lnTo>
                <a:lnTo>
                  <a:pt x="347" y="46"/>
                </a:lnTo>
                <a:lnTo>
                  <a:pt x="349" y="47"/>
                </a:lnTo>
                <a:lnTo>
                  <a:pt x="351" y="46"/>
                </a:lnTo>
                <a:lnTo>
                  <a:pt x="351" y="44"/>
                </a:lnTo>
                <a:lnTo>
                  <a:pt x="354" y="44"/>
                </a:lnTo>
                <a:lnTo>
                  <a:pt x="358" y="46"/>
                </a:lnTo>
                <a:lnTo>
                  <a:pt x="360" y="46"/>
                </a:lnTo>
                <a:lnTo>
                  <a:pt x="360" y="49"/>
                </a:lnTo>
                <a:lnTo>
                  <a:pt x="362" y="51"/>
                </a:lnTo>
                <a:lnTo>
                  <a:pt x="364" y="51"/>
                </a:lnTo>
                <a:lnTo>
                  <a:pt x="362" y="53"/>
                </a:lnTo>
                <a:lnTo>
                  <a:pt x="360" y="55"/>
                </a:lnTo>
                <a:lnTo>
                  <a:pt x="360" y="65"/>
                </a:lnTo>
                <a:lnTo>
                  <a:pt x="360" y="68"/>
                </a:lnTo>
                <a:lnTo>
                  <a:pt x="364" y="70"/>
                </a:lnTo>
                <a:lnTo>
                  <a:pt x="366" y="68"/>
                </a:lnTo>
                <a:lnTo>
                  <a:pt x="368" y="68"/>
                </a:lnTo>
                <a:lnTo>
                  <a:pt x="368" y="72"/>
                </a:lnTo>
                <a:lnTo>
                  <a:pt x="368" y="74"/>
                </a:lnTo>
                <a:lnTo>
                  <a:pt x="370" y="74"/>
                </a:lnTo>
                <a:lnTo>
                  <a:pt x="372" y="72"/>
                </a:lnTo>
                <a:lnTo>
                  <a:pt x="374" y="70"/>
                </a:lnTo>
                <a:lnTo>
                  <a:pt x="378" y="74"/>
                </a:lnTo>
                <a:lnTo>
                  <a:pt x="382" y="76"/>
                </a:lnTo>
                <a:lnTo>
                  <a:pt x="384" y="78"/>
                </a:lnTo>
                <a:lnTo>
                  <a:pt x="386" y="82"/>
                </a:lnTo>
                <a:lnTo>
                  <a:pt x="390" y="80"/>
                </a:lnTo>
                <a:lnTo>
                  <a:pt x="392" y="78"/>
                </a:lnTo>
                <a:lnTo>
                  <a:pt x="396" y="74"/>
                </a:lnTo>
                <a:lnTo>
                  <a:pt x="399" y="74"/>
                </a:lnTo>
                <a:lnTo>
                  <a:pt x="405" y="74"/>
                </a:lnTo>
                <a:lnTo>
                  <a:pt x="409" y="74"/>
                </a:lnTo>
                <a:lnTo>
                  <a:pt x="415" y="76"/>
                </a:lnTo>
                <a:lnTo>
                  <a:pt x="421" y="80"/>
                </a:lnTo>
                <a:lnTo>
                  <a:pt x="425" y="83"/>
                </a:lnTo>
                <a:lnTo>
                  <a:pt x="429" y="89"/>
                </a:lnTo>
                <a:lnTo>
                  <a:pt x="439" y="99"/>
                </a:lnTo>
                <a:lnTo>
                  <a:pt x="443" y="104"/>
                </a:lnTo>
                <a:lnTo>
                  <a:pt x="448" y="108"/>
                </a:lnTo>
                <a:lnTo>
                  <a:pt x="450" y="112"/>
                </a:lnTo>
                <a:lnTo>
                  <a:pt x="452" y="117"/>
                </a:lnTo>
                <a:lnTo>
                  <a:pt x="450" y="119"/>
                </a:lnTo>
                <a:lnTo>
                  <a:pt x="450" y="121"/>
                </a:lnTo>
                <a:lnTo>
                  <a:pt x="448" y="123"/>
                </a:lnTo>
                <a:lnTo>
                  <a:pt x="446" y="123"/>
                </a:lnTo>
                <a:lnTo>
                  <a:pt x="443" y="125"/>
                </a:lnTo>
                <a:lnTo>
                  <a:pt x="429" y="127"/>
                </a:lnTo>
                <a:lnTo>
                  <a:pt x="421" y="127"/>
                </a:lnTo>
                <a:lnTo>
                  <a:pt x="413" y="127"/>
                </a:lnTo>
                <a:lnTo>
                  <a:pt x="407" y="125"/>
                </a:lnTo>
                <a:lnTo>
                  <a:pt x="403" y="123"/>
                </a:lnTo>
                <a:lnTo>
                  <a:pt x="401" y="123"/>
                </a:lnTo>
                <a:lnTo>
                  <a:pt x="399" y="121"/>
                </a:lnTo>
                <a:lnTo>
                  <a:pt x="398" y="117"/>
                </a:lnTo>
                <a:lnTo>
                  <a:pt x="398" y="116"/>
                </a:lnTo>
                <a:lnTo>
                  <a:pt x="396" y="116"/>
                </a:lnTo>
                <a:lnTo>
                  <a:pt x="394" y="116"/>
                </a:lnTo>
                <a:lnTo>
                  <a:pt x="390" y="117"/>
                </a:lnTo>
                <a:lnTo>
                  <a:pt x="390" y="123"/>
                </a:lnTo>
                <a:lnTo>
                  <a:pt x="392" y="131"/>
                </a:lnTo>
                <a:lnTo>
                  <a:pt x="388" y="131"/>
                </a:lnTo>
                <a:lnTo>
                  <a:pt x="386" y="133"/>
                </a:lnTo>
                <a:lnTo>
                  <a:pt x="384" y="136"/>
                </a:lnTo>
                <a:lnTo>
                  <a:pt x="384" y="138"/>
                </a:lnTo>
                <a:lnTo>
                  <a:pt x="382" y="138"/>
                </a:lnTo>
                <a:lnTo>
                  <a:pt x="382" y="136"/>
                </a:lnTo>
                <a:lnTo>
                  <a:pt x="380" y="134"/>
                </a:lnTo>
                <a:lnTo>
                  <a:pt x="378" y="133"/>
                </a:lnTo>
                <a:lnTo>
                  <a:pt x="376" y="134"/>
                </a:lnTo>
                <a:lnTo>
                  <a:pt x="376" y="136"/>
                </a:lnTo>
                <a:lnTo>
                  <a:pt x="374" y="133"/>
                </a:lnTo>
                <a:lnTo>
                  <a:pt x="370" y="131"/>
                </a:lnTo>
                <a:lnTo>
                  <a:pt x="364" y="123"/>
                </a:lnTo>
                <a:lnTo>
                  <a:pt x="362" y="123"/>
                </a:lnTo>
                <a:lnTo>
                  <a:pt x="358" y="123"/>
                </a:lnTo>
                <a:lnTo>
                  <a:pt x="356" y="119"/>
                </a:lnTo>
                <a:lnTo>
                  <a:pt x="354" y="116"/>
                </a:lnTo>
                <a:lnTo>
                  <a:pt x="353" y="117"/>
                </a:lnTo>
                <a:lnTo>
                  <a:pt x="353" y="119"/>
                </a:lnTo>
                <a:lnTo>
                  <a:pt x="349" y="116"/>
                </a:lnTo>
                <a:lnTo>
                  <a:pt x="345" y="116"/>
                </a:lnTo>
                <a:lnTo>
                  <a:pt x="345" y="117"/>
                </a:lnTo>
                <a:lnTo>
                  <a:pt x="343" y="123"/>
                </a:lnTo>
                <a:lnTo>
                  <a:pt x="343" y="125"/>
                </a:lnTo>
                <a:lnTo>
                  <a:pt x="341" y="127"/>
                </a:lnTo>
                <a:lnTo>
                  <a:pt x="343" y="129"/>
                </a:lnTo>
                <a:lnTo>
                  <a:pt x="343" y="131"/>
                </a:lnTo>
                <a:lnTo>
                  <a:pt x="339" y="131"/>
                </a:lnTo>
                <a:lnTo>
                  <a:pt x="337" y="133"/>
                </a:lnTo>
                <a:lnTo>
                  <a:pt x="337" y="134"/>
                </a:lnTo>
                <a:lnTo>
                  <a:pt x="339" y="136"/>
                </a:lnTo>
                <a:lnTo>
                  <a:pt x="337" y="138"/>
                </a:lnTo>
                <a:lnTo>
                  <a:pt x="335" y="140"/>
                </a:lnTo>
                <a:lnTo>
                  <a:pt x="331" y="140"/>
                </a:lnTo>
                <a:lnTo>
                  <a:pt x="323" y="140"/>
                </a:lnTo>
                <a:lnTo>
                  <a:pt x="317" y="140"/>
                </a:lnTo>
                <a:lnTo>
                  <a:pt x="313" y="142"/>
                </a:lnTo>
                <a:lnTo>
                  <a:pt x="311" y="144"/>
                </a:lnTo>
                <a:lnTo>
                  <a:pt x="306" y="138"/>
                </a:lnTo>
                <a:lnTo>
                  <a:pt x="304" y="142"/>
                </a:lnTo>
                <a:lnTo>
                  <a:pt x="302" y="144"/>
                </a:lnTo>
                <a:lnTo>
                  <a:pt x="296" y="148"/>
                </a:lnTo>
                <a:lnTo>
                  <a:pt x="290" y="151"/>
                </a:lnTo>
                <a:lnTo>
                  <a:pt x="286" y="157"/>
                </a:lnTo>
                <a:lnTo>
                  <a:pt x="284" y="155"/>
                </a:lnTo>
                <a:lnTo>
                  <a:pt x="282" y="155"/>
                </a:lnTo>
                <a:lnTo>
                  <a:pt x="278" y="159"/>
                </a:lnTo>
                <a:lnTo>
                  <a:pt x="276" y="161"/>
                </a:lnTo>
                <a:lnTo>
                  <a:pt x="274" y="163"/>
                </a:lnTo>
                <a:lnTo>
                  <a:pt x="272" y="165"/>
                </a:lnTo>
                <a:lnTo>
                  <a:pt x="268" y="176"/>
                </a:lnTo>
                <a:lnTo>
                  <a:pt x="264" y="180"/>
                </a:lnTo>
                <a:lnTo>
                  <a:pt x="260" y="184"/>
                </a:lnTo>
                <a:lnTo>
                  <a:pt x="259" y="182"/>
                </a:lnTo>
                <a:lnTo>
                  <a:pt x="259" y="180"/>
                </a:lnTo>
                <a:lnTo>
                  <a:pt x="257" y="178"/>
                </a:lnTo>
                <a:lnTo>
                  <a:pt x="255" y="180"/>
                </a:lnTo>
                <a:lnTo>
                  <a:pt x="255" y="182"/>
                </a:lnTo>
                <a:lnTo>
                  <a:pt x="253" y="180"/>
                </a:lnTo>
                <a:lnTo>
                  <a:pt x="253" y="176"/>
                </a:lnTo>
                <a:lnTo>
                  <a:pt x="255" y="170"/>
                </a:lnTo>
                <a:lnTo>
                  <a:pt x="255" y="167"/>
                </a:lnTo>
                <a:lnTo>
                  <a:pt x="253" y="165"/>
                </a:lnTo>
                <a:lnTo>
                  <a:pt x="251" y="165"/>
                </a:lnTo>
                <a:lnTo>
                  <a:pt x="247" y="167"/>
                </a:lnTo>
                <a:lnTo>
                  <a:pt x="245" y="168"/>
                </a:lnTo>
                <a:lnTo>
                  <a:pt x="241" y="170"/>
                </a:lnTo>
                <a:lnTo>
                  <a:pt x="237" y="170"/>
                </a:lnTo>
                <a:lnTo>
                  <a:pt x="239" y="168"/>
                </a:lnTo>
                <a:lnTo>
                  <a:pt x="239" y="167"/>
                </a:lnTo>
                <a:lnTo>
                  <a:pt x="235" y="163"/>
                </a:lnTo>
                <a:lnTo>
                  <a:pt x="233" y="165"/>
                </a:lnTo>
                <a:lnTo>
                  <a:pt x="231" y="165"/>
                </a:lnTo>
                <a:lnTo>
                  <a:pt x="231" y="167"/>
                </a:lnTo>
                <a:lnTo>
                  <a:pt x="231" y="180"/>
                </a:lnTo>
                <a:lnTo>
                  <a:pt x="231" y="186"/>
                </a:lnTo>
                <a:lnTo>
                  <a:pt x="229" y="191"/>
                </a:lnTo>
                <a:lnTo>
                  <a:pt x="225" y="195"/>
                </a:lnTo>
                <a:lnTo>
                  <a:pt x="223" y="199"/>
                </a:lnTo>
                <a:lnTo>
                  <a:pt x="217" y="208"/>
                </a:lnTo>
                <a:lnTo>
                  <a:pt x="208" y="227"/>
                </a:lnTo>
                <a:lnTo>
                  <a:pt x="202" y="242"/>
                </a:lnTo>
                <a:lnTo>
                  <a:pt x="196" y="259"/>
                </a:lnTo>
                <a:lnTo>
                  <a:pt x="0" y="117"/>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18" name="Freeform 5">
            <a:extLst>
              <a:ext uri="{FF2B5EF4-FFF2-40B4-BE49-F238E27FC236}">
                <a16:creationId xmlns:a16="http://schemas.microsoft.com/office/drawing/2014/main" id="{18B8DE56-69BA-641E-012F-21D991AAEDF5}"/>
              </a:ext>
            </a:extLst>
          </p:cNvPr>
          <p:cNvSpPr>
            <a:spLocks/>
          </p:cNvSpPr>
          <p:nvPr/>
        </p:nvSpPr>
        <p:spPr bwMode="auto">
          <a:xfrm>
            <a:off x="4391807" y="1376935"/>
            <a:ext cx="678711" cy="449792"/>
          </a:xfrm>
          <a:custGeom>
            <a:avLst/>
            <a:gdLst>
              <a:gd name="T0" fmla="*/ 2147483647 w 546"/>
              <a:gd name="T1" fmla="*/ 0 h 340"/>
              <a:gd name="T2" fmla="*/ 0 w 546"/>
              <a:gd name="T3" fmla="*/ 2147483647 h 340"/>
              <a:gd name="T4" fmla="*/ 2147483647 w 546"/>
              <a:gd name="T5" fmla="*/ 2147483647 h 340"/>
              <a:gd name="T6" fmla="*/ 2147483647 w 546"/>
              <a:gd name="T7" fmla="*/ 2147483647 h 340"/>
              <a:gd name="T8" fmla="*/ 2147483647 w 546"/>
              <a:gd name="T9" fmla="*/ 2147483647 h 340"/>
              <a:gd name="T10" fmla="*/ 2147483647 w 546"/>
              <a:gd name="T11" fmla="*/ 2147483647 h 340"/>
              <a:gd name="T12" fmla="*/ 2147483647 w 546"/>
              <a:gd name="T13" fmla="*/ 2147483647 h 340"/>
              <a:gd name="T14" fmla="*/ 2147483647 w 546"/>
              <a:gd name="T15" fmla="*/ 2147483647 h 340"/>
              <a:gd name="T16" fmla="*/ 2147483647 w 546"/>
              <a:gd name="T17" fmla="*/ 2147483647 h 340"/>
              <a:gd name="T18" fmla="*/ 2147483647 w 546"/>
              <a:gd name="T19" fmla="*/ 2147483647 h 340"/>
              <a:gd name="T20" fmla="*/ 2147483647 w 546"/>
              <a:gd name="T21" fmla="*/ 2147483647 h 340"/>
              <a:gd name="T22" fmla="*/ 2147483647 w 546"/>
              <a:gd name="T23" fmla="*/ 2147483647 h 340"/>
              <a:gd name="T24" fmla="*/ 2147483647 w 546"/>
              <a:gd name="T25" fmla="*/ 2147483647 h 340"/>
              <a:gd name="T26" fmla="*/ 2147483647 w 546"/>
              <a:gd name="T27" fmla="*/ 2147483647 h 340"/>
              <a:gd name="T28" fmla="*/ 2147483647 w 546"/>
              <a:gd name="T29" fmla="*/ 2147483647 h 340"/>
              <a:gd name="T30" fmla="*/ 2147483647 w 546"/>
              <a:gd name="T31" fmla="*/ 2147483647 h 340"/>
              <a:gd name="T32" fmla="*/ 2147483647 w 546"/>
              <a:gd name="T33" fmla="*/ 2147483647 h 340"/>
              <a:gd name="T34" fmla="*/ 2147483647 w 546"/>
              <a:gd name="T35" fmla="*/ 2147483647 h 340"/>
              <a:gd name="T36" fmla="*/ 2147483647 w 546"/>
              <a:gd name="T37" fmla="*/ 2147483647 h 340"/>
              <a:gd name="T38" fmla="*/ 2147483647 w 546"/>
              <a:gd name="T39" fmla="*/ 2147483647 h 340"/>
              <a:gd name="T40" fmla="*/ 2147483647 w 546"/>
              <a:gd name="T41" fmla="*/ 2147483647 h 340"/>
              <a:gd name="T42" fmla="*/ 2147483647 w 546"/>
              <a:gd name="T43" fmla="*/ 2147483647 h 340"/>
              <a:gd name="T44" fmla="*/ 2147483647 w 546"/>
              <a:gd name="T45" fmla="*/ 2147483647 h 340"/>
              <a:gd name="T46" fmla="*/ 2147483647 w 546"/>
              <a:gd name="T47" fmla="*/ 2147483647 h 340"/>
              <a:gd name="T48" fmla="*/ 2147483647 w 546"/>
              <a:gd name="T49" fmla="*/ 2147483647 h 340"/>
              <a:gd name="T50" fmla="*/ 2147483647 w 546"/>
              <a:gd name="T51" fmla="*/ 2147483647 h 340"/>
              <a:gd name="T52" fmla="*/ 2147483647 w 546"/>
              <a:gd name="T53" fmla="*/ 2147483647 h 340"/>
              <a:gd name="T54" fmla="*/ 2147483647 w 546"/>
              <a:gd name="T55" fmla="*/ 2147483647 h 340"/>
              <a:gd name="T56" fmla="*/ 2147483647 w 546"/>
              <a:gd name="T57" fmla="*/ 2147483647 h 340"/>
              <a:gd name="T58" fmla="*/ 2147483647 w 546"/>
              <a:gd name="T59" fmla="*/ 2147483647 h 340"/>
              <a:gd name="T60" fmla="*/ 2147483647 w 546"/>
              <a:gd name="T61" fmla="*/ 2147483647 h 340"/>
              <a:gd name="T62" fmla="*/ 2147483647 w 546"/>
              <a:gd name="T63" fmla="*/ 2147483647 h 340"/>
              <a:gd name="T64" fmla="*/ 2147483647 w 546"/>
              <a:gd name="T65" fmla="*/ 2147483647 h 340"/>
              <a:gd name="T66" fmla="*/ 2147483647 w 546"/>
              <a:gd name="T67" fmla="*/ 2147483647 h 340"/>
              <a:gd name="T68" fmla="*/ 2147483647 w 546"/>
              <a:gd name="T69" fmla="*/ 2147483647 h 340"/>
              <a:gd name="T70" fmla="*/ 2147483647 w 546"/>
              <a:gd name="T71" fmla="*/ 2147483647 h 340"/>
              <a:gd name="T72" fmla="*/ 2147483647 w 546"/>
              <a:gd name="T73" fmla="*/ 2147483647 h 340"/>
              <a:gd name="T74" fmla="*/ 2147483647 w 546"/>
              <a:gd name="T75" fmla="*/ 2147483647 h 340"/>
              <a:gd name="T76" fmla="*/ 2147483647 w 546"/>
              <a:gd name="T77" fmla="*/ 2147483647 h 340"/>
              <a:gd name="T78" fmla="*/ 2147483647 w 546"/>
              <a:gd name="T79" fmla="*/ 2147483647 h 340"/>
              <a:gd name="T80" fmla="*/ 2147483647 w 546"/>
              <a:gd name="T81" fmla="*/ 2147483647 h 340"/>
              <a:gd name="T82" fmla="*/ 2147483647 w 546"/>
              <a:gd name="T83" fmla="*/ 2147483647 h 340"/>
              <a:gd name="T84" fmla="*/ 2147483647 w 546"/>
              <a:gd name="T85" fmla="*/ 2147483647 h 340"/>
              <a:gd name="T86" fmla="*/ 2147483647 w 546"/>
              <a:gd name="T87" fmla="*/ 2147483647 h 340"/>
              <a:gd name="T88" fmla="*/ 2147483647 w 546"/>
              <a:gd name="T89" fmla="*/ 2147483647 h 340"/>
              <a:gd name="T90" fmla="*/ 2147483647 w 546"/>
              <a:gd name="T91" fmla="*/ 0 h 3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46" h="340">
                <a:moveTo>
                  <a:pt x="23" y="0"/>
                </a:moveTo>
                <a:lnTo>
                  <a:pt x="0" y="316"/>
                </a:lnTo>
                <a:lnTo>
                  <a:pt x="94" y="323"/>
                </a:lnTo>
                <a:lnTo>
                  <a:pt x="180" y="329"/>
                </a:lnTo>
                <a:lnTo>
                  <a:pt x="262" y="333"/>
                </a:lnTo>
                <a:lnTo>
                  <a:pt x="335" y="337"/>
                </a:lnTo>
                <a:lnTo>
                  <a:pt x="458" y="340"/>
                </a:lnTo>
                <a:lnTo>
                  <a:pt x="546" y="340"/>
                </a:lnTo>
                <a:lnTo>
                  <a:pt x="544" y="318"/>
                </a:lnTo>
                <a:lnTo>
                  <a:pt x="542" y="308"/>
                </a:lnTo>
                <a:lnTo>
                  <a:pt x="542" y="302"/>
                </a:lnTo>
                <a:lnTo>
                  <a:pt x="538" y="293"/>
                </a:lnTo>
                <a:lnTo>
                  <a:pt x="534" y="285"/>
                </a:lnTo>
                <a:lnTo>
                  <a:pt x="532" y="282"/>
                </a:lnTo>
                <a:lnTo>
                  <a:pt x="528" y="276"/>
                </a:lnTo>
                <a:lnTo>
                  <a:pt x="526" y="267"/>
                </a:lnTo>
                <a:lnTo>
                  <a:pt x="526" y="253"/>
                </a:lnTo>
                <a:lnTo>
                  <a:pt x="524" y="231"/>
                </a:lnTo>
                <a:lnTo>
                  <a:pt x="524" y="212"/>
                </a:lnTo>
                <a:lnTo>
                  <a:pt x="524" y="197"/>
                </a:lnTo>
                <a:lnTo>
                  <a:pt x="522" y="181"/>
                </a:lnTo>
                <a:lnTo>
                  <a:pt x="522" y="170"/>
                </a:lnTo>
                <a:lnTo>
                  <a:pt x="519" y="159"/>
                </a:lnTo>
                <a:lnTo>
                  <a:pt x="515" y="147"/>
                </a:lnTo>
                <a:lnTo>
                  <a:pt x="509" y="136"/>
                </a:lnTo>
                <a:lnTo>
                  <a:pt x="509" y="130"/>
                </a:lnTo>
                <a:lnTo>
                  <a:pt x="511" y="127"/>
                </a:lnTo>
                <a:lnTo>
                  <a:pt x="509" y="123"/>
                </a:lnTo>
                <a:lnTo>
                  <a:pt x="509" y="121"/>
                </a:lnTo>
                <a:lnTo>
                  <a:pt x="507" y="117"/>
                </a:lnTo>
                <a:lnTo>
                  <a:pt x="505" y="110"/>
                </a:lnTo>
                <a:lnTo>
                  <a:pt x="503" y="98"/>
                </a:lnTo>
                <a:lnTo>
                  <a:pt x="501" y="79"/>
                </a:lnTo>
                <a:lnTo>
                  <a:pt x="505" y="68"/>
                </a:lnTo>
                <a:lnTo>
                  <a:pt x="505" y="64"/>
                </a:lnTo>
                <a:lnTo>
                  <a:pt x="505" y="59"/>
                </a:lnTo>
                <a:lnTo>
                  <a:pt x="505" y="51"/>
                </a:lnTo>
                <a:lnTo>
                  <a:pt x="503" y="43"/>
                </a:lnTo>
                <a:lnTo>
                  <a:pt x="497" y="32"/>
                </a:lnTo>
                <a:lnTo>
                  <a:pt x="497" y="30"/>
                </a:lnTo>
                <a:lnTo>
                  <a:pt x="497" y="28"/>
                </a:lnTo>
                <a:lnTo>
                  <a:pt x="499" y="25"/>
                </a:lnTo>
                <a:lnTo>
                  <a:pt x="362" y="21"/>
                </a:lnTo>
                <a:lnTo>
                  <a:pt x="254" y="17"/>
                </a:lnTo>
                <a:lnTo>
                  <a:pt x="151" y="11"/>
                </a:lnTo>
                <a:lnTo>
                  <a:pt x="23" y="0"/>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19" name="Freeform 6">
            <a:extLst>
              <a:ext uri="{FF2B5EF4-FFF2-40B4-BE49-F238E27FC236}">
                <a16:creationId xmlns:a16="http://schemas.microsoft.com/office/drawing/2014/main" id="{5C12B732-9C3D-E4EA-C75D-9CF5AFE71EC1}"/>
              </a:ext>
            </a:extLst>
          </p:cNvPr>
          <p:cNvSpPr>
            <a:spLocks/>
          </p:cNvSpPr>
          <p:nvPr/>
        </p:nvSpPr>
        <p:spPr bwMode="auto">
          <a:xfrm>
            <a:off x="4356838" y="1795312"/>
            <a:ext cx="724805" cy="501197"/>
          </a:xfrm>
          <a:custGeom>
            <a:avLst/>
            <a:gdLst>
              <a:gd name="T0" fmla="*/ 576 w 582"/>
              <a:gd name="T1" fmla="*/ 281 h 378"/>
              <a:gd name="T2" fmla="*/ 578 w 582"/>
              <a:gd name="T3" fmla="*/ 287 h 378"/>
              <a:gd name="T4" fmla="*/ 572 w 582"/>
              <a:gd name="T5" fmla="*/ 298 h 378"/>
              <a:gd name="T6" fmla="*/ 570 w 582"/>
              <a:gd name="T7" fmla="*/ 304 h 378"/>
              <a:gd name="T8" fmla="*/ 576 w 582"/>
              <a:gd name="T9" fmla="*/ 312 h 378"/>
              <a:gd name="T10" fmla="*/ 580 w 582"/>
              <a:gd name="T11" fmla="*/ 317 h 378"/>
              <a:gd name="T12" fmla="*/ 574 w 582"/>
              <a:gd name="T13" fmla="*/ 336 h 378"/>
              <a:gd name="T14" fmla="*/ 570 w 582"/>
              <a:gd name="T15" fmla="*/ 355 h 378"/>
              <a:gd name="T16" fmla="*/ 572 w 582"/>
              <a:gd name="T17" fmla="*/ 376 h 378"/>
              <a:gd name="T18" fmla="*/ 568 w 582"/>
              <a:gd name="T19" fmla="*/ 378 h 378"/>
              <a:gd name="T20" fmla="*/ 554 w 582"/>
              <a:gd name="T21" fmla="*/ 366 h 378"/>
              <a:gd name="T22" fmla="*/ 545 w 582"/>
              <a:gd name="T23" fmla="*/ 361 h 378"/>
              <a:gd name="T24" fmla="*/ 535 w 582"/>
              <a:gd name="T25" fmla="*/ 359 h 378"/>
              <a:gd name="T26" fmla="*/ 527 w 582"/>
              <a:gd name="T27" fmla="*/ 353 h 378"/>
              <a:gd name="T28" fmla="*/ 521 w 582"/>
              <a:gd name="T29" fmla="*/ 348 h 378"/>
              <a:gd name="T30" fmla="*/ 513 w 582"/>
              <a:gd name="T31" fmla="*/ 344 h 378"/>
              <a:gd name="T32" fmla="*/ 502 w 582"/>
              <a:gd name="T33" fmla="*/ 346 h 378"/>
              <a:gd name="T34" fmla="*/ 484 w 582"/>
              <a:gd name="T35" fmla="*/ 349 h 378"/>
              <a:gd name="T36" fmla="*/ 457 w 582"/>
              <a:gd name="T37" fmla="*/ 351 h 378"/>
              <a:gd name="T38" fmla="*/ 445 w 582"/>
              <a:gd name="T39" fmla="*/ 348 h 378"/>
              <a:gd name="T40" fmla="*/ 433 w 582"/>
              <a:gd name="T41" fmla="*/ 338 h 378"/>
              <a:gd name="T42" fmla="*/ 423 w 582"/>
              <a:gd name="T43" fmla="*/ 331 h 378"/>
              <a:gd name="T44" fmla="*/ 415 w 582"/>
              <a:gd name="T45" fmla="*/ 329 h 378"/>
              <a:gd name="T46" fmla="*/ 343 w 582"/>
              <a:gd name="T47" fmla="*/ 327 h 378"/>
              <a:gd name="T48" fmla="*/ 128 w 582"/>
              <a:gd name="T49" fmla="*/ 315 h 378"/>
              <a:gd name="T50" fmla="*/ 18 w 582"/>
              <a:gd name="T51" fmla="*/ 107 h 378"/>
              <a:gd name="T52" fmla="*/ 28 w 582"/>
              <a:gd name="T53" fmla="*/ 0 h 378"/>
              <a:gd name="T54" fmla="*/ 208 w 582"/>
              <a:gd name="T55" fmla="*/ 13 h 378"/>
              <a:gd name="T56" fmla="*/ 363 w 582"/>
              <a:gd name="T57" fmla="*/ 21 h 378"/>
              <a:gd name="T58" fmla="*/ 574 w 582"/>
              <a:gd name="T59" fmla="*/ 24 h 378"/>
              <a:gd name="T60" fmla="*/ 570 w 582"/>
              <a:gd name="T61" fmla="*/ 39 h 378"/>
              <a:gd name="T62" fmla="*/ 564 w 582"/>
              <a:gd name="T63" fmla="*/ 47 h 378"/>
              <a:gd name="T64" fmla="*/ 558 w 582"/>
              <a:gd name="T65" fmla="*/ 55 h 378"/>
              <a:gd name="T66" fmla="*/ 556 w 582"/>
              <a:gd name="T67" fmla="*/ 66 h 378"/>
              <a:gd name="T68" fmla="*/ 558 w 582"/>
              <a:gd name="T69" fmla="*/ 72 h 378"/>
              <a:gd name="T70" fmla="*/ 564 w 582"/>
              <a:gd name="T71" fmla="*/ 75 h 378"/>
              <a:gd name="T72" fmla="*/ 574 w 582"/>
              <a:gd name="T73" fmla="*/ 79 h 378"/>
              <a:gd name="T74" fmla="*/ 580 w 582"/>
              <a:gd name="T75" fmla="*/ 85 h 378"/>
              <a:gd name="T76" fmla="*/ 582 w 582"/>
              <a:gd name="T77" fmla="*/ 27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378">
                <a:moveTo>
                  <a:pt x="582" y="279"/>
                </a:moveTo>
                <a:lnTo>
                  <a:pt x="576" y="281"/>
                </a:lnTo>
                <a:lnTo>
                  <a:pt x="578" y="283"/>
                </a:lnTo>
                <a:lnTo>
                  <a:pt x="578" y="287"/>
                </a:lnTo>
                <a:lnTo>
                  <a:pt x="576" y="291"/>
                </a:lnTo>
                <a:lnTo>
                  <a:pt x="572" y="298"/>
                </a:lnTo>
                <a:lnTo>
                  <a:pt x="570" y="300"/>
                </a:lnTo>
                <a:lnTo>
                  <a:pt x="570" y="304"/>
                </a:lnTo>
                <a:lnTo>
                  <a:pt x="572" y="308"/>
                </a:lnTo>
                <a:lnTo>
                  <a:pt x="576" y="312"/>
                </a:lnTo>
                <a:lnTo>
                  <a:pt x="580" y="314"/>
                </a:lnTo>
                <a:lnTo>
                  <a:pt x="580" y="317"/>
                </a:lnTo>
                <a:lnTo>
                  <a:pt x="576" y="329"/>
                </a:lnTo>
                <a:lnTo>
                  <a:pt x="574" y="336"/>
                </a:lnTo>
                <a:lnTo>
                  <a:pt x="570" y="346"/>
                </a:lnTo>
                <a:lnTo>
                  <a:pt x="570" y="355"/>
                </a:lnTo>
                <a:lnTo>
                  <a:pt x="572" y="366"/>
                </a:lnTo>
                <a:lnTo>
                  <a:pt x="572" y="376"/>
                </a:lnTo>
                <a:lnTo>
                  <a:pt x="572" y="378"/>
                </a:lnTo>
                <a:lnTo>
                  <a:pt x="568" y="378"/>
                </a:lnTo>
                <a:lnTo>
                  <a:pt x="564" y="374"/>
                </a:lnTo>
                <a:lnTo>
                  <a:pt x="554" y="366"/>
                </a:lnTo>
                <a:lnTo>
                  <a:pt x="550" y="363"/>
                </a:lnTo>
                <a:lnTo>
                  <a:pt x="545" y="361"/>
                </a:lnTo>
                <a:lnTo>
                  <a:pt x="537" y="359"/>
                </a:lnTo>
                <a:lnTo>
                  <a:pt x="535" y="359"/>
                </a:lnTo>
                <a:lnTo>
                  <a:pt x="533" y="357"/>
                </a:lnTo>
                <a:lnTo>
                  <a:pt x="527" y="353"/>
                </a:lnTo>
                <a:lnTo>
                  <a:pt x="523" y="349"/>
                </a:lnTo>
                <a:lnTo>
                  <a:pt x="521" y="348"/>
                </a:lnTo>
                <a:lnTo>
                  <a:pt x="519" y="346"/>
                </a:lnTo>
                <a:lnTo>
                  <a:pt x="513" y="344"/>
                </a:lnTo>
                <a:lnTo>
                  <a:pt x="505" y="344"/>
                </a:lnTo>
                <a:lnTo>
                  <a:pt x="502" y="346"/>
                </a:lnTo>
                <a:lnTo>
                  <a:pt x="498" y="348"/>
                </a:lnTo>
                <a:lnTo>
                  <a:pt x="484" y="349"/>
                </a:lnTo>
                <a:lnTo>
                  <a:pt x="474" y="351"/>
                </a:lnTo>
                <a:lnTo>
                  <a:pt x="457" y="351"/>
                </a:lnTo>
                <a:lnTo>
                  <a:pt x="451" y="349"/>
                </a:lnTo>
                <a:lnTo>
                  <a:pt x="445" y="348"/>
                </a:lnTo>
                <a:lnTo>
                  <a:pt x="439" y="344"/>
                </a:lnTo>
                <a:lnTo>
                  <a:pt x="433" y="338"/>
                </a:lnTo>
                <a:lnTo>
                  <a:pt x="427" y="332"/>
                </a:lnTo>
                <a:lnTo>
                  <a:pt x="423" y="331"/>
                </a:lnTo>
                <a:lnTo>
                  <a:pt x="419" y="331"/>
                </a:lnTo>
                <a:lnTo>
                  <a:pt x="415" y="329"/>
                </a:lnTo>
                <a:lnTo>
                  <a:pt x="410" y="329"/>
                </a:lnTo>
                <a:lnTo>
                  <a:pt x="343" y="327"/>
                </a:lnTo>
                <a:lnTo>
                  <a:pt x="245" y="321"/>
                </a:lnTo>
                <a:lnTo>
                  <a:pt x="128" y="315"/>
                </a:lnTo>
                <a:lnTo>
                  <a:pt x="0" y="306"/>
                </a:lnTo>
                <a:lnTo>
                  <a:pt x="18" y="107"/>
                </a:lnTo>
                <a:lnTo>
                  <a:pt x="24" y="45"/>
                </a:lnTo>
                <a:lnTo>
                  <a:pt x="28" y="0"/>
                </a:lnTo>
                <a:lnTo>
                  <a:pt x="122" y="7"/>
                </a:lnTo>
                <a:lnTo>
                  <a:pt x="208" y="13"/>
                </a:lnTo>
                <a:lnTo>
                  <a:pt x="290" y="17"/>
                </a:lnTo>
                <a:lnTo>
                  <a:pt x="363" y="21"/>
                </a:lnTo>
                <a:lnTo>
                  <a:pt x="486" y="24"/>
                </a:lnTo>
                <a:lnTo>
                  <a:pt x="574" y="24"/>
                </a:lnTo>
                <a:lnTo>
                  <a:pt x="572" y="32"/>
                </a:lnTo>
                <a:lnTo>
                  <a:pt x="570" y="39"/>
                </a:lnTo>
                <a:lnTo>
                  <a:pt x="568" y="43"/>
                </a:lnTo>
                <a:lnTo>
                  <a:pt x="564" y="47"/>
                </a:lnTo>
                <a:lnTo>
                  <a:pt x="560" y="51"/>
                </a:lnTo>
                <a:lnTo>
                  <a:pt x="558" y="55"/>
                </a:lnTo>
                <a:lnTo>
                  <a:pt x="556" y="60"/>
                </a:lnTo>
                <a:lnTo>
                  <a:pt x="556" y="66"/>
                </a:lnTo>
                <a:lnTo>
                  <a:pt x="556" y="70"/>
                </a:lnTo>
                <a:lnTo>
                  <a:pt x="558" y="72"/>
                </a:lnTo>
                <a:lnTo>
                  <a:pt x="560" y="73"/>
                </a:lnTo>
                <a:lnTo>
                  <a:pt x="564" y="75"/>
                </a:lnTo>
                <a:lnTo>
                  <a:pt x="568" y="77"/>
                </a:lnTo>
                <a:lnTo>
                  <a:pt x="574" y="79"/>
                </a:lnTo>
                <a:lnTo>
                  <a:pt x="578" y="81"/>
                </a:lnTo>
                <a:lnTo>
                  <a:pt x="580" y="85"/>
                </a:lnTo>
                <a:lnTo>
                  <a:pt x="582" y="92"/>
                </a:lnTo>
                <a:lnTo>
                  <a:pt x="582" y="279"/>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0" name="Freeform 7">
            <a:extLst>
              <a:ext uri="{FF2B5EF4-FFF2-40B4-BE49-F238E27FC236}">
                <a16:creationId xmlns:a16="http://schemas.microsoft.com/office/drawing/2014/main" id="{54E58E5B-1BD7-F9ED-2422-60F93B27A604}"/>
              </a:ext>
            </a:extLst>
          </p:cNvPr>
          <p:cNvSpPr>
            <a:spLocks/>
          </p:cNvSpPr>
          <p:nvPr/>
        </p:nvSpPr>
        <p:spPr bwMode="auto">
          <a:xfrm>
            <a:off x="3668592" y="1832438"/>
            <a:ext cx="712089" cy="636849"/>
          </a:xfrm>
          <a:custGeom>
            <a:avLst/>
            <a:gdLst>
              <a:gd name="T0" fmla="*/ 2147483647 w 574"/>
              <a:gd name="T1" fmla="*/ 2147483647 h 482"/>
              <a:gd name="T2" fmla="*/ 2147483647 w 574"/>
              <a:gd name="T3" fmla="*/ 2147483647 h 482"/>
              <a:gd name="T4" fmla="*/ 2147483647 w 574"/>
              <a:gd name="T5" fmla="*/ 2147483647 h 482"/>
              <a:gd name="T6" fmla="*/ 2147483647 w 574"/>
              <a:gd name="T7" fmla="*/ 2147483647 h 482"/>
              <a:gd name="T8" fmla="*/ 2147483647 w 574"/>
              <a:gd name="T9" fmla="*/ 2147483647 h 482"/>
              <a:gd name="T10" fmla="*/ 2147483647 w 574"/>
              <a:gd name="T11" fmla="*/ 2147483647 h 482"/>
              <a:gd name="T12" fmla="*/ 2147483647 w 574"/>
              <a:gd name="T13" fmla="*/ 2147483647 h 482"/>
              <a:gd name="T14" fmla="*/ 0 w 574"/>
              <a:gd name="T15" fmla="*/ 2147483647 h 482"/>
              <a:gd name="T16" fmla="*/ 2147483647 w 574"/>
              <a:gd name="T17" fmla="*/ 0 h 482"/>
              <a:gd name="T18" fmla="*/ 2147483647 w 574"/>
              <a:gd name="T19" fmla="*/ 2147483647 h 482"/>
              <a:gd name="T20" fmla="*/ 2147483647 w 574"/>
              <a:gd name="T21" fmla="*/ 2147483647 h 482"/>
              <a:gd name="T22" fmla="*/ 2147483647 w 574"/>
              <a:gd name="T23" fmla="*/ 2147483647 h 482"/>
              <a:gd name="T24" fmla="*/ 2147483647 w 574"/>
              <a:gd name="T25" fmla="*/ 2147483647 h 482"/>
              <a:gd name="T26" fmla="*/ 2147483647 w 574"/>
              <a:gd name="T27" fmla="*/ 2147483647 h 482"/>
              <a:gd name="T28" fmla="*/ 2147483647 w 574"/>
              <a:gd name="T29" fmla="*/ 2147483647 h 482"/>
              <a:gd name="T30" fmla="*/ 2147483647 w 574"/>
              <a:gd name="T31" fmla="*/ 2147483647 h 482"/>
              <a:gd name="T32" fmla="*/ 2147483647 w 574"/>
              <a:gd name="T33" fmla="*/ 2147483647 h 482"/>
              <a:gd name="T34" fmla="*/ 2147483647 w 574"/>
              <a:gd name="T35" fmla="*/ 2147483647 h 4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74" h="482">
                <a:moveTo>
                  <a:pt x="539" y="482"/>
                </a:moveTo>
                <a:lnTo>
                  <a:pt x="492" y="478"/>
                </a:lnTo>
                <a:lnTo>
                  <a:pt x="433" y="473"/>
                </a:lnTo>
                <a:lnTo>
                  <a:pt x="292" y="456"/>
                </a:lnTo>
                <a:lnTo>
                  <a:pt x="216" y="446"/>
                </a:lnTo>
                <a:lnTo>
                  <a:pt x="139" y="435"/>
                </a:lnTo>
                <a:lnTo>
                  <a:pt x="67" y="424"/>
                </a:lnTo>
                <a:lnTo>
                  <a:pt x="0" y="410"/>
                </a:lnTo>
                <a:lnTo>
                  <a:pt x="61" y="0"/>
                </a:lnTo>
                <a:lnTo>
                  <a:pt x="126" y="11"/>
                </a:lnTo>
                <a:lnTo>
                  <a:pt x="257" y="32"/>
                </a:lnTo>
                <a:lnTo>
                  <a:pt x="335" y="45"/>
                </a:lnTo>
                <a:lnTo>
                  <a:pt x="417" y="55"/>
                </a:lnTo>
                <a:lnTo>
                  <a:pt x="498" y="64"/>
                </a:lnTo>
                <a:lnTo>
                  <a:pt x="537" y="68"/>
                </a:lnTo>
                <a:lnTo>
                  <a:pt x="574" y="72"/>
                </a:lnTo>
                <a:lnTo>
                  <a:pt x="556" y="278"/>
                </a:lnTo>
                <a:lnTo>
                  <a:pt x="539" y="482"/>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1" name="Freeform 8">
            <a:extLst>
              <a:ext uri="{FF2B5EF4-FFF2-40B4-BE49-F238E27FC236}">
                <a16:creationId xmlns:a16="http://schemas.microsoft.com/office/drawing/2014/main" id="{9BB98860-970A-8BD5-A866-CB8E768038A0}"/>
              </a:ext>
            </a:extLst>
          </p:cNvPr>
          <p:cNvSpPr>
            <a:spLocks/>
          </p:cNvSpPr>
          <p:nvPr/>
        </p:nvSpPr>
        <p:spPr bwMode="auto">
          <a:xfrm>
            <a:off x="3128167" y="1202730"/>
            <a:ext cx="607183" cy="1049515"/>
          </a:xfrm>
          <a:custGeom>
            <a:avLst/>
            <a:gdLst>
              <a:gd name="T0" fmla="*/ 2147483647 w 491"/>
              <a:gd name="T1" fmla="*/ 2147483647 h 794"/>
              <a:gd name="T2" fmla="*/ 2147483647 w 491"/>
              <a:gd name="T3" fmla="*/ 2147483647 h 794"/>
              <a:gd name="T4" fmla="*/ 2147483647 w 491"/>
              <a:gd name="T5" fmla="*/ 2147483647 h 794"/>
              <a:gd name="T6" fmla="*/ 2147483647 w 491"/>
              <a:gd name="T7" fmla="*/ 2147483647 h 794"/>
              <a:gd name="T8" fmla="*/ 2147483647 w 491"/>
              <a:gd name="T9" fmla="*/ 2147483647 h 794"/>
              <a:gd name="T10" fmla="*/ 2147483647 w 491"/>
              <a:gd name="T11" fmla="*/ 2147483647 h 794"/>
              <a:gd name="T12" fmla="*/ 2147483647 w 491"/>
              <a:gd name="T13" fmla="*/ 2147483647 h 794"/>
              <a:gd name="T14" fmla="*/ 2147483647 w 491"/>
              <a:gd name="T15" fmla="*/ 2147483647 h 794"/>
              <a:gd name="T16" fmla="*/ 2147483647 w 491"/>
              <a:gd name="T17" fmla="*/ 2147483647 h 794"/>
              <a:gd name="T18" fmla="*/ 2147483647 w 491"/>
              <a:gd name="T19" fmla="*/ 2147483647 h 794"/>
              <a:gd name="T20" fmla="*/ 2147483647 w 491"/>
              <a:gd name="T21" fmla="*/ 2147483647 h 794"/>
              <a:gd name="T22" fmla="*/ 2147483647 w 491"/>
              <a:gd name="T23" fmla="*/ 2147483647 h 794"/>
              <a:gd name="T24" fmla="*/ 2147483647 w 491"/>
              <a:gd name="T25" fmla="*/ 2147483647 h 794"/>
              <a:gd name="T26" fmla="*/ 2147483647 w 491"/>
              <a:gd name="T27" fmla="*/ 2147483647 h 794"/>
              <a:gd name="T28" fmla="*/ 2147483647 w 491"/>
              <a:gd name="T29" fmla="*/ 2147483647 h 794"/>
              <a:gd name="T30" fmla="*/ 2147483647 w 491"/>
              <a:gd name="T31" fmla="*/ 2147483647 h 794"/>
              <a:gd name="T32" fmla="*/ 2147483647 w 491"/>
              <a:gd name="T33" fmla="*/ 2147483647 h 794"/>
              <a:gd name="T34" fmla="*/ 2147483647 w 491"/>
              <a:gd name="T35" fmla="*/ 2147483647 h 794"/>
              <a:gd name="T36" fmla="*/ 2147483647 w 491"/>
              <a:gd name="T37" fmla="*/ 2147483647 h 794"/>
              <a:gd name="T38" fmla="*/ 2147483647 w 491"/>
              <a:gd name="T39" fmla="*/ 2147483647 h 794"/>
              <a:gd name="T40" fmla="*/ 2147483647 w 491"/>
              <a:gd name="T41" fmla="*/ 2147483647 h 794"/>
              <a:gd name="T42" fmla="*/ 2147483647 w 491"/>
              <a:gd name="T43" fmla="*/ 2147483647 h 794"/>
              <a:gd name="T44" fmla="*/ 2147483647 w 491"/>
              <a:gd name="T45" fmla="*/ 2147483647 h 794"/>
              <a:gd name="T46" fmla="*/ 2147483647 w 491"/>
              <a:gd name="T47" fmla="*/ 2147483647 h 794"/>
              <a:gd name="T48" fmla="*/ 2147483647 w 491"/>
              <a:gd name="T49" fmla="*/ 2147483647 h 794"/>
              <a:gd name="T50" fmla="*/ 2147483647 w 491"/>
              <a:gd name="T51" fmla="*/ 2147483647 h 794"/>
              <a:gd name="T52" fmla="*/ 2147483647 w 491"/>
              <a:gd name="T53" fmla="*/ 2147483647 h 794"/>
              <a:gd name="T54" fmla="*/ 2147483647 w 491"/>
              <a:gd name="T55" fmla="*/ 2147483647 h 794"/>
              <a:gd name="T56" fmla="*/ 2147483647 w 491"/>
              <a:gd name="T57" fmla="*/ 2147483647 h 794"/>
              <a:gd name="T58" fmla="*/ 2147483647 w 491"/>
              <a:gd name="T59" fmla="*/ 2147483647 h 794"/>
              <a:gd name="T60" fmla="*/ 2147483647 w 491"/>
              <a:gd name="T61" fmla="*/ 2147483647 h 794"/>
              <a:gd name="T62" fmla="*/ 2147483647 w 491"/>
              <a:gd name="T63" fmla="*/ 2147483647 h 794"/>
              <a:gd name="T64" fmla="*/ 2147483647 w 491"/>
              <a:gd name="T65" fmla="*/ 2147483647 h 794"/>
              <a:gd name="T66" fmla="*/ 2147483647 w 491"/>
              <a:gd name="T67" fmla="*/ 2147483647 h 794"/>
              <a:gd name="T68" fmla="*/ 2147483647 w 491"/>
              <a:gd name="T69" fmla="*/ 2147483647 h 794"/>
              <a:gd name="T70" fmla="*/ 2147483647 w 491"/>
              <a:gd name="T71" fmla="*/ 2147483647 h 794"/>
              <a:gd name="T72" fmla="*/ 2147483647 w 491"/>
              <a:gd name="T73" fmla="*/ 2147483647 h 794"/>
              <a:gd name="T74" fmla="*/ 2147483647 w 491"/>
              <a:gd name="T75" fmla="*/ 2147483647 h 794"/>
              <a:gd name="T76" fmla="*/ 2147483647 w 491"/>
              <a:gd name="T77" fmla="*/ 2147483647 h 794"/>
              <a:gd name="T78" fmla="*/ 2147483647 w 491"/>
              <a:gd name="T79" fmla="*/ 2147483647 h 794"/>
              <a:gd name="T80" fmla="*/ 2147483647 w 491"/>
              <a:gd name="T81" fmla="*/ 2147483647 h 794"/>
              <a:gd name="T82" fmla="*/ 2147483647 w 491"/>
              <a:gd name="T83" fmla="*/ 2147483647 h 794"/>
              <a:gd name="T84" fmla="*/ 2147483647 w 491"/>
              <a:gd name="T85" fmla="*/ 2147483647 h 794"/>
              <a:gd name="T86" fmla="*/ 2147483647 w 491"/>
              <a:gd name="T87" fmla="*/ 2147483647 h 794"/>
              <a:gd name="T88" fmla="*/ 2147483647 w 491"/>
              <a:gd name="T89" fmla="*/ 2147483647 h 794"/>
              <a:gd name="T90" fmla="*/ 2147483647 w 491"/>
              <a:gd name="T91" fmla="*/ 2147483647 h 794"/>
              <a:gd name="T92" fmla="*/ 2147483647 w 491"/>
              <a:gd name="T93" fmla="*/ 2147483647 h 794"/>
              <a:gd name="T94" fmla="*/ 2147483647 w 491"/>
              <a:gd name="T95" fmla="*/ 2147483647 h 794"/>
              <a:gd name="T96" fmla="*/ 2147483647 w 491"/>
              <a:gd name="T97" fmla="*/ 2147483647 h 794"/>
              <a:gd name="T98" fmla="*/ 2147483647 w 491"/>
              <a:gd name="T99" fmla="*/ 2147483647 h 794"/>
              <a:gd name="T100" fmla="*/ 2147483647 w 491"/>
              <a:gd name="T101" fmla="*/ 2147483647 h 794"/>
              <a:gd name="T102" fmla="*/ 2147483647 w 491"/>
              <a:gd name="T103" fmla="*/ 2147483647 h 7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1" h="794">
                <a:moveTo>
                  <a:pt x="450" y="794"/>
                </a:moveTo>
                <a:lnTo>
                  <a:pt x="491" y="520"/>
                </a:lnTo>
                <a:lnTo>
                  <a:pt x="485" y="520"/>
                </a:lnTo>
                <a:lnTo>
                  <a:pt x="479" y="516"/>
                </a:lnTo>
                <a:lnTo>
                  <a:pt x="477" y="512"/>
                </a:lnTo>
                <a:lnTo>
                  <a:pt x="476" y="512"/>
                </a:lnTo>
                <a:lnTo>
                  <a:pt x="474" y="512"/>
                </a:lnTo>
                <a:lnTo>
                  <a:pt x="470" y="514"/>
                </a:lnTo>
                <a:lnTo>
                  <a:pt x="466" y="518"/>
                </a:lnTo>
                <a:lnTo>
                  <a:pt x="464" y="524"/>
                </a:lnTo>
                <a:lnTo>
                  <a:pt x="462" y="526"/>
                </a:lnTo>
                <a:lnTo>
                  <a:pt x="462" y="527"/>
                </a:lnTo>
                <a:lnTo>
                  <a:pt x="460" y="529"/>
                </a:lnTo>
                <a:lnTo>
                  <a:pt x="456" y="527"/>
                </a:lnTo>
                <a:lnTo>
                  <a:pt x="454" y="526"/>
                </a:lnTo>
                <a:lnTo>
                  <a:pt x="446" y="520"/>
                </a:lnTo>
                <a:lnTo>
                  <a:pt x="444" y="520"/>
                </a:lnTo>
                <a:lnTo>
                  <a:pt x="442" y="520"/>
                </a:lnTo>
                <a:lnTo>
                  <a:pt x="440" y="520"/>
                </a:lnTo>
                <a:lnTo>
                  <a:pt x="436" y="520"/>
                </a:lnTo>
                <a:lnTo>
                  <a:pt x="427" y="520"/>
                </a:lnTo>
                <a:lnTo>
                  <a:pt x="415" y="518"/>
                </a:lnTo>
                <a:lnTo>
                  <a:pt x="409" y="518"/>
                </a:lnTo>
                <a:lnTo>
                  <a:pt x="405" y="520"/>
                </a:lnTo>
                <a:lnTo>
                  <a:pt x="395" y="522"/>
                </a:lnTo>
                <a:lnTo>
                  <a:pt x="384" y="520"/>
                </a:lnTo>
                <a:lnTo>
                  <a:pt x="378" y="520"/>
                </a:lnTo>
                <a:lnTo>
                  <a:pt x="372" y="520"/>
                </a:lnTo>
                <a:lnTo>
                  <a:pt x="368" y="522"/>
                </a:lnTo>
                <a:lnTo>
                  <a:pt x="364" y="524"/>
                </a:lnTo>
                <a:lnTo>
                  <a:pt x="360" y="529"/>
                </a:lnTo>
                <a:lnTo>
                  <a:pt x="356" y="527"/>
                </a:lnTo>
                <a:lnTo>
                  <a:pt x="354" y="524"/>
                </a:lnTo>
                <a:lnTo>
                  <a:pt x="350" y="522"/>
                </a:lnTo>
                <a:lnTo>
                  <a:pt x="350" y="518"/>
                </a:lnTo>
                <a:lnTo>
                  <a:pt x="348" y="510"/>
                </a:lnTo>
                <a:lnTo>
                  <a:pt x="346" y="501"/>
                </a:lnTo>
                <a:lnTo>
                  <a:pt x="346" y="493"/>
                </a:lnTo>
                <a:lnTo>
                  <a:pt x="344" y="486"/>
                </a:lnTo>
                <a:lnTo>
                  <a:pt x="344" y="482"/>
                </a:lnTo>
                <a:lnTo>
                  <a:pt x="342" y="480"/>
                </a:lnTo>
                <a:lnTo>
                  <a:pt x="338" y="478"/>
                </a:lnTo>
                <a:lnTo>
                  <a:pt x="337" y="476"/>
                </a:lnTo>
                <a:lnTo>
                  <a:pt x="331" y="475"/>
                </a:lnTo>
                <a:lnTo>
                  <a:pt x="327" y="473"/>
                </a:lnTo>
                <a:lnTo>
                  <a:pt x="323" y="473"/>
                </a:lnTo>
                <a:lnTo>
                  <a:pt x="319" y="475"/>
                </a:lnTo>
                <a:lnTo>
                  <a:pt x="319" y="459"/>
                </a:lnTo>
                <a:lnTo>
                  <a:pt x="317" y="446"/>
                </a:lnTo>
                <a:lnTo>
                  <a:pt x="313" y="425"/>
                </a:lnTo>
                <a:lnTo>
                  <a:pt x="307" y="412"/>
                </a:lnTo>
                <a:lnTo>
                  <a:pt x="305" y="405"/>
                </a:lnTo>
                <a:lnTo>
                  <a:pt x="305" y="397"/>
                </a:lnTo>
                <a:lnTo>
                  <a:pt x="305" y="393"/>
                </a:lnTo>
                <a:lnTo>
                  <a:pt x="305" y="389"/>
                </a:lnTo>
                <a:lnTo>
                  <a:pt x="303" y="384"/>
                </a:lnTo>
                <a:lnTo>
                  <a:pt x="301" y="382"/>
                </a:lnTo>
                <a:lnTo>
                  <a:pt x="299" y="378"/>
                </a:lnTo>
                <a:lnTo>
                  <a:pt x="295" y="378"/>
                </a:lnTo>
                <a:lnTo>
                  <a:pt x="292" y="380"/>
                </a:lnTo>
                <a:lnTo>
                  <a:pt x="286" y="384"/>
                </a:lnTo>
                <a:lnTo>
                  <a:pt x="282" y="388"/>
                </a:lnTo>
                <a:lnTo>
                  <a:pt x="276" y="389"/>
                </a:lnTo>
                <a:lnTo>
                  <a:pt x="272" y="389"/>
                </a:lnTo>
                <a:lnTo>
                  <a:pt x="270" y="388"/>
                </a:lnTo>
                <a:lnTo>
                  <a:pt x="264" y="386"/>
                </a:lnTo>
                <a:lnTo>
                  <a:pt x="258" y="382"/>
                </a:lnTo>
                <a:lnTo>
                  <a:pt x="256" y="380"/>
                </a:lnTo>
                <a:lnTo>
                  <a:pt x="256" y="376"/>
                </a:lnTo>
                <a:lnTo>
                  <a:pt x="256" y="372"/>
                </a:lnTo>
                <a:lnTo>
                  <a:pt x="256" y="369"/>
                </a:lnTo>
                <a:lnTo>
                  <a:pt x="258" y="367"/>
                </a:lnTo>
                <a:lnTo>
                  <a:pt x="266" y="363"/>
                </a:lnTo>
                <a:lnTo>
                  <a:pt x="272" y="357"/>
                </a:lnTo>
                <a:lnTo>
                  <a:pt x="274" y="355"/>
                </a:lnTo>
                <a:lnTo>
                  <a:pt x="276" y="354"/>
                </a:lnTo>
                <a:lnTo>
                  <a:pt x="276" y="352"/>
                </a:lnTo>
                <a:lnTo>
                  <a:pt x="272" y="352"/>
                </a:lnTo>
                <a:lnTo>
                  <a:pt x="270" y="344"/>
                </a:lnTo>
                <a:lnTo>
                  <a:pt x="270" y="331"/>
                </a:lnTo>
                <a:lnTo>
                  <a:pt x="274" y="314"/>
                </a:lnTo>
                <a:lnTo>
                  <a:pt x="276" y="306"/>
                </a:lnTo>
                <a:lnTo>
                  <a:pt x="280" y="299"/>
                </a:lnTo>
                <a:lnTo>
                  <a:pt x="288" y="287"/>
                </a:lnTo>
                <a:lnTo>
                  <a:pt x="295" y="278"/>
                </a:lnTo>
                <a:lnTo>
                  <a:pt x="297" y="276"/>
                </a:lnTo>
                <a:lnTo>
                  <a:pt x="297" y="272"/>
                </a:lnTo>
                <a:lnTo>
                  <a:pt x="293" y="270"/>
                </a:lnTo>
                <a:lnTo>
                  <a:pt x="288" y="270"/>
                </a:lnTo>
                <a:lnTo>
                  <a:pt x="284" y="270"/>
                </a:lnTo>
                <a:lnTo>
                  <a:pt x="282" y="268"/>
                </a:lnTo>
                <a:lnTo>
                  <a:pt x="276" y="263"/>
                </a:lnTo>
                <a:lnTo>
                  <a:pt x="270" y="255"/>
                </a:lnTo>
                <a:lnTo>
                  <a:pt x="266" y="253"/>
                </a:lnTo>
                <a:lnTo>
                  <a:pt x="262" y="251"/>
                </a:lnTo>
                <a:lnTo>
                  <a:pt x="258" y="231"/>
                </a:lnTo>
                <a:lnTo>
                  <a:pt x="254" y="216"/>
                </a:lnTo>
                <a:lnTo>
                  <a:pt x="246" y="204"/>
                </a:lnTo>
                <a:lnTo>
                  <a:pt x="241" y="197"/>
                </a:lnTo>
                <a:lnTo>
                  <a:pt x="229" y="183"/>
                </a:lnTo>
                <a:lnTo>
                  <a:pt x="225" y="178"/>
                </a:lnTo>
                <a:lnTo>
                  <a:pt x="223" y="170"/>
                </a:lnTo>
                <a:lnTo>
                  <a:pt x="223" y="159"/>
                </a:lnTo>
                <a:lnTo>
                  <a:pt x="221" y="151"/>
                </a:lnTo>
                <a:lnTo>
                  <a:pt x="219" y="146"/>
                </a:lnTo>
                <a:lnTo>
                  <a:pt x="217" y="140"/>
                </a:lnTo>
                <a:lnTo>
                  <a:pt x="213" y="132"/>
                </a:lnTo>
                <a:lnTo>
                  <a:pt x="211" y="127"/>
                </a:lnTo>
                <a:lnTo>
                  <a:pt x="209" y="121"/>
                </a:lnTo>
                <a:lnTo>
                  <a:pt x="213" y="96"/>
                </a:lnTo>
                <a:lnTo>
                  <a:pt x="221" y="60"/>
                </a:lnTo>
                <a:lnTo>
                  <a:pt x="231" y="13"/>
                </a:lnTo>
                <a:lnTo>
                  <a:pt x="213" y="9"/>
                </a:lnTo>
                <a:lnTo>
                  <a:pt x="198" y="6"/>
                </a:lnTo>
                <a:lnTo>
                  <a:pt x="168" y="0"/>
                </a:lnTo>
                <a:lnTo>
                  <a:pt x="98" y="295"/>
                </a:lnTo>
                <a:lnTo>
                  <a:pt x="106" y="308"/>
                </a:lnTo>
                <a:lnTo>
                  <a:pt x="109" y="316"/>
                </a:lnTo>
                <a:lnTo>
                  <a:pt x="115" y="321"/>
                </a:lnTo>
                <a:lnTo>
                  <a:pt x="117" y="325"/>
                </a:lnTo>
                <a:lnTo>
                  <a:pt x="119" y="331"/>
                </a:lnTo>
                <a:lnTo>
                  <a:pt x="119" y="336"/>
                </a:lnTo>
                <a:lnTo>
                  <a:pt x="119" y="340"/>
                </a:lnTo>
                <a:lnTo>
                  <a:pt x="119" y="344"/>
                </a:lnTo>
                <a:lnTo>
                  <a:pt x="117" y="350"/>
                </a:lnTo>
                <a:lnTo>
                  <a:pt x="113" y="357"/>
                </a:lnTo>
                <a:lnTo>
                  <a:pt x="107" y="365"/>
                </a:lnTo>
                <a:lnTo>
                  <a:pt x="96" y="380"/>
                </a:lnTo>
                <a:lnTo>
                  <a:pt x="92" y="388"/>
                </a:lnTo>
                <a:lnTo>
                  <a:pt x="90" y="395"/>
                </a:lnTo>
                <a:lnTo>
                  <a:pt x="76" y="406"/>
                </a:lnTo>
                <a:lnTo>
                  <a:pt x="66" y="418"/>
                </a:lnTo>
                <a:lnTo>
                  <a:pt x="55" y="435"/>
                </a:lnTo>
                <a:lnTo>
                  <a:pt x="47" y="446"/>
                </a:lnTo>
                <a:lnTo>
                  <a:pt x="43" y="452"/>
                </a:lnTo>
                <a:lnTo>
                  <a:pt x="41" y="454"/>
                </a:lnTo>
                <a:lnTo>
                  <a:pt x="39" y="456"/>
                </a:lnTo>
                <a:lnTo>
                  <a:pt x="37" y="457"/>
                </a:lnTo>
                <a:lnTo>
                  <a:pt x="37" y="461"/>
                </a:lnTo>
                <a:lnTo>
                  <a:pt x="37" y="463"/>
                </a:lnTo>
                <a:lnTo>
                  <a:pt x="39" y="465"/>
                </a:lnTo>
                <a:lnTo>
                  <a:pt x="41" y="471"/>
                </a:lnTo>
                <a:lnTo>
                  <a:pt x="47" y="475"/>
                </a:lnTo>
                <a:lnTo>
                  <a:pt x="55" y="480"/>
                </a:lnTo>
                <a:lnTo>
                  <a:pt x="57" y="484"/>
                </a:lnTo>
                <a:lnTo>
                  <a:pt x="57" y="490"/>
                </a:lnTo>
                <a:lnTo>
                  <a:pt x="55" y="492"/>
                </a:lnTo>
                <a:lnTo>
                  <a:pt x="55" y="493"/>
                </a:lnTo>
                <a:lnTo>
                  <a:pt x="53" y="499"/>
                </a:lnTo>
                <a:lnTo>
                  <a:pt x="51" y="503"/>
                </a:lnTo>
                <a:lnTo>
                  <a:pt x="47" y="505"/>
                </a:lnTo>
                <a:lnTo>
                  <a:pt x="41" y="512"/>
                </a:lnTo>
                <a:lnTo>
                  <a:pt x="39" y="514"/>
                </a:lnTo>
                <a:lnTo>
                  <a:pt x="37" y="518"/>
                </a:lnTo>
                <a:lnTo>
                  <a:pt x="29" y="550"/>
                </a:lnTo>
                <a:lnTo>
                  <a:pt x="17" y="611"/>
                </a:lnTo>
                <a:lnTo>
                  <a:pt x="0" y="696"/>
                </a:lnTo>
                <a:lnTo>
                  <a:pt x="450" y="794"/>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2" name="Freeform 9">
            <a:extLst>
              <a:ext uri="{FF2B5EF4-FFF2-40B4-BE49-F238E27FC236}">
                <a16:creationId xmlns:a16="http://schemas.microsoft.com/office/drawing/2014/main" id="{5EB1B334-20CF-B3E5-50EC-991D8FA355AE}"/>
              </a:ext>
            </a:extLst>
          </p:cNvPr>
          <p:cNvSpPr>
            <a:spLocks/>
          </p:cNvSpPr>
          <p:nvPr/>
        </p:nvSpPr>
        <p:spPr bwMode="auto">
          <a:xfrm>
            <a:off x="5146813" y="2549250"/>
            <a:ext cx="677121" cy="619714"/>
          </a:xfrm>
          <a:custGeom>
            <a:avLst/>
            <a:gdLst>
              <a:gd name="T0" fmla="*/ 2147483647 w 546"/>
              <a:gd name="T1" fmla="*/ 2147483647 h 469"/>
              <a:gd name="T2" fmla="*/ 2147483647 w 546"/>
              <a:gd name="T3" fmla="*/ 2147483647 h 469"/>
              <a:gd name="T4" fmla="*/ 2147483647 w 546"/>
              <a:gd name="T5" fmla="*/ 2147483647 h 469"/>
              <a:gd name="T6" fmla="*/ 0 w 546"/>
              <a:gd name="T7" fmla="*/ 2147483647 h 469"/>
              <a:gd name="T8" fmla="*/ 2147483647 w 546"/>
              <a:gd name="T9" fmla="*/ 2147483647 h 469"/>
              <a:gd name="T10" fmla="*/ 2147483647 w 546"/>
              <a:gd name="T11" fmla="*/ 0 h 469"/>
              <a:gd name="T12" fmla="*/ 2147483647 w 546"/>
              <a:gd name="T13" fmla="*/ 2147483647 h 469"/>
              <a:gd name="T14" fmla="*/ 2147483647 w 546"/>
              <a:gd name="T15" fmla="*/ 2147483647 h 469"/>
              <a:gd name="T16" fmla="*/ 2147483647 w 546"/>
              <a:gd name="T17" fmla="*/ 2147483647 h 469"/>
              <a:gd name="T18" fmla="*/ 2147483647 w 546"/>
              <a:gd name="T19" fmla="*/ 2147483647 h 469"/>
              <a:gd name="T20" fmla="*/ 2147483647 w 546"/>
              <a:gd name="T21" fmla="*/ 2147483647 h 469"/>
              <a:gd name="T22" fmla="*/ 2147483647 w 546"/>
              <a:gd name="T23" fmla="*/ 2147483647 h 469"/>
              <a:gd name="T24" fmla="*/ 2147483647 w 546"/>
              <a:gd name="T25" fmla="*/ 2147483647 h 469"/>
              <a:gd name="T26" fmla="*/ 2147483647 w 546"/>
              <a:gd name="T27" fmla="*/ 2147483647 h 469"/>
              <a:gd name="T28" fmla="*/ 2147483647 w 546"/>
              <a:gd name="T29" fmla="*/ 2147483647 h 469"/>
              <a:gd name="T30" fmla="*/ 2147483647 w 546"/>
              <a:gd name="T31" fmla="*/ 2147483647 h 469"/>
              <a:gd name="T32" fmla="*/ 2147483647 w 546"/>
              <a:gd name="T33" fmla="*/ 2147483647 h 469"/>
              <a:gd name="T34" fmla="*/ 2147483647 w 546"/>
              <a:gd name="T35" fmla="*/ 2147483647 h 469"/>
              <a:gd name="T36" fmla="*/ 2147483647 w 546"/>
              <a:gd name="T37" fmla="*/ 2147483647 h 469"/>
              <a:gd name="T38" fmla="*/ 2147483647 w 546"/>
              <a:gd name="T39" fmla="*/ 2147483647 h 469"/>
              <a:gd name="T40" fmla="*/ 2147483647 w 546"/>
              <a:gd name="T41" fmla="*/ 2147483647 h 469"/>
              <a:gd name="T42" fmla="*/ 2147483647 w 546"/>
              <a:gd name="T43" fmla="*/ 2147483647 h 469"/>
              <a:gd name="T44" fmla="*/ 2147483647 w 546"/>
              <a:gd name="T45" fmla="*/ 2147483647 h 469"/>
              <a:gd name="T46" fmla="*/ 2147483647 w 546"/>
              <a:gd name="T47" fmla="*/ 2147483647 h 469"/>
              <a:gd name="T48" fmla="*/ 2147483647 w 546"/>
              <a:gd name="T49" fmla="*/ 2147483647 h 469"/>
              <a:gd name="T50" fmla="*/ 2147483647 w 546"/>
              <a:gd name="T51" fmla="*/ 2147483647 h 469"/>
              <a:gd name="T52" fmla="*/ 2147483647 w 546"/>
              <a:gd name="T53" fmla="*/ 2147483647 h 469"/>
              <a:gd name="T54" fmla="*/ 2147483647 w 546"/>
              <a:gd name="T55" fmla="*/ 2147483647 h 469"/>
              <a:gd name="T56" fmla="*/ 2147483647 w 546"/>
              <a:gd name="T57" fmla="*/ 2147483647 h 469"/>
              <a:gd name="T58" fmla="*/ 2147483647 w 546"/>
              <a:gd name="T59" fmla="*/ 2147483647 h 469"/>
              <a:gd name="T60" fmla="*/ 2147483647 w 546"/>
              <a:gd name="T61" fmla="*/ 2147483647 h 469"/>
              <a:gd name="T62" fmla="*/ 2147483647 w 546"/>
              <a:gd name="T63" fmla="*/ 2147483647 h 469"/>
              <a:gd name="T64" fmla="*/ 2147483647 w 546"/>
              <a:gd name="T65" fmla="*/ 2147483647 h 469"/>
              <a:gd name="T66" fmla="*/ 2147483647 w 546"/>
              <a:gd name="T67" fmla="*/ 2147483647 h 469"/>
              <a:gd name="T68" fmla="*/ 2147483647 w 546"/>
              <a:gd name="T69" fmla="*/ 2147483647 h 469"/>
              <a:gd name="T70" fmla="*/ 2147483647 w 546"/>
              <a:gd name="T71" fmla="*/ 2147483647 h 469"/>
              <a:gd name="T72" fmla="*/ 2147483647 w 546"/>
              <a:gd name="T73" fmla="*/ 2147483647 h 469"/>
              <a:gd name="T74" fmla="*/ 2147483647 w 546"/>
              <a:gd name="T75" fmla="*/ 2147483647 h 469"/>
              <a:gd name="T76" fmla="*/ 2147483647 w 546"/>
              <a:gd name="T77" fmla="*/ 2147483647 h 469"/>
              <a:gd name="T78" fmla="*/ 2147483647 w 546"/>
              <a:gd name="T79" fmla="*/ 2147483647 h 469"/>
              <a:gd name="T80" fmla="*/ 2147483647 w 546"/>
              <a:gd name="T81" fmla="*/ 2147483647 h 469"/>
              <a:gd name="T82" fmla="*/ 2147483647 w 546"/>
              <a:gd name="T83" fmla="*/ 2147483647 h 469"/>
              <a:gd name="T84" fmla="*/ 2147483647 w 546"/>
              <a:gd name="T85" fmla="*/ 2147483647 h 469"/>
              <a:gd name="T86" fmla="*/ 2147483647 w 546"/>
              <a:gd name="T87" fmla="*/ 2147483647 h 469"/>
              <a:gd name="T88" fmla="*/ 2147483647 w 546"/>
              <a:gd name="T89" fmla="*/ 2147483647 h 469"/>
              <a:gd name="T90" fmla="*/ 2147483647 w 546"/>
              <a:gd name="T91" fmla="*/ 2147483647 h 469"/>
              <a:gd name="T92" fmla="*/ 2147483647 w 546"/>
              <a:gd name="T93" fmla="*/ 2147483647 h 469"/>
              <a:gd name="T94" fmla="*/ 2147483647 w 546"/>
              <a:gd name="T95" fmla="*/ 2147483647 h 469"/>
              <a:gd name="T96" fmla="*/ 2147483647 w 546"/>
              <a:gd name="T97" fmla="*/ 2147483647 h 469"/>
              <a:gd name="T98" fmla="*/ 2147483647 w 546"/>
              <a:gd name="T99" fmla="*/ 2147483647 h 469"/>
              <a:gd name="T100" fmla="*/ 2147483647 w 546"/>
              <a:gd name="T101" fmla="*/ 2147483647 h 469"/>
              <a:gd name="T102" fmla="*/ 2147483647 w 546"/>
              <a:gd name="T103" fmla="*/ 2147483647 h 469"/>
              <a:gd name="T104" fmla="*/ 2147483647 w 546"/>
              <a:gd name="T105" fmla="*/ 2147483647 h 469"/>
              <a:gd name="T106" fmla="*/ 2147483647 w 546"/>
              <a:gd name="T107" fmla="*/ 2147483647 h 469"/>
              <a:gd name="T108" fmla="*/ 2147483647 w 546"/>
              <a:gd name="T109" fmla="*/ 2147483647 h 469"/>
              <a:gd name="T110" fmla="*/ 2147483647 w 546"/>
              <a:gd name="T111" fmla="*/ 2147483647 h 4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6" h="469">
                <a:moveTo>
                  <a:pt x="19" y="51"/>
                </a:moveTo>
                <a:lnTo>
                  <a:pt x="17" y="49"/>
                </a:lnTo>
                <a:lnTo>
                  <a:pt x="17" y="47"/>
                </a:lnTo>
                <a:lnTo>
                  <a:pt x="11" y="41"/>
                </a:lnTo>
                <a:lnTo>
                  <a:pt x="9" y="38"/>
                </a:lnTo>
                <a:lnTo>
                  <a:pt x="6" y="36"/>
                </a:lnTo>
                <a:lnTo>
                  <a:pt x="6" y="32"/>
                </a:lnTo>
                <a:lnTo>
                  <a:pt x="6" y="26"/>
                </a:lnTo>
                <a:lnTo>
                  <a:pt x="6" y="21"/>
                </a:lnTo>
                <a:lnTo>
                  <a:pt x="4" y="17"/>
                </a:lnTo>
                <a:lnTo>
                  <a:pt x="2" y="13"/>
                </a:lnTo>
                <a:lnTo>
                  <a:pt x="0" y="9"/>
                </a:lnTo>
                <a:lnTo>
                  <a:pt x="56" y="9"/>
                </a:lnTo>
                <a:lnTo>
                  <a:pt x="111" y="9"/>
                </a:lnTo>
                <a:lnTo>
                  <a:pt x="162" y="7"/>
                </a:lnTo>
                <a:lnTo>
                  <a:pt x="209" y="5"/>
                </a:lnTo>
                <a:lnTo>
                  <a:pt x="284" y="2"/>
                </a:lnTo>
                <a:lnTo>
                  <a:pt x="321" y="0"/>
                </a:lnTo>
                <a:lnTo>
                  <a:pt x="321" y="4"/>
                </a:lnTo>
                <a:lnTo>
                  <a:pt x="323" y="5"/>
                </a:lnTo>
                <a:lnTo>
                  <a:pt x="329" y="13"/>
                </a:lnTo>
                <a:lnTo>
                  <a:pt x="334" y="19"/>
                </a:lnTo>
                <a:lnTo>
                  <a:pt x="336" y="21"/>
                </a:lnTo>
                <a:lnTo>
                  <a:pt x="338" y="24"/>
                </a:lnTo>
                <a:lnTo>
                  <a:pt x="336" y="32"/>
                </a:lnTo>
                <a:lnTo>
                  <a:pt x="336" y="39"/>
                </a:lnTo>
                <a:lnTo>
                  <a:pt x="338" y="53"/>
                </a:lnTo>
                <a:lnTo>
                  <a:pt x="340" y="64"/>
                </a:lnTo>
                <a:lnTo>
                  <a:pt x="344" y="75"/>
                </a:lnTo>
                <a:lnTo>
                  <a:pt x="350" y="85"/>
                </a:lnTo>
                <a:lnTo>
                  <a:pt x="354" y="92"/>
                </a:lnTo>
                <a:lnTo>
                  <a:pt x="362" y="100"/>
                </a:lnTo>
                <a:lnTo>
                  <a:pt x="368" y="108"/>
                </a:lnTo>
                <a:lnTo>
                  <a:pt x="381" y="119"/>
                </a:lnTo>
                <a:lnTo>
                  <a:pt x="393" y="128"/>
                </a:lnTo>
                <a:lnTo>
                  <a:pt x="401" y="138"/>
                </a:lnTo>
                <a:lnTo>
                  <a:pt x="403" y="143"/>
                </a:lnTo>
                <a:lnTo>
                  <a:pt x="405" y="149"/>
                </a:lnTo>
                <a:lnTo>
                  <a:pt x="405" y="157"/>
                </a:lnTo>
                <a:lnTo>
                  <a:pt x="405" y="162"/>
                </a:lnTo>
                <a:lnTo>
                  <a:pt x="405" y="166"/>
                </a:lnTo>
                <a:lnTo>
                  <a:pt x="407" y="170"/>
                </a:lnTo>
                <a:lnTo>
                  <a:pt x="409" y="172"/>
                </a:lnTo>
                <a:lnTo>
                  <a:pt x="411" y="174"/>
                </a:lnTo>
                <a:lnTo>
                  <a:pt x="415" y="172"/>
                </a:lnTo>
                <a:lnTo>
                  <a:pt x="421" y="170"/>
                </a:lnTo>
                <a:lnTo>
                  <a:pt x="424" y="168"/>
                </a:lnTo>
                <a:lnTo>
                  <a:pt x="430" y="166"/>
                </a:lnTo>
                <a:lnTo>
                  <a:pt x="434" y="164"/>
                </a:lnTo>
                <a:lnTo>
                  <a:pt x="438" y="164"/>
                </a:lnTo>
                <a:lnTo>
                  <a:pt x="442" y="166"/>
                </a:lnTo>
                <a:lnTo>
                  <a:pt x="446" y="170"/>
                </a:lnTo>
                <a:lnTo>
                  <a:pt x="450" y="176"/>
                </a:lnTo>
                <a:lnTo>
                  <a:pt x="452" y="181"/>
                </a:lnTo>
                <a:lnTo>
                  <a:pt x="454" y="193"/>
                </a:lnTo>
                <a:lnTo>
                  <a:pt x="452" y="200"/>
                </a:lnTo>
                <a:lnTo>
                  <a:pt x="450" y="208"/>
                </a:lnTo>
                <a:lnTo>
                  <a:pt x="446" y="211"/>
                </a:lnTo>
                <a:lnTo>
                  <a:pt x="442" y="217"/>
                </a:lnTo>
                <a:lnTo>
                  <a:pt x="440" y="221"/>
                </a:lnTo>
                <a:lnTo>
                  <a:pt x="438" y="227"/>
                </a:lnTo>
                <a:lnTo>
                  <a:pt x="438" y="234"/>
                </a:lnTo>
                <a:lnTo>
                  <a:pt x="440" y="240"/>
                </a:lnTo>
                <a:lnTo>
                  <a:pt x="442" y="246"/>
                </a:lnTo>
                <a:lnTo>
                  <a:pt x="448" y="253"/>
                </a:lnTo>
                <a:lnTo>
                  <a:pt x="458" y="259"/>
                </a:lnTo>
                <a:lnTo>
                  <a:pt x="466" y="263"/>
                </a:lnTo>
                <a:lnTo>
                  <a:pt x="483" y="270"/>
                </a:lnTo>
                <a:lnTo>
                  <a:pt x="489" y="274"/>
                </a:lnTo>
                <a:lnTo>
                  <a:pt x="491" y="276"/>
                </a:lnTo>
                <a:lnTo>
                  <a:pt x="493" y="278"/>
                </a:lnTo>
                <a:lnTo>
                  <a:pt x="495" y="283"/>
                </a:lnTo>
                <a:lnTo>
                  <a:pt x="499" y="287"/>
                </a:lnTo>
                <a:lnTo>
                  <a:pt x="507" y="295"/>
                </a:lnTo>
                <a:lnTo>
                  <a:pt x="511" y="298"/>
                </a:lnTo>
                <a:lnTo>
                  <a:pt x="513" y="302"/>
                </a:lnTo>
                <a:lnTo>
                  <a:pt x="515" y="306"/>
                </a:lnTo>
                <a:lnTo>
                  <a:pt x="515" y="314"/>
                </a:lnTo>
                <a:lnTo>
                  <a:pt x="515" y="321"/>
                </a:lnTo>
                <a:lnTo>
                  <a:pt x="515" y="327"/>
                </a:lnTo>
                <a:lnTo>
                  <a:pt x="513" y="329"/>
                </a:lnTo>
                <a:lnTo>
                  <a:pt x="513" y="331"/>
                </a:lnTo>
                <a:lnTo>
                  <a:pt x="509" y="331"/>
                </a:lnTo>
                <a:lnTo>
                  <a:pt x="509" y="332"/>
                </a:lnTo>
                <a:lnTo>
                  <a:pt x="509" y="334"/>
                </a:lnTo>
                <a:lnTo>
                  <a:pt x="511" y="340"/>
                </a:lnTo>
                <a:lnTo>
                  <a:pt x="515" y="344"/>
                </a:lnTo>
                <a:lnTo>
                  <a:pt x="524" y="355"/>
                </a:lnTo>
                <a:lnTo>
                  <a:pt x="528" y="359"/>
                </a:lnTo>
                <a:lnTo>
                  <a:pt x="532" y="363"/>
                </a:lnTo>
                <a:lnTo>
                  <a:pt x="534" y="363"/>
                </a:lnTo>
                <a:lnTo>
                  <a:pt x="536" y="361"/>
                </a:lnTo>
                <a:lnTo>
                  <a:pt x="538" y="357"/>
                </a:lnTo>
                <a:lnTo>
                  <a:pt x="536" y="353"/>
                </a:lnTo>
                <a:lnTo>
                  <a:pt x="538" y="353"/>
                </a:lnTo>
                <a:lnTo>
                  <a:pt x="544" y="365"/>
                </a:lnTo>
                <a:lnTo>
                  <a:pt x="542" y="366"/>
                </a:lnTo>
                <a:lnTo>
                  <a:pt x="542" y="370"/>
                </a:lnTo>
                <a:lnTo>
                  <a:pt x="544" y="376"/>
                </a:lnTo>
                <a:lnTo>
                  <a:pt x="546" y="389"/>
                </a:lnTo>
                <a:lnTo>
                  <a:pt x="546" y="395"/>
                </a:lnTo>
                <a:lnTo>
                  <a:pt x="546" y="397"/>
                </a:lnTo>
                <a:lnTo>
                  <a:pt x="544" y="399"/>
                </a:lnTo>
                <a:lnTo>
                  <a:pt x="540" y="401"/>
                </a:lnTo>
                <a:lnTo>
                  <a:pt x="536" y="402"/>
                </a:lnTo>
                <a:lnTo>
                  <a:pt x="532" y="402"/>
                </a:lnTo>
                <a:lnTo>
                  <a:pt x="526" y="401"/>
                </a:lnTo>
                <a:lnTo>
                  <a:pt x="524" y="404"/>
                </a:lnTo>
                <a:lnTo>
                  <a:pt x="522" y="406"/>
                </a:lnTo>
                <a:lnTo>
                  <a:pt x="518" y="406"/>
                </a:lnTo>
                <a:lnTo>
                  <a:pt x="513" y="406"/>
                </a:lnTo>
                <a:lnTo>
                  <a:pt x="509" y="406"/>
                </a:lnTo>
                <a:lnTo>
                  <a:pt x="513" y="412"/>
                </a:lnTo>
                <a:lnTo>
                  <a:pt x="515" y="414"/>
                </a:lnTo>
                <a:lnTo>
                  <a:pt x="516" y="418"/>
                </a:lnTo>
                <a:lnTo>
                  <a:pt x="516" y="421"/>
                </a:lnTo>
                <a:lnTo>
                  <a:pt x="513" y="425"/>
                </a:lnTo>
                <a:lnTo>
                  <a:pt x="511" y="429"/>
                </a:lnTo>
                <a:lnTo>
                  <a:pt x="511" y="431"/>
                </a:lnTo>
                <a:lnTo>
                  <a:pt x="509" y="436"/>
                </a:lnTo>
                <a:lnTo>
                  <a:pt x="511" y="450"/>
                </a:lnTo>
                <a:lnTo>
                  <a:pt x="513" y="459"/>
                </a:lnTo>
                <a:lnTo>
                  <a:pt x="511" y="465"/>
                </a:lnTo>
                <a:lnTo>
                  <a:pt x="509" y="467"/>
                </a:lnTo>
                <a:lnTo>
                  <a:pt x="507" y="469"/>
                </a:lnTo>
                <a:lnTo>
                  <a:pt x="448" y="469"/>
                </a:lnTo>
                <a:lnTo>
                  <a:pt x="464" y="452"/>
                </a:lnTo>
                <a:lnTo>
                  <a:pt x="468" y="448"/>
                </a:lnTo>
                <a:lnTo>
                  <a:pt x="471" y="442"/>
                </a:lnTo>
                <a:lnTo>
                  <a:pt x="473" y="438"/>
                </a:lnTo>
                <a:lnTo>
                  <a:pt x="473" y="436"/>
                </a:lnTo>
                <a:lnTo>
                  <a:pt x="473" y="435"/>
                </a:lnTo>
                <a:lnTo>
                  <a:pt x="470" y="435"/>
                </a:lnTo>
                <a:lnTo>
                  <a:pt x="468" y="431"/>
                </a:lnTo>
                <a:lnTo>
                  <a:pt x="466" y="431"/>
                </a:lnTo>
                <a:lnTo>
                  <a:pt x="466" y="427"/>
                </a:lnTo>
                <a:lnTo>
                  <a:pt x="468" y="423"/>
                </a:lnTo>
                <a:lnTo>
                  <a:pt x="468" y="419"/>
                </a:lnTo>
                <a:lnTo>
                  <a:pt x="94" y="421"/>
                </a:lnTo>
                <a:lnTo>
                  <a:pt x="92" y="172"/>
                </a:lnTo>
                <a:lnTo>
                  <a:pt x="92" y="168"/>
                </a:lnTo>
                <a:lnTo>
                  <a:pt x="90" y="164"/>
                </a:lnTo>
                <a:lnTo>
                  <a:pt x="88" y="159"/>
                </a:lnTo>
                <a:lnTo>
                  <a:pt x="86" y="155"/>
                </a:lnTo>
                <a:lnTo>
                  <a:pt x="82" y="151"/>
                </a:lnTo>
                <a:lnTo>
                  <a:pt x="74" y="143"/>
                </a:lnTo>
                <a:lnTo>
                  <a:pt x="70" y="142"/>
                </a:lnTo>
                <a:lnTo>
                  <a:pt x="70" y="138"/>
                </a:lnTo>
                <a:lnTo>
                  <a:pt x="68" y="132"/>
                </a:lnTo>
                <a:lnTo>
                  <a:pt x="66" y="128"/>
                </a:lnTo>
                <a:lnTo>
                  <a:pt x="60" y="123"/>
                </a:lnTo>
                <a:lnTo>
                  <a:pt x="54" y="117"/>
                </a:lnTo>
                <a:lnTo>
                  <a:pt x="54" y="113"/>
                </a:lnTo>
                <a:lnTo>
                  <a:pt x="56" y="111"/>
                </a:lnTo>
                <a:lnTo>
                  <a:pt x="60" y="106"/>
                </a:lnTo>
                <a:lnTo>
                  <a:pt x="62" y="100"/>
                </a:lnTo>
                <a:lnTo>
                  <a:pt x="62" y="94"/>
                </a:lnTo>
                <a:lnTo>
                  <a:pt x="62" y="90"/>
                </a:lnTo>
                <a:lnTo>
                  <a:pt x="60" y="87"/>
                </a:lnTo>
                <a:lnTo>
                  <a:pt x="58" y="85"/>
                </a:lnTo>
                <a:lnTo>
                  <a:pt x="54" y="83"/>
                </a:lnTo>
                <a:lnTo>
                  <a:pt x="47" y="83"/>
                </a:lnTo>
                <a:lnTo>
                  <a:pt x="43" y="83"/>
                </a:lnTo>
                <a:lnTo>
                  <a:pt x="39" y="81"/>
                </a:lnTo>
                <a:lnTo>
                  <a:pt x="35" y="73"/>
                </a:lnTo>
                <a:lnTo>
                  <a:pt x="31" y="66"/>
                </a:lnTo>
                <a:lnTo>
                  <a:pt x="27" y="64"/>
                </a:lnTo>
                <a:lnTo>
                  <a:pt x="25" y="62"/>
                </a:lnTo>
                <a:lnTo>
                  <a:pt x="19" y="51"/>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3" name="Freeform 10">
            <a:extLst>
              <a:ext uri="{FF2B5EF4-FFF2-40B4-BE49-F238E27FC236}">
                <a16:creationId xmlns:a16="http://schemas.microsoft.com/office/drawing/2014/main" id="{6FC60EDC-445D-1024-3DDB-E2C0CB44DE7E}"/>
              </a:ext>
            </a:extLst>
          </p:cNvPr>
          <p:cNvSpPr>
            <a:spLocks/>
          </p:cNvSpPr>
          <p:nvPr/>
        </p:nvSpPr>
        <p:spPr bwMode="auto">
          <a:xfrm>
            <a:off x="5064160" y="2156575"/>
            <a:ext cx="623078" cy="428374"/>
          </a:xfrm>
          <a:custGeom>
            <a:avLst/>
            <a:gdLst>
              <a:gd name="T0" fmla="*/ 394 w 501"/>
              <a:gd name="T1" fmla="*/ 310 h 325"/>
              <a:gd name="T2" fmla="*/ 386 w 501"/>
              <a:gd name="T3" fmla="*/ 297 h 325"/>
              <a:gd name="T4" fmla="*/ 176 w 501"/>
              <a:gd name="T5" fmla="*/ 306 h 325"/>
              <a:gd name="T6" fmla="*/ 61 w 501"/>
              <a:gd name="T7" fmla="*/ 304 h 325"/>
              <a:gd name="T8" fmla="*/ 55 w 501"/>
              <a:gd name="T9" fmla="*/ 293 h 325"/>
              <a:gd name="T10" fmla="*/ 57 w 501"/>
              <a:gd name="T11" fmla="*/ 272 h 325"/>
              <a:gd name="T12" fmla="*/ 51 w 501"/>
              <a:gd name="T13" fmla="*/ 263 h 325"/>
              <a:gd name="T14" fmla="*/ 55 w 501"/>
              <a:gd name="T15" fmla="*/ 248 h 325"/>
              <a:gd name="T16" fmla="*/ 49 w 501"/>
              <a:gd name="T17" fmla="*/ 238 h 325"/>
              <a:gd name="T18" fmla="*/ 43 w 501"/>
              <a:gd name="T19" fmla="*/ 219 h 325"/>
              <a:gd name="T20" fmla="*/ 35 w 501"/>
              <a:gd name="T21" fmla="*/ 208 h 325"/>
              <a:gd name="T22" fmla="*/ 35 w 501"/>
              <a:gd name="T23" fmla="*/ 181 h 325"/>
              <a:gd name="T24" fmla="*/ 22 w 501"/>
              <a:gd name="T25" fmla="*/ 153 h 325"/>
              <a:gd name="T26" fmla="*/ 14 w 501"/>
              <a:gd name="T27" fmla="*/ 138 h 325"/>
              <a:gd name="T28" fmla="*/ 0 w 501"/>
              <a:gd name="T29" fmla="*/ 106 h 325"/>
              <a:gd name="T30" fmla="*/ 2 w 501"/>
              <a:gd name="T31" fmla="*/ 94 h 325"/>
              <a:gd name="T32" fmla="*/ 4 w 501"/>
              <a:gd name="T33" fmla="*/ 64 h 325"/>
              <a:gd name="T34" fmla="*/ 10 w 501"/>
              <a:gd name="T35" fmla="*/ 42 h 325"/>
              <a:gd name="T36" fmla="*/ 4 w 501"/>
              <a:gd name="T37" fmla="*/ 38 h 325"/>
              <a:gd name="T38" fmla="*/ 0 w 501"/>
              <a:gd name="T39" fmla="*/ 28 h 325"/>
              <a:gd name="T40" fmla="*/ 8 w 501"/>
              <a:gd name="T41" fmla="*/ 15 h 325"/>
              <a:gd name="T42" fmla="*/ 137 w 501"/>
              <a:gd name="T43" fmla="*/ 7 h 325"/>
              <a:gd name="T44" fmla="*/ 407 w 501"/>
              <a:gd name="T45" fmla="*/ 2 h 325"/>
              <a:gd name="T46" fmla="*/ 409 w 501"/>
              <a:gd name="T47" fmla="*/ 7 h 325"/>
              <a:gd name="T48" fmla="*/ 417 w 501"/>
              <a:gd name="T49" fmla="*/ 17 h 325"/>
              <a:gd name="T50" fmla="*/ 417 w 501"/>
              <a:gd name="T51" fmla="*/ 26 h 325"/>
              <a:gd name="T52" fmla="*/ 415 w 501"/>
              <a:gd name="T53" fmla="*/ 59 h 325"/>
              <a:gd name="T54" fmla="*/ 433 w 501"/>
              <a:gd name="T55" fmla="*/ 81 h 325"/>
              <a:gd name="T56" fmla="*/ 452 w 501"/>
              <a:gd name="T57" fmla="*/ 91 h 325"/>
              <a:gd name="T58" fmla="*/ 456 w 501"/>
              <a:gd name="T59" fmla="*/ 96 h 325"/>
              <a:gd name="T60" fmla="*/ 462 w 501"/>
              <a:gd name="T61" fmla="*/ 108 h 325"/>
              <a:gd name="T62" fmla="*/ 472 w 501"/>
              <a:gd name="T63" fmla="*/ 115 h 325"/>
              <a:gd name="T64" fmla="*/ 480 w 501"/>
              <a:gd name="T65" fmla="*/ 127 h 325"/>
              <a:gd name="T66" fmla="*/ 501 w 501"/>
              <a:gd name="T67" fmla="*/ 144 h 325"/>
              <a:gd name="T68" fmla="*/ 497 w 501"/>
              <a:gd name="T69" fmla="*/ 163 h 325"/>
              <a:gd name="T70" fmla="*/ 486 w 501"/>
              <a:gd name="T71" fmla="*/ 189 h 325"/>
              <a:gd name="T72" fmla="*/ 480 w 501"/>
              <a:gd name="T73" fmla="*/ 197 h 325"/>
              <a:gd name="T74" fmla="*/ 456 w 501"/>
              <a:gd name="T75" fmla="*/ 204 h 325"/>
              <a:gd name="T76" fmla="*/ 435 w 501"/>
              <a:gd name="T77" fmla="*/ 217 h 325"/>
              <a:gd name="T78" fmla="*/ 433 w 501"/>
              <a:gd name="T79" fmla="*/ 236 h 325"/>
              <a:gd name="T80" fmla="*/ 441 w 501"/>
              <a:gd name="T81" fmla="*/ 261 h 325"/>
              <a:gd name="T82" fmla="*/ 433 w 501"/>
              <a:gd name="T83" fmla="*/ 268 h 325"/>
              <a:gd name="T84" fmla="*/ 433 w 501"/>
              <a:gd name="T85" fmla="*/ 278 h 325"/>
              <a:gd name="T86" fmla="*/ 423 w 501"/>
              <a:gd name="T87" fmla="*/ 291 h 325"/>
              <a:gd name="T88" fmla="*/ 413 w 501"/>
              <a:gd name="T89" fmla="*/ 297 h 325"/>
              <a:gd name="T90" fmla="*/ 407 w 501"/>
              <a:gd name="T91" fmla="*/ 306 h 325"/>
              <a:gd name="T92" fmla="*/ 411 w 501"/>
              <a:gd name="T93" fmla="*/ 318 h 325"/>
              <a:gd name="T94" fmla="*/ 405 w 501"/>
              <a:gd name="T95" fmla="*/ 32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1" h="325">
                <a:moveTo>
                  <a:pt x="403" y="321"/>
                </a:moveTo>
                <a:lnTo>
                  <a:pt x="399" y="316"/>
                </a:lnTo>
                <a:lnTo>
                  <a:pt x="394" y="310"/>
                </a:lnTo>
                <a:lnTo>
                  <a:pt x="388" y="302"/>
                </a:lnTo>
                <a:lnTo>
                  <a:pt x="386" y="301"/>
                </a:lnTo>
                <a:lnTo>
                  <a:pt x="386" y="297"/>
                </a:lnTo>
                <a:lnTo>
                  <a:pt x="349" y="299"/>
                </a:lnTo>
                <a:lnTo>
                  <a:pt x="274" y="302"/>
                </a:lnTo>
                <a:lnTo>
                  <a:pt x="176" y="306"/>
                </a:lnTo>
                <a:lnTo>
                  <a:pt x="121" y="306"/>
                </a:lnTo>
                <a:lnTo>
                  <a:pt x="65" y="306"/>
                </a:lnTo>
                <a:lnTo>
                  <a:pt x="61" y="304"/>
                </a:lnTo>
                <a:lnTo>
                  <a:pt x="57" y="301"/>
                </a:lnTo>
                <a:lnTo>
                  <a:pt x="55" y="295"/>
                </a:lnTo>
                <a:lnTo>
                  <a:pt x="55" y="293"/>
                </a:lnTo>
                <a:lnTo>
                  <a:pt x="57" y="291"/>
                </a:lnTo>
                <a:lnTo>
                  <a:pt x="57" y="280"/>
                </a:lnTo>
                <a:lnTo>
                  <a:pt x="57" y="272"/>
                </a:lnTo>
                <a:lnTo>
                  <a:pt x="55" y="268"/>
                </a:lnTo>
                <a:lnTo>
                  <a:pt x="53" y="265"/>
                </a:lnTo>
                <a:lnTo>
                  <a:pt x="51" y="263"/>
                </a:lnTo>
                <a:lnTo>
                  <a:pt x="51" y="259"/>
                </a:lnTo>
                <a:lnTo>
                  <a:pt x="51" y="255"/>
                </a:lnTo>
                <a:lnTo>
                  <a:pt x="55" y="248"/>
                </a:lnTo>
                <a:lnTo>
                  <a:pt x="51" y="246"/>
                </a:lnTo>
                <a:lnTo>
                  <a:pt x="49" y="242"/>
                </a:lnTo>
                <a:lnTo>
                  <a:pt x="49" y="238"/>
                </a:lnTo>
                <a:lnTo>
                  <a:pt x="49" y="234"/>
                </a:lnTo>
                <a:lnTo>
                  <a:pt x="47" y="225"/>
                </a:lnTo>
                <a:lnTo>
                  <a:pt x="43" y="219"/>
                </a:lnTo>
                <a:lnTo>
                  <a:pt x="41" y="215"/>
                </a:lnTo>
                <a:lnTo>
                  <a:pt x="37" y="210"/>
                </a:lnTo>
                <a:lnTo>
                  <a:pt x="35" y="208"/>
                </a:lnTo>
                <a:lnTo>
                  <a:pt x="35" y="204"/>
                </a:lnTo>
                <a:lnTo>
                  <a:pt x="35" y="189"/>
                </a:lnTo>
                <a:lnTo>
                  <a:pt x="35" y="181"/>
                </a:lnTo>
                <a:lnTo>
                  <a:pt x="33" y="172"/>
                </a:lnTo>
                <a:lnTo>
                  <a:pt x="29" y="164"/>
                </a:lnTo>
                <a:lnTo>
                  <a:pt x="22" y="153"/>
                </a:lnTo>
                <a:lnTo>
                  <a:pt x="20" y="149"/>
                </a:lnTo>
                <a:lnTo>
                  <a:pt x="18" y="146"/>
                </a:lnTo>
                <a:lnTo>
                  <a:pt x="14" y="138"/>
                </a:lnTo>
                <a:lnTo>
                  <a:pt x="10" y="127"/>
                </a:lnTo>
                <a:lnTo>
                  <a:pt x="6" y="117"/>
                </a:lnTo>
                <a:lnTo>
                  <a:pt x="0" y="106"/>
                </a:lnTo>
                <a:lnTo>
                  <a:pt x="2" y="106"/>
                </a:lnTo>
                <a:lnTo>
                  <a:pt x="2" y="102"/>
                </a:lnTo>
                <a:lnTo>
                  <a:pt x="2" y="94"/>
                </a:lnTo>
                <a:lnTo>
                  <a:pt x="0" y="83"/>
                </a:lnTo>
                <a:lnTo>
                  <a:pt x="0" y="74"/>
                </a:lnTo>
                <a:lnTo>
                  <a:pt x="4" y="64"/>
                </a:lnTo>
                <a:lnTo>
                  <a:pt x="6" y="57"/>
                </a:lnTo>
                <a:lnTo>
                  <a:pt x="10" y="45"/>
                </a:lnTo>
                <a:lnTo>
                  <a:pt x="10" y="42"/>
                </a:lnTo>
                <a:lnTo>
                  <a:pt x="8" y="40"/>
                </a:lnTo>
                <a:lnTo>
                  <a:pt x="6" y="40"/>
                </a:lnTo>
                <a:lnTo>
                  <a:pt x="4" y="38"/>
                </a:lnTo>
                <a:lnTo>
                  <a:pt x="2" y="36"/>
                </a:lnTo>
                <a:lnTo>
                  <a:pt x="0" y="32"/>
                </a:lnTo>
                <a:lnTo>
                  <a:pt x="0" y="28"/>
                </a:lnTo>
                <a:lnTo>
                  <a:pt x="2" y="26"/>
                </a:lnTo>
                <a:lnTo>
                  <a:pt x="6" y="19"/>
                </a:lnTo>
                <a:lnTo>
                  <a:pt x="8" y="15"/>
                </a:lnTo>
                <a:lnTo>
                  <a:pt x="6" y="9"/>
                </a:lnTo>
                <a:lnTo>
                  <a:pt x="12" y="7"/>
                </a:lnTo>
                <a:lnTo>
                  <a:pt x="137" y="7"/>
                </a:lnTo>
                <a:lnTo>
                  <a:pt x="258" y="4"/>
                </a:lnTo>
                <a:lnTo>
                  <a:pt x="405" y="0"/>
                </a:lnTo>
                <a:lnTo>
                  <a:pt x="407" y="2"/>
                </a:lnTo>
                <a:lnTo>
                  <a:pt x="409" y="4"/>
                </a:lnTo>
                <a:lnTo>
                  <a:pt x="409" y="6"/>
                </a:lnTo>
                <a:lnTo>
                  <a:pt x="409" y="7"/>
                </a:lnTo>
                <a:lnTo>
                  <a:pt x="411" y="11"/>
                </a:lnTo>
                <a:lnTo>
                  <a:pt x="413" y="13"/>
                </a:lnTo>
                <a:lnTo>
                  <a:pt x="417" y="17"/>
                </a:lnTo>
                <a:lnTo>
                  <a:pt x="419" y="19"/>
                </a:lnTo>
                <a:lnTo>
                  <a:pt x="419" y="23"/>
                </a:lnTo>
                <a:lnTo>
                  <a:pt x="417" y="26"/>
                </a:lnTo>
                <a:lnTo>
                  <a:pt x="415" y="38"/>
                </a:lnTo>
                <a:lnTo>
                  <a:pt x="413" y="45"/>
                </a:lnTo>
                <a:lnTo>
                  <a:pt x="415" y="59"/>
                </a:lnTo>
                <a:lnTo>
                  <a:pt x="421" y="68"/>
                </a:lnTo>
                <a:lnTo>
                  <a:pt x="427" y="76"/>
                </a:lnTo>
                <a:lnTo>
                  <a:pt x="433" y="81"/>
                </a:lnTo>
                <a:lnTo>
                  <a:pt x="439" y="85"/>
                </a:lnTo>
                <a:lnTo>
                  <a:pt x="450" y="91"/>
                </a:lnTo>
                <a:lnTo>
                  <a:pt x="452" y="91"/>
                </a:lnTo>
                <a:lnTo>
                  <a:pt x="454" y="93"/>
                </a:lnTo>
                <a:lnTo>
                  <a:pt x="456" y="94"/>
                </a:lnTo>
                <a:lnTo>
                  <a:pt x="456" y="96"/>
                </a:lnTo>
                <a:lnTo>
                  <a:pt x="456" y="102"/>
                </a:lnTo>
                <a:lnTo>
                  <a:pt x="458" y="104"/>
                </a:lnTo>
                <a:lnTo>
                  <a:pt x="462" y="108"/>
                </a:lnTo>
                <a:lnTo>
                  <a:pt x="464" y="110"/>
                </a:lnTo>
                <a:lnTo>
                  <a:pt x="470" y="113"/>
                </a:lnTo>
                <a:lnTo>
                  <a:pt x="472" y="115"/>
                </a:lnTo>
                <a:lnTo>
                  <a:pt x="472" y="117"/>
                </a:lnTo>
                <a:lnTo>
                  <a:pt x="476" y="123"/>
                </a:lnTo>
                <a:lnTo>
                  <a:pt x="480" y="127"/>
                </a:lnTo>
                <a:lnTo>
                  <a:pt x="491" y="134"/>
                </a:lnTo>
                <a:lnTo>
                  <a:pt x="497" y="138"/>
                </a:lnTo>
                <a:lnTo>
                  <a:pt x="501" y="144"/>
                </a:lnTo>
                <a:lnTo>
                  <a:pt x="501" y="151"/>
                </a:lnTo>
                <a:lnTo>
                  <a:pt x="499" y="157"/>
                </a:lnTo>
                <a:lnTo>
                  <a:pt x="497" y="163"/>
                </a:lnTo>
                <a:lnTo>
                  <a:pt x="491" y="170"/>
                </a:lnTo>
                <a:lnTo>
                  <a:pt x="489" y="178"/>
                </a:lnTo>
                <a:lnTo>
                  <a:pt x="486" y="189"/>
                </a:lnTo>
                <a:lnTo>
                  <a:pt x="484" y="195"/>
                </a:lnTo>
                <a:lnTo>
                  <a:pt x="482" y="197"/>
                </a:lnTo>
                <a:lnTo>
                  <a:pt x="480" y="197"/>
                </a:lnTo>
                <a:lnTo>
                  <a:pt x="476" y="198"/>
                </a:lnTo>
                <a:lnTo>
                  <a:pt x="470" y="200"/>
                </a:lnTo>
                <a:lnTo>
                  <a:pt x="456" y="204"/>
                </a:lnTo>
                <a:lnTo>
                  <a:pt x="446" y="208"/>
                </a:lnTo>
                <a:lnTo>
                  <a:pt x="439" y="212"/>
                </a:lnTo>
                <a:lnTo>
                  <a:pt x="435" y="217"/>
                </a:lnTo>
                <a:lnTo>
                  <a:pt x="431" y="221"/>
                </a:lnTo>
                <a:lnTo>
                  <a:pt x="431" y="227"/>
                </a:lnTo>
                <a:lnTo>
                  <a:pt x="433" y="236"/>
                </a:lnTo>
                <a:lnTo>
                  <a:pt x="441" y="253"/>
                </a:lnTo>
                <a:lnTo>
                  <a:pt x="441" y="257"/>
                </a:lnTo>
                <a:lnTo>
                  <a:pt x="441" y="261"/>
                </a:lnTo>
                <a:lnTo>
                  <a:pt x="439" y="265"/>
                </a:lnTo>
                <a:lnTo>
                  <a:pt x="435" y="266"/>
                </a:lnTo>
                <a:lnTo>
                  <a:pt x="433" y="268"/>
                </a:lnTo>
                <a:lnTo>
                  <a:pt x="431" y="270"/>
                </a:lnTo>
                <a:lnTo>
                  <a:pt x="433" y="276"/>
                </a:lnTo>
                <a:lnTo>
                  <a:pt x="433" y="278"/>
                </a:lnTo>
                <a:lnTo>
                  <a:pt x="431" y="282"/>
                </a:lnTo>
                <a:lnTo>
                  <a:pt x="429" y="287"/>
                </a:lnTo>
                <a:lnTo>
                  <a:pt x="423" y="291"/>
                </a:lnTo>
                <a:lnTo>
                  <a:pt x="419" y="293"/>
                </a:lnTo>
                <a:lnTo>
                  <a:pt x="415" y="295"/>
                </a:lnTo>
                <a:lnTo>
                  <a:pt x="413" y="297"/>
                </a:lnTo>
                <a:lnTo>
                  <a:pt x="411" y="299"/>
                </a:lnTo>
                <a:lnTo>
                  <a:pt x="407" y="302"/>
                </a:lnTo>
                <a:lnTo>
                  <a:pt x="407" y="306"/>
                </a:lnTo>
                <a:lnTo>
                  <a:pt x="409" y="312"/>
                </a:lnTo>
                <a:lnTo>
                  <a:pt x="411" y="316"/>
                </a:lnTo>
                <a:lnTo>
                  <a:pt x="411" y="318"/>
                </a:lnTo>
                <a:lnTo>
                  <a:pt x="409" y="323"/>
                </a:lnTo>
                <a:lnTo>
                  <a:pt x="407" y="325"/>
                </a:lnTo>
                <a:lnTo>
                  <a:pt x="405" y="323"/>
                </a:lnTo>
                <a:lnTo>
                  <a:pt x="403" y="321"/>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4" name="Freeform 11">
            <a:extLst>
              <a:ext uri="{FF2B5EF4-FFF2-40B4-BE49-F238E27FC236}">
                <a16:creationId xmlns:a16="http://schemas.microsoft.com/office/drawing/2014/main" id="{9D8DB282-A01D-21DF-9364-FD4C07644EAE}"/>
              </a:ext>
            </a:extLst>
          </p:cNvPr>
          <p:cNvSpPr>
            <a:spLocks/>
          </p:cNvSpPr>
          <p:nvPr/>
        </p:nvSpPr>
        <p:spPr bwMode="auto">
          <a:xfrm>
            <a:off x="5056212" y="2162286"/>
            <a:ext cx="624668" cy="428374"/>
          </a:xfrm>
          <a:custGeom>
            <a:avLst/>
            <a:gdLst>
              <a:gd name="T0" fmla="*/ 2147483647 w 503"/>
              <a:gd name="T1" fmla="*/ 2147483647 h 325"/>
              <a:gd name="T2" fmla="*/ 2147483647 w 503"/>
              <a:gd name="T3" fmla="*/ 2147483647 h 325"/>
              <a:gd name="T4" fmla="*/ 2147483647 w 503"/>
              <a:gd name="T5" fmla="*/ 2147483647 h 325"/>
              <a:gd name="T6" fmla="*/ 2147483647 w 503"/>
              <a:gd name="T7" fmla="*/ 2147483647 h 325"/>
              <a:gd name="T8" fmla="*/ 2147483647 w 503"/>
              <a:gd name="T9" fmla="*/ 2147483647 h 325"/>
              <a:gd name="T10" fmla="*/ 2147483647 w 503"/>
              <a:gd name="T11" fmla="*/ 2147483647 h 325"/>
              <a:gd name="T12" fmla="*/ 2147483647 w 503"/>
              <a:gd name="T13" fmla="*/ 2147483647 h 325"/>
              <a:gd name="T14" fmla="*/ 2147483647 w 503"/>
              <a:gd name="T15" fmla="*/ 2147483647 h 325"/>
              <a:gd name="T16" fmla="*/ 2147483647 w 503"/>
              <a:gd name="T17" fmla="*/ 2147483647 h 325"/>
              <a:gd name="T18" fmla="*/ 2147483647 w 503"/>
              <a:gd name="T19" fmla="*/ 2147483647 h 325"/>
              <a:gd name="T20" fmla="*/ 2147483647 w 503"/>
              <a:gd name="T21" fmla="*/ 2147483647 h 325"/>
              <a:gd name="T22" fmla="*/ 2147483647 w 503"/>
              <a:gd name="T23" fmla="*/ 2147483647 h 325"/>
              <a:gd name="T24" fmla="*/ 2147483647 w 503"/>
              <a:gd name="T25" fmla="*/ 2147483647 h 325"/>
              <a:gd name="T26" fmla="*/ 2147483647 w 503"/>
              <a:gd name="T27" fmla="*/ 2147483647 h 325"/>
              <a:gd name="T28" fmla="*/ 2147483647 w 503"/>
              <a:gd name="T29" fmla="*/ 2147483647 h 325"/>
              <a:gd name="T30" fmla="*/ 0 w 503"/>
              <a:gd name="T31" fmla="*/ 2147483647 h 325"/>
              <a:gd name="T32" fmla="*/ 2147483647 w 503"/>
              <a:gd name="T33" fmla="*/ 2147483647 h 325"/>
              <a:gd name="T34" fmla="*/ 2147483647 w 503"/>
              <a:gd name="T35" fmla="*/ 2147483647 h 325"/>
              <a:gd name="T36" fmla="*/ 2147483647 w 503"/>
              <a:gd name="T37" fmla="*/ 0 h 325"/>
              <a:gd name="T38" fmla="*/ 2147483647 w 503"/>
              <a:gd name="T39" fmla="*/ 2147483647 h 325"/>
              <a:gd name="T40" fmla="*/ 2147483647 w 503"/>
              <a:gd name="T41" fmla="*/ 2147483647 h 325"/>
              <a:gd name="T42" fmla="*/ 2147483647 w 503"/>
              <a:gd name="T43" fmla="*/ 2147483647 h 325"/>
              <a:gd name="T44" fmla="*/ 2147483647 w 503"/>
              <a:gd name="T45" fmla="*/ 2147483647 h 325"/>
              <a:gd name="T46" fmla="*/ 2147483647 w 503"/>
              <a:gd name="T47" fmla="*/ 2147483647 h 325"/>
              <a:gd name="T48" fmla="*/ 2147483647 w 503"/>
              <a:gd name="T49" fmla="*/ 2147483647 h 325"/>
              <a:gd name="T50" fmla="*/ 2147483647 w 503"/>
              <a:gd name="T51" fmla="*/ 2147483647 h 325"/>
              <a:gd name="T52" fmla="*/ 2147483647 w 503"/>
              <a:gd name="T53" fmla="*/ 2147483647 h 325"/>
              <a:gd name="T54" fmla="*/ 2147483647 w 503"/>
              <a:gd name="T55" fmla="*/ 2147483647 h 325"/>
              <a:gd name="T56" fmla="*/ 2147483647 w 503"/>
              <a:gd name="T57" fmla="*/ 2147483647 h 325"/>
              <a:gd name="T58" fmla="*/ 2147483647 w 503"/>
              <a:gd name="T59" fmla="*/ 2147483647 h 325"/>
              <a:gd name="T60" fmla="*/ 2147483647 w 503"/>
              <a:gd name="T61" fmla="*/ 2147483647 h 325"/>
              <a:gd name="T62" fmla="*/ 2147483647 w 503"/>
              <a:gd name="T63" fmla="*/ 2147483647 h 325"/>
              <a:gd name="T64" fmla="*/ 2147483647 w 503"/>
              <a:gd name="T65" fmla="*/ 2147483647 h 325"/>
              <a:gd name="T66" fmla="*/ 2147483647 w 503"/>
              <a:gd name="T67" fmla="*/ 2147483647 h 325"/>
              <a:gd name="T68" fmla="*/ 2147483647 w 503"/>
              <a:gd name="T69" fmla="*/ 2147483647 h 325"/>
              <a:gd name="T70" fmla="*/ 2147483647 w 503"/>
              <a:gd name="T71" fmla="*/ 2147483647 h 325"/>
              <a:gd name="T72" fmla="*/ 2147483647 w 503"/>
              <a:gd name="T73" fmla="*/ 2147483647 h 325"/>
              <a:gd name="T74" fmla="*/ 2147483647 w 503"/>
              <a:gd name="T75" fmla="*/ 2147483647 h 325"/>
              <a:gd name="T76" fmla="*/ 2147483647 w 503"/>
              <a:gd name="T77" fmla="*/ 2147483647 h 325"/>
              <a:gd name="T78" fmla="*/ 2147483647 w 503"/>
              <a:gd name="T79" fmla="*/ 2147483647 h 3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03" h="325">
                <a:moveTo>
                  <a:pt x="405" y="321"/>
                </a:moveTo>
                <a:lnTo>
                  <a:pt x="396" y="308"/>
                </a:lnTo>
                <a:lnTo>
                  <a:pt x="386" y="297"/>
                </a:lnTo>
                <a:lnTo>
                  <a:pt x="276" y="302"/>
                </a:lnTo>
                <a:lnTo>
                  <a:pt x="178" y="306"/>
                </a:lnTo>
                <a:lnTo>
                  <a:pt x="67" y="306"/>
                </a:lnTo>
                <a:lnTo>
                  <a:pt x="59" y="301"/>
                </a:lnTo>
                <a:lnTo>
                  <a:pt x="59" y="289"/>
                </a:lnTo>
                <a:lnTo>
                  <a:pt x="59" y="272"/>
                </a:lnTo>
                <a:lnTo>
                  <a:pt x="55" y="265"/>
                </a:lnTo>
                <a:lnTo>
                  <a:pt x="53" y="259"/>
                </a:lnTo>
                <a:lnTo>
                  <a:pt x="57" y="248"/>
                </a:lnTo>
                <a:lnTo>
                  <a:pt x="51" y="242"/>
                </a:lnTo>
                <a:lnTo>
                  <a:pt x="49" y="234"/>
                </a:lnTo>
                <a:lnTo>
                  <a:pt x="47" y="225"/>
                </a:lnTo>
                <a:lnTo>
                  <a:pt x="43" y="215"/>
                </a:lnTo>
                <a:lnTo>
                  <a:pt x="37" y="210"/>
                </a:lnTo>
                <a:lnTo>
                  <a:pt x="37" y="204"/>
                </a:lnTo>
                <a:lnTo>
                  <a:pt x="37" y="189"/>
                </a:lnTo>
                <a:lnTo>
                  <a:pt x="35" y="172"/>
                </a:lnTo>
                <a:lnTo>
                  <a:pt x="24" y="153"/>
                </a:lnTo>
                <a:lnTo>
                  <a:pt x="20" y="146"/>
                </a:lnTo>
                <a:lnTo>
                  <a:pt x="16" y="138"/>
                </a:lnTo>
                <a:lnTo>
                  <a:pt x="2" y="106"/>
                </a:lnTo>
                <a:lnTo>
                  <a:pt x="4" y="106"/>
                </a:lnTo>
                <a:lnTo>
                  <a:pt x="2" y="94"/>
                </a:lnTo>
                <a:lnTo>
                  <a:pt x="2" y="74"/>
                </a:lnTo>
                <a:lnTo>
                  <a:pt x="8" y="57"/>
                </a:lnTo>
                <a:lnTo>
                  <a:pt x="12" y="45"/>
                </a:lnTo>
                <a:lnTo>
                  <a:pt x="12" y="42"/>
                </a:lnTo>
                <a:lnTo>
                  <a:pt x="8" y="38"/>
                </a:lnTo>
                <a:lnTo>
                  <a:pt x="0" y="32"/>
                </a:lnTo>
                <a:lnTo>
                  <a:pt x="2" y="26"/>
                </a:lnTo>
                <a:lnTo>
                  <a:pt x="8" y="19"/>
                </a:lnTo>
                <a:lnTo>
                  <a:pt x="8" y="9"/>
                </a:lnTo>
                <a:lnTo>
                  <a:pt x="14" y="7"/>
                </a:lnTo>
                <a:lnTo>
                  <a:pt x="260" y="4"/>
                </a:lnTo>
                <a:lnTo>
                  <a:pt x="407" y="0"/>
                </a:lnTo>
                <a:lnTo>
                  <a:pt x="409" y="2"/>
                </a:lnTo>
                <a:lnTo>
                  <a:pt x="409" y="4"/>
                </a:lnTo>
                <a:lnTo>
                  <a:pt x="411" y="7"/>
                </a:lnTo>
                <a:lnTo>
                  <a:pt x="415" y="13"/>
                </a:lnTo>
                <a:lnTo>
                  <a:pt x="421" y="19"/>
                </a:lnTo>
                <a:lnTo>
                  <a:pt x="419" y="26"/>
                </a:lnTo>
                <a:lnTo>
                  <a:pt x="415" y="38"/>
                </a:lnTo>
                <a:lnTo>
                  <a:pt x="417" y="57"/>
                </a:lnTo>
                <a:lnTo>
                  <a:pt x="427" y="76"/>
                </a:lnTo>
                <a:lnTo>
                  <a:pt x="441" y="85"/>
                </a:lnTo>
                <a:lnTo>
                  <a:pt x="452" y="89"/>
                </a:lnTo>
                <a:lnTo>
                  <a:pt x="458" y="96"/>
                </a:lnTo>
                <a:lnTo>
                  <a:pt x="460" y="104"/>
                </a:lnTo>
                <a:lnTo>
                  <a:pt x="466" y="110"/>
                </a:lnTo>
                <a:lnTo>
                  <a:pt x="472" y="113"/>
                </a:lnTo>
                <a:lnTo>
                  <a:pt x="474" y="117"/>
                </a:lnTo>
                <a:lnTo>
                  <a:pt x="482" y="127"/>
                </a:lnTo>
                <a:lnTo>
                  <a:pt x="493" y="134"/>
                </a:lnTo>
                <a:lnTo>
                  <a:pt x="499" y="138"/>
                </a:lnTo>
                <a:lnTo>
                  <a:pt x="501" y="144"/>
                </a:lnTo>
                <a:lnTo>
                  <a:pt x="503" y="151"/>
                </a:lnTo>
                <a:lnTo>
                  <a:pt x="499" y="163"/>
                </a:lnTo>
                <a:lnTo>
                  <a:pt x="491" y="178"/>
                </a:lnTo>
                <a:lnTo>
                  <a:pt x="488" y="189"/>
                </a:lnTo>
                <a:lnTo>
                  <a:pt x="482" y="197"/>
                </a:lnTo>
                <a:lnTo>
                  <a:pt x="472" y="200"/>
                </a:lnTo>
                <a:lnTo>
                  <a:pt x="448" y="208"/>
                </a:lnTo>
                <a:lnTo>
                  <a:pt x="437" y="217"/>
                </a:lnTo>
                <a:lnTo>
                  <a:pt x="433" y="225"/>
                </a:lnTo>
                <a:lnTo>
                  <a:pt x="435" y="234"/>
                </a:lnTo>
                <a:lnTo>
                  <a:pt x="443" y="253"/>
                </a:lnTo>
                <a:lnTo>
                  <a:pt x="443" y="261"/>
                </a:lnTo>
                <a:lnTo>
                  <a:pt x="435" y="266"/>
                </a:lnTo>
                <a:lnTo>
                  <a:pt x="433" y="270"/>
                </a:lnTo>
                <a:lnTo>
                  <a:pt x="435" y="276"/>
                </a:lnTo>
                <a:lnTo>
                  <a:pt x="433" y="282"/>
                </a:lnTo>
                <a:lnTo>
                  <a:pt x="425" y="291"/>
                </a:lnTo>
                <a:lnTo>
                  <a:pt x="411" y="299"/>
                </a:lnTo>
                <a:lnTo>
                  <a:pt x="409" y="304"/>
                </a:lnTo>
                <a:lnTo>
                  <a:pt x="411" y="312"/>
                </a:lnTo>
                <a:lnTo>
                  <a:pt x="411" y="318"/>
                </a:lnTo>
                <a:lnTo>
                  <a:pt x="409" y="325"/>
                </a:lnTo>
                <a:lnTo>
                  <a:pt x="405" y="321"/>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5" name="Freeform 12">
            <a:extLst>
              <a:ext uri="{FF2B5EF4-FFF2-40B4-BE49-F238E27FC236}">
                <a16:creationId xmlns:a16="http://schemas.microsoft.com/office/drawing/2014/main" id="{C645421F-D88A-7B59-C276-6022E7A87109}"/>
              </a:ext>
            </a:extLst>
          </p:cNvPr>
          <p:cNvSpPr>
            <a:spLocks/>
          </p:cNvSpPr>
          <p:nvPr/>
        </p:nvSpPr>
        <p:spPr bwMode="auto">
          <a:xfrm>
            <a:off x="5010117" y="1382646"/>
            <a:ext cx="661226" cy="781067"/>
          </a:xfrm>
          <a:custGeom>
            <a:avLst/>
            <a:gdLst>
              <a:gd name="T0" fmla="*/ 2147483647 w 533"/>
              <a:gd name="T1" fmla="*/ 2147483647 h 591"/>
              <a:gd name="T2" fmla="*/ 2147483647 w 533"/>
              <a:gd name="T3" fmla="*/ 2147483647 h 591"/>
              <a:gd name="T4" fmla="*/ 2147483647 w 533"/>
              <a:gd name="T5" fmla="*/ 2147483647 h 591"/>
              <a:gd name="T6" fmla="*/ 2147483647 w 533"/>
              <a:gd name="T7" fmla="*/ 2147483647 h 591"/>
              <a:gd name="T8" fmla="*/ 2147483647 w 533"/>
              <a:gd name="T9" fmla="*/ 2147483647 h 591"/>
              <a:gd name="T10" fmla="*/ 2147483647 w 533"/>
              <a:gd name="T11" fmla="*/ 2147483647 h 591"/>
              <a:gd name="T12" fmla="*/ 2147483647 w 533"/>
              <a:gd name="T13" fmla="*/ 2147483647 h 591"/>
              <a:gd name="T14" fmla="*/ 2147483647 w 533"/>
              <a:gd name="T15" fmla="*/ 2147483647 h 591"/>
              <a:gd name="T16" fmla="*/ 2147483647 w 533"/>
              <a:gd name="T17" fmla="*/ 2147483647 h 591"/>
              <a:gd name="T18" fmla="*/ 2147483647 w 533"/>
              <a:gd name="T19" fmla="*/ 2147483647 h 591"/>
              <a:gd name="T20" fmla="*/ 2147483647 w 533"/>
              <a:gd name="T21" fmla="*/ 2147483647 h 591"/>
              <a:gd name="T22" fmla="*/ 2147483647 w 533"/>
              <a:gd name="T23" fmla="*/ 2147483647 h 591"/>
              <a:gd name="T24" fmla="*/ 2147483647 w 533"/>
              <a:gd name="T25" fmla="*/ 2147483647 h 591"/>
              <a:gd name="T26" fmla="*/ 2147483647 w 533"/>
              <a:gd name="T27" fmla="*/ 2147483647 h 591"/>
              <a:gd name="T28" fmla="*/ 2147483647 w 533"/>
              <a:gd name="T29" fmla="*/ 2147483647 h 591"/>
              <a:gd name="T30" fmla="*/ 2147483647 w 533"/>
              <a:gd name="T31" fmla="*/ 2147483647 h 591"/>
              <a:gd name="T32" fmla="*/ 2147483647 w 533"/>
              <a:gd name="T33" fmla="*/ 2147483647 h 591"/>
              <a:gd name="T34" fmla="*/ 2147483647 w 533"/>
              <a:gd name="T35" fmla="*/ 2147483647 h 591"/>
              <a:gd name="T36" fmla="*/ 2147483647 w 533"/>
              <a:gd name="T37" fmla="*/ 2147483647 h 591"/>
              <a:gd name="T38" fmla="*/ 2147483647 w 533"/>
              <a:gd name="T39" fmla="*/ 2147483647 h 591"/>
              <a:gd name="T40" fmla="*/ 2147483647 w 533"/>
              <a:gd name="T41" fmla="*/ 2147483647 h 591"/>
              <a:gd name="T42" fmla="*/ 2147483647 w 533"/>
              <a:gd name="T43" fmla="*/ 2147483647 h 591"/>
              <a:gd name="T44" fmla="*/ 2147483647 w 533"/>
              <a:gd name="T45" fmla="*/ 2147483647 h 591"/>
              <a:gd name="T46" fmla="*/ 2147483647 w 533"/>
              <a:gd name="T47" fmla="*/ 2147483647 h 591"/>
              <a:gd name="T48" fmla="*/ 2147483647 w 533"/>
              <a:gd name="T49" fmla="*/ 2147483647 h 591"/>
              <a:gd name="T50" fmla="*/ 2147483647 w 533"/>
              <a:gd name="T51" fmla="*/ 2147483647 h 591"/>
              <a:gd name="T52" fmla="*/ 2147483647 w 533"/>
              <a:gd name="T53" fmla="*/ 2147483647 h 591"/>
              <a:gd name="T54" fmla="*/ 2147483647 w 533"/>
              <a:gd name="T55" fmla="*/ 2147483647 h 591"/>
              <a:gd name="T56" fmla="*/ 2147483647 w 533"/>
              <a:gd name="T57" fmla="*/ 2147483647 h 591"/>
              <a:gd name="T58" fmla="*/ 2147483647 w 533"/>
              <a:gd name="T59" fmla="*/ 2147483647 h 591"/>
              <a:gd name="T60" fmla="*/ 2147483647 w 533"/>
              <a:gd name="T61" fmla="*/ 2147483647 h 591"/>
              <a:gd name="T62" fmla="*/ 2147483647 w 533"/>
              <a:gd name="T63" fmla="*/ 2147483647 h 591"/>
              <a:gd name="T64" fmla="*/ 2147483647 w 533"/>
              <a:gd name="T65" fmla="*/ 2147483647 h 591"/>
              <a:gd name="T66" fmla="*/ 2147483647 w 533"/>
              <a:gd name="T67" fmla="*/ 2147483647 h 591"/>
              <a:gd name="T68" fmla="*/ 2147483647 w 533"/>
              <a:gd name="T69" fmla="*/ 2147483647 h 591"/>
              <a:gd name="T70" fmla="*/ 2147483647 w 533"/>
              <a:gd name="T71" fmla="*/ 2147483647 h 591"/>
              <a:gd name="T72" fmla="*/ 2147483647 w 533"/>
              <a:gd name="T73" fmla="*/ 2147483647 h 591"/>
              <a:gd name="T74" fmla="*/ 2147483647 w 533"/>
              <a:gd name="T75" fmla="*/ 0 h 591"/>
              <a:gd name="T76" fmla="*/ 0 w 533"/>
              <a:gd name="T77" fmla="*/ 2147483647 h 591"/>
              <a:gd name="T78" fmla="*/ 2147483647 w 533"/>
              <a:gd name="T79" fmla="*/ 2147483647 h 591"/>
              <a:gd name="T80" fmla="*/ 2147483647 w 533"/>
              <a:gd name="T81" fmla="*/ 2147483647 h 591"/>
              <a:gd name="T82" fmla="*/ 2147483647 w 533"/>
              <a:gd name="T83" fmla="*/ 2147483647 h 591"/>
              <a:gd name="T84" fmla="*/ 2147483647 w 533"/>
              <a:gd name="T85" fmla="*/ 2147483647 h 591"/>
              <a:gd name="T86" fmla="*/ 2147483647 w 533"/>
              <a:gd name="T87" fmla="*/ 2147483647 h 591"/>
              <a:gd name="T88" fmla="*/ 2147483647 w 533"/>
              <a:gd name="T89" fmla="*/ 2147483647 h 591"/>
              <a:gd name="T90" fmla="*/ 2147483647 w 533"/>
              <a:gd name="T91" fmla="*/ 2147483647 h 591"/>
              <a:gd name="T92" fmla="*/ 2147483647 w 533"/>
              <a:gd name="T93" fmla="*/ 2147483647 h 591"/>
              <a:gd name="T94" fmla="*/ 2147483647 w 533"/>
              <a:gd name="T95" fmla="*/ 2147483647 h 591"/>
              <a:gd name="T96" fmla="*/ 2147483647 w 533"/>
              <a:gd name="T97" fmla="*/ 2147483647 h 591"/>
              <a:gd name="T98" fmla="*/ 2147483647 w 533"/>
              <a:gd name="T99" fmla="*/ 2147483647 h 591"/>
              <a:gd name="T100" fmla="*/ 2147483647 w 533"/>
              <a:gd name="T101" fmla="*/ 2147483647 h 5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3" h="591">
                <a:moveTo>
                  <a:pt x="57" y="591"/>
                </a:moveTo>
                <a:lnTo>
                  <a:pt x="182" y="591"/>
                </a:lnTo>
                <a:lnTo>
                  <a:pt x="303" y="588"/>
                </a:lnTo>
                <a:lnTo>
                  <a:pt x="450" y="584"/>
                </a:lnTo>
                <a:lnTo>
                  <a:pt x="448" y="573"/>
                </a:lnTo>
                <a:lnTo>
                  <a:pt x="448" y="561"/>
                </a:lnTo>
                <a:lnTo>
                  <a:pt x="444" y="554"/>
                </a:lnTo>
                <a:lnTo>
                  <a:pt x="442" y="546"/>
                </a:lnTo>
                <a:lnTo>
                  <a:pt x="439" y="540"/>
                </a:lnTo>
                <a:lnTo>
                  <a:pt x="435" y="537"/>
                </a:lnTo>
                <a:lnTo>
                  <a:pt x="429" y="533"/>
                </a:lnTo>
                <a:lnTo>
                  <a:pt x="425" y="531"/>
                </a:lnTo>
                <a:lnTo>
                  <a:pt x="415" y="525"/>
                </a:lnTo>
                <a:lnTo>
                  <a:pt x="407" y="522"/>
                </a:lnTo>
                <a:lnTo>
                  <a:pt x="403" y="518"/>
                </a:lnTo>
                <a:lnTo>
                  <a:pt x="401" y="516"/>
                </a:lnTo>
                <a:lnTo>
                  <a:pt x="399" y="512"/>
                </a:lnTo>
                <a:lnTo>
                  <a:pt x="399" y="506"/>
                </a:lnTo>
                <a:lnTo>
                  <a:pt x="397" y="503"/>
                </a:lnTo>
                <a:lnTo>
                  <a:pt x="397" y="501"/>
                </a:lnTo>
                <a:lnTo>
                  <a:pt x="394" y="497"/>
                </a:lnTo>
                <a:lnTo>
                  <a:pt x="390" y="493"/>
                </a:lnTo>
                <a:lnTo>
                  <a:pt x="382" y="489"/>
                </a:lnTo>
                <a:lnTo>
                  <a:pt x="370" y="484"/>
                </a:lnTo>
                <a:lnTo>
                  <a:pt x="349" y="474"/>
                </a:lnTo>
                <a:lnTo>
                  <a:pt x="339" y="469"/>
                </a:lnTo>
                <a:lnTo>
                  <a:pt x="337" y="465"/>
                </a:lnTo>
                <a:lnTo>
                  <a:pt x="335" y="461"/>
                </a:lnTo>
                <a:lnTo>
                  <a:pt x="329" y="459"/>
                </a:lnTo>
                <a:lnTo>
                  <a:pt x="327" y="455"/>
                </a:lnTo>
                <a:lnTo>
                  <a:pt x="327" y="452"/>
                </a:lnTo>
                <a:lnTo>
                  <a:pt x="329" y="448"/>
                </a:lnTo>
                <a:lnTo>
                  <a:pt x="327" y="438"/>
                </a:lnTo>
                <a:lnTo>
                  <a:pt x="327" y="427"/>
                </a:lnTo>
                <a:lnTo>
                  <a:pt x="327" y="410"/>
                </a:lnTo>
                <a:lnTo>
                  <a:pt x="331" y="395"/>
                </a:lnTo>
                <a:lnTo>
                  <a:pt x="333" y="391"/>
                </a:lnTo>
                <a:lnTo>
                  <a:pt x="333" y="389"/>
                </a:lnTo>
                <a:lnTo>
                  <a:pt x="335" y="387"/>
                </a:lnTo>
                <a:lnTo>
                  <a:pt x="337" y="387"/>
                </a:lnTo>
                <a:lnTo>
                  <a:pt x="337" y="385"/>
                </a:lnTo>
                <a:lnTo>
                  <a:pt x="335" y="384"/>
                </a:lnTo>
                <a:lnTo>
                  <a:pt x="327" y="376"/>
                </a:lnTo>
                <a:lnTo>
                  <a:pt x="321" y="372"/>
                </a:lnTo>
                <a:lnTo>
                  <a:pt x="317" y="368"/>
                </a:lnTo>
                <a:lnTo>
                  <a:pt x="315" y="365"/>
                </a:lnTo>
                <a:lnTo>
                  <a:pt x="317" y="363"/>
                </a:lnTo>
                <a:lnTo>
                  <a:pt x="317" y="359"/>
                </a:lnTo>
                <a:lnTo>
                  <a:pt x="325" y="350"/>
                </a:lnTo>
                <a:lnTo>
                  <a:pt x="333" y="338"/>
                </a:lnTo>
                <a:lnTo>
                  <a:pt x="343" y="329"/>
                </a:lnTo>
                <a:lnTo>
                  <a:pt x="354" y="319"/>
                </a:lnTo>
                <a:lnTo>
                  <a:pt x="354" y="263"/>
                </a:lnTo>
                <a:lnTo>
                  <a:pt x="360" y="255"/>
                </a:lnTo>
                <a:lnTo>
                  <a:pt x="368" y="246"/>
                </a:lnTo>
                <a:lnTo>
                  <a:pt x="376" y="238"/>
                </a:lnTo>
                <a:lnTo>
                  <a:pt x="382" y="234"/>
                </a:lnTo>
                <a:lnTo>
                  <a:pt x="388" y="232"/>
                </a:lnTo>
                <a:lnTo>
                  <a:pt x="390" y="229"/>
                </a:lnTo>
                <a:lnTo>
                  <a:pt x="394" y="223"/>
                </a:lnTo>
                <a:lnTo>
                  <a:pt x="397" y="219"/>
                </a:lnTo>
                <a:lnTo>
                  <a:pt x="399" y="219"/>
                </a:lnTo>
                <a:lnTo>
                  <a:pt x="405" y="213"/>
                </a:lnTo>
                <a:lnTo>
                  <a:pt x="411" y="208"/>
                </a:lnTo>
                <a:lnTo>
                  <a:pt x="429" y="189"/>
                </a:lnTo>
                <a:lnTo>
                  <a:pt x="439" y="176"/>
                </a:lnTo>
                <a:lnTo>
                  <a:pt x="452" y="164"/>
                </a:lnTo>
                <a:lnTo>
                  <a:pt x="468" y="151"/>
                </a:lnTo>
                <a:lnTo>
                  <a:pt x="486" y="136"/>
                </a:lnTo>
                <a:lnTo>
                  <a:pt x="495" y="132"/>
                </a:lnTo>
                <a:lnTo>
                  <a:pt x="503" y="126"/>
                </a:lnTo>
                <a:lnTo>
                  <a:pt x="517" y="117"/>
                </a:lnTo>
                <a:lnTo>
                  <a:pt x="527" y="111"/>
                </a:lnTo>
                <a:lnTo>
                  <a:pt x="531" y="109"/>
                </a:lnTo>
                <a:lnTo>
                  <a:pt x="533" y="109"/>
                </a:lnTo>
                <a:lnTo>
                  <a:pt x="523" y="108"/>
                </a:lnTo>
                <a:lnTo>
                  <a:pt x="519" y="108"/>
                </a:lnTo>
                <a:lnTo>
                  <a:pt x="515" y="108"/>
                </a:lnTo>
                <a:lnTo>
                  <a:pt x="511" y="106"/>
                </a:lnTo>
                <a:lnTo>
                  <a:pt x="507" y="104"/>
                </a:lnTo>
                <a:lnTo>
                  <a:pt x="499" y="102"/>
                </a:lnTo>
                <a:lnTo>
                  <a:pt x="489" y="102"/>
                </a:lnTo>
                <a:lnTo>
                  <a:pt x="480" y="102"/>
                </a:lnTo>
                <a:lnTo>
                  <a:pt x="472" y="102"/>
                </a:lnTo>
                <a:lnTo>
                  <a:pt x="462" y="102"/>
                </a:lnTo>
                <a:lnTo>
                  <a:pt x="454" y="98"/>
                </a:lnTo>
                <a:lnTo>
                  <a:pt x="446" y="94"/>
                </a:lnTo>
                <a:lnTo>
                  <a:pt x="444" y="92"/>
                </a:lnTo>
                <a:lnTo>
                  <a:pt x="441" y="92"/>
                </a:lnTo>
                <a:lnTo>
                  <a:pt x="437" y="94"/>
                </a:lnTo>
                <a:lnTo>
                  <a:pt x="427" y="102"/>
                </a:lnTo>
                <a:lnTo>
                  <a:pt x="419" y="108"/>
                </a:lnTo>
                <a:lnTo>
                  <a:pt x="415" y="108"/>
                </a:lnTo>
                <a:lnTo>
                  <a:pt x="411" y="109"/>
                </a:lnTo>
                <a:lnTo>
                  <a:pt x="401" y="108"/>
                </a:lnTo>
                <a:lnTo>
                  <a:pt x="397" y="106"/>
                </a:lnTo>
                <a:lnTo>
                  <a:pt x="392" y="100"/>
                </a:lnTo>
                <a:lnTo>
                  <a:pt x="376" y="91"/>
                </a:lnTo>
                <a:lnTo>
                  <a:pt x="370" y="87"/>
                </a:lnTo>
                <a:lnTo>
                  <a:pt x="364" y="83"/>
                </a:lnTo>
                <a:lnTo>
                  <a:pt x="358" y="81"/>
                </a:lnTo>
                <a:lnTo>
                  <a:pt x="354" y="81"/>
                </a:lnTo>
                <a:lnTo>
                  <a:pt x="352" y="83"/>
                </a:lnTo>
                <a:lnTo>
                  <a:pt x="350" y="85"/>
                </a:lnTo>
                <a:lnTo>
                  <a:pt x="349" y="92"/>
                </a:lnTo>
                <a:lnTo>
                  <a:pt x="343" y="92"/>
                </a:lnTo>
                <a:lnTo>
                  <a:pt x="339" y="91"/>
                </a:lnTo>
                <a:lnTo>
                  <a:pt x="337" y="89"/>
                </a:lnTo>
                <a:lnTo>
                  <a:pt x="333" y="85"/>
                </a:lnTo>
                <a:lnTo>
                  <a:pt x="331" y="83"/>
                </a:lnTo>
                <a:lnTo>
                  <a:pt x="327" y="81"/>
                </a:lnTo>
                <a:lnTo>
                  <a:pt x="323" y="79"/>
                </a:lnTo>
                <a:lnTo>
                  <a:pt x="317" y="77"/>
                </a:lnTo>
                <a:lnTo>
                  <a:pt x="305" y="77"/>
                </a:lnTo>
                <a:lnTo>
                  <a:pt x="300" y="75"/>
                </a:lnTo>
                <a:lnTo>
                  <a:pt x="298" y="75"/>
                </a:lnTo>
                <a:lnTo>
                  <a:pt x="296" y="74"/>
                </a:lnTo>
                <a:lnTo>
                  <a:pt x="296" y="72"/>
                </a:lnTo>
                <a:lnTo>
                  <a:pt x="294" y="68"/>
                </a:lnTo>
                <a:lnTo>
                  <a:pt x="292" y="64"/>
                </a:lnTo>
                <a:lnTo>
                  <a:pt x="286" y="62"/>
                </a:lnTo>
                <a:lnTo>
                  <a:pt x="278" y="62"/>
                </a:lnTo>
                <a:lnTo>
                  <a:pt x="270" y="64"/>
                </a:lnTo>
                <a:lnTo>
                  <a:pt x="253" y="68"/>
                </a:lnTo>
                <a:lnTo>
                  <a:pt x="247" y="70"/>
                </a:lnTo>
                <a:lnTo>
                  <a:pt x="243" y="70"/>
                </a:lnTo>
                <a:lnTo>
                  <a:pt x="239" y="70"/>
                </a:lnTo>
                <a:lnTo>
                  <a:pt x="237" y="68"/>
                </a:lnTo>
                <a:lnTo>
                  <a:pt x="231" y="60"/>
                </a:lnTo>
                <a:lnTo>
                  <a:pt x="229" y="56"/>
                </a:lnTo>
                <a:lnTo>
                  <a:pt x="225" y="55"/>
                </a:lnTo>
                <a:lnTo>
                  <a:pt x="221" y="55"/>
                </a:lnTo>
                <a:lnTo>
                  <a:pt x="217" y="56"/>
                </a:lnTo>
                <a:lnTo>
                  <a:pt x="213" y="56"/>
                </a:lnTo>
                <a:lnTo>
                  <a:pt x="211" y="56"/>
                </a:lnTo>
                <a:lnTo>
                  <a:pt x="208" y="53"/>
                </a:lnTo>
                <a:lnTo>
                  <a:pt x="204" y="51"/>
                </a:lnTo>
                <a:lnTo>
                  <a:pt x="198" y="49"/>
                </a:lnTo>
                <a:lnTo>
                  <a:pt x="192" y="49"/>
                </a:lnTo>
                <a:lnTo>
                  <a:pt x="184" y="49"/>
                </a:lnTo>
                <a:lnTo>
                  <a:pt x="180" y="49"/>
                </a:lnTo>
                <a:lnTo>
                  <a:pt x="178" y="47"/>
                </a:lnTo>
                <a:lnTo>
                  <a:pt x="176" y="41"/>
                </a:lnTo>
                <a:lnTo>
                  <a:pt x="174" y="34"/>
                </a:lnTo>
                <a:lnTo>
                  <a:pt x="174" y="24"/>
                </a:lnTo>
                <a:lnTo>
                  <a:pt x="172" y="15"/>
                </a:lnTo>
                <a:lnTo>
                  <a:pt x="170" y="11"/>
                </a:lnTo>
                <a:lnTo>
                  <a:pt x="168" y="7"/>
                </a:lnTo>
                <a:lnTo>
                  <a:pt x="166" y="4"/>
                </a:lnTo>
                <a:lnTo>
                  <a:pt x="164" y="2"/>
                </a:lnTo>
                <a:lnTo>
                  <a:pt x="161" y="0"/>
                </a:lnTo>
                <a:lnTo>
                  <a:pt x="157" y="0"/>
                </a:lnTo>
                <a:lnTo>
                  <a:pt x="157" y="21"/>
                </a:lnTo>
                <a:lnTo>
                  <a:pt x="71" y="21"/>
                </a:lnTo>
                <a:lnTo>
                  <a:pt x="2" y="21"/>
                </a:lnTo>
                <a:lnTo>
                  <a:pt x="0" y="22"/>
                </a:lnTo>
                <a:lnTo>
                  <a:pt x="0" y="24"/>
                </a:lnTo>
                <a:lnTo>
                  <a:pt x="0" y="28"/>
                </a:lnTo>
                <a:lnTo>
                  <a:pt x="6" y="39"/>
                </a:lnTo>
                <a:lnTo>
                  <a:pt x="8" y="47"/>
                </a:lnTo>
                <a:lnTo>
                  <a:pt x="8" y="55"/>
                </a:lnTo>
                <a:lnTo>
                  <a:pt x="8" y="64"/>
                </a:lnTo>
                <a:lnTo>
                  <a:pt x="4" y="75"/>
                </a:lnTo>
                <a:lnTo>
                  <a:pt x="6" y="94"/>
                </a:lnTo>
                <a:lnTo>
                  <a:pt x="8" y="106"/>
                </a:lnTo>
                <a:lnTo>
                  <a:pt x="10" y="113"/>
                </a:lnTo>
                <a:lnTo>
                  <a:pt x="12" y="117"/>
                </a:lnTo>
                <a:lnTo>
                  <a:pt x="12" y="119"/>
                </a:lnTo>
                <a:lnTo>
                  <a:pt x="14" y="123"/>
                </a:lnTo>
                <a:lnTo>
                  <a:pt x="12" y="132"/>
                </a:lnTo>
                <a:lnTo>
                  <a:pt x="18" y="143"/>
                </a:lnTo>
                <a:lnTo>
                  <a:pt x="22" y="155"/>
                </a:lnTo>
                <a:lnTo>
                  <a:pt x="25" y="166"/>
                </a:lnTo>
                <a:lnTo>
                  <a:pt x="25" y="177"/>
                </a:lnTo>
                <a:lnTo>
                  <a:pt x="27" y="208"/>
                </a:lnTo>
                <a:lnTo>
                  <a:pt x="27" y="227"/>
                </a:lnTo>
                <a:lnTo>
                  <a:pt x="29" y="249"/>
                </a:lnTo>
                <a:lnTo>
                  <a:pt x="29" y="263"/>
                </a:lnTo>
                <a:lnTo>
                  <a:pt x="31" y="272"/>
                </a:lnTo>
                <a:lnTo>
                  <a:pt x="35" y="278"/>
                </a:lnTo>
                <a:lnTo>
                  <a:pt x="37" y="281"/>
                </a:lnTo>
                <a:lnTo>
                  <a:pt x="41" y="289"/>
                </a:lnTo>
                <a:lnTo>
                  <a:pt x="43" y="293"/>
                </a:lnTo>
                <a:lnTo>
                  <a:pt x="45" y="298"/>
                </a:lnTo>
                <a:lnTo>
                  <a:pt x="45" y="304"/>
                </a:lnTo>
                <a:lnTo>
                  <a:pt x="47" y="314"/>
                </a:lnTo>
                <a:lnTo>
                  <a:pt x="49" y="336"/>
                </a:lnTo>
                <a:lnTo>
                  <a:pt x="47" y="344"/>
                </a:lnTo>
                <a:lnTo>
                  <a:pt x="45" y="351"/>
                </a:lnTo>
                <a:lnTo>
                  <a:pt x="43" y="355"/>
                </a:lnTo>
                <a:lnTo>
                  <a:pt x="39" y="359"/>
                </a:lnTo>
                <a:lnTo>
                  <a:pt x="35" y="363"/>
                </a:lnTo>
                <a:lnTo>
                  <a:pt x="33" y="367"/>
                </a:lnTo>
                <a:lnTo>
                  <a:pt x="31" y="372"/>
                </a:lnTo>
                <a:lnTo>
                  <a:pt x="31" y="378"/>
                </a:lnTo>
                <a:lnTo>
                  <a:pt x="31" y="382"/>
                </a:lnTo>
                <a:lnTo>
                  <a:pt x="33" y="384"/>
                </a:lnTo>
                <a:lnTo>
                  <a:pt x="35" y="385"/>
                </a:lnTo>
                <a:lnTo>
                  <a:pt x="39" y="387"/>
                </a:lnTo>
                <a:lnTo>
                  <a:pt x="43" y="389"/>
                </a:lnTo>
                <a:lnTo>
                  <a:pt x="49" y="391"/>
                </a:lnTo>
                <a:lnTo>
                  <a:pt x="53" y="393"/>
                </a:lnTo>
                <a:lnTo>
                  <a:pt x="55" y="397"/>
                </a:lnTo>
                <a:lnTo>
                  <a:pt x="57" y="404"/>
                </a:lnTo>
                <a:lnTo>
                  <a:pt x="57" y="591"/>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6" name="Freeform 13">
            <a:extLst>
              <a:ext uri="{FF2B5EF4-FFF2-40B4-BE49-F238E27FC236}">
                <a16:creationId xmlns:a16="http://schemas.microsoft.com/office/drawing/2014/main" id="{A0F41BFF-5046-1915-FDF4-1FFE06381A73}"/>
              </a:ext>
            </a:extLst>
          </p:cNvPr>
          <p:cNvSpPr>
            <a:spLocks/>
          </p:cNvSpPr>
          <p:nvPr/>
        </p:nvSpPr>
        <p:spPr bwMode="auto">
          <a:xfrm>
            <a:off x="5010117" y="1382646"/>
            <a:ext cx="661226" cy="781067"/>
          </a:xfrm>
          <a:custGeom>
            <a:avLst/>
            <a:gdLst>
              <a:gd name="T0" fmla="*/ 2147483647 w 533"/>
              <a:gd name="T1" fmla="*/ 2147483647 h 591"/>
              <a:gd name="T2" fmla="*/ 2147483647 w 533"/>
              <a:gd name="T3" fmla="*/ 2147483647 h 591"/>
              <a:gd name="T4" fmla="*/ 2147483647 w 533"/>
              <a:gd name="T5" fmla="*/ 2147483647 h 591"/>
              <a:gd name="T6" fmla="*/ 2147483647 w 533"/>
              <a:gd name="T7" fmla="*/ 2147483647 h 591"/>
              <a:gd name="T8" fmla="*/ 2147483647 w 533"/>
              <a:gd name="T9" fmla="*/ 2147483647 h 591"/>
              <a:gd name="T10" fmla="*/ 2147483647 w 533"/>
              <a:gd name="T11" fmla="*/ 2147483647 h 591"/>
              <a:gd name="T12" fmla="*/ 2147483647 w 533"/>
              <a:gd name="T13" fmla="*/ 2147483647 h 591"/>
              <a:gd name="T14" fmla="*/ 2147483647 w 533"/>
              <a:gd name="T15" fmla="*/ 2147483647 h 591"/>
              <a:gd name="T16" fmla="*/ 2147483647 w 533"/>
              <a:gd name="T17" fmla="*/ 2147483647 h 591"/>
              <a:gd name="T18" fmla="*/ 2147483647 w 533"/>
              <a:gd name="T19" fmla="*/ 2147483647 h 591"/>
              <a:gd name="T20" fmla="*/ 2147483647 w 533"/>
              <a:gd name="T21" fmla="*/ 2147483647 h 591"/>
              <a:gd name="T22" fmla="*/ 2147483647 w 533"/>
              <a:gd name="T23" fmla="*/ 2147483647 h 591"/>
              <a:gd name="T24" fmla="*/ 2147483647 w 533"/>
              <a:gd name="T25" fmla="*/ 2147483647 h 591"/>
              <a:gd name="T26" fmla="*/ 2147483647 w 533"/>
              <a:gd name="T27" fmla="*/ 2147483647 h 591"/>
              <a:gd name="T28" fmla="*/ 2147483647 w 533"/>
              <a:gd name="T29" fmla="*/ 2147483647 h 591"/>
              <a:gd name="T30" fmla="*/ 2147483647 w 533"/>
              <a:gd name="T31" fmla="*/ 2147483647 h 591"/>
              <a:gd name="T32" fmla="*/ 2147483647 w 533"/>
              <a:gd name="T33" fmla="*/ 2147483647 h 591"/>
              <a:gd name="T34" fmla="*/ 2147483647 w 533"/>
              <a:gd name="T35" fmla="*/ 2147483647 h 591"/>
              <a:gd name="T36" fmla="*/ 2147483647 w 533"/>
              <a:gd name="T37" fmla="*/ 2147483647 h 591"/>
              <a:gd name="T38" fmla="*/ 2147483647 w 533"/>
              <a:gd name="T39" fmla="*/ 2147483647 h 591"/>
              <a:gd name="T40" fmla="*/ 2147483647 w 533"/>
              <a:gd name="T41" fmla="*/ 2147483647 h 591"/>
              <a:gd name="T42" fmla="*/ 2147483647 w 533"/>
              <a:gd name="T43" fmla="*/ 2147483647 h 591"/>
              <a:gd name="T44" fmla="*/ 2147483647 w 533"/>
              <a:gd name="T45" fmla="*/ 2147483647 h 591"/>
              <a:gd name="T46" fmla="*/ 2147483647 w 533"/>
              <a:gd name="T47" fmla="*/ 2147483647 h 591"/>
              <a:gd name="T48" fmla="*/ 2147483647 w 533"/>
              <a:gd name="T49" fmla="*/ 2147483647 h 591"/>
              <a:gd name="T50" fmla="*/ 2147483647 w 533"/>
              <a:gd name="T51" fmla="*/ 2147483647 h 591"/>
              <a:gd name="T52" fmla="*/ 2147483647 w 533"/>
              <a:gd name="T53" fmla="*/ 2147483647 h 591"/>
              <a:gd name="T54" fmla="*/ 2147483647 w 533"/>
              <a:gd name="T55" fmla="*/ 2147483647 h 591"/>
              <a:gd name="T56" fmla="*/ 2147483647 w 533"/>
              <a:gd name="T57" fmla="*/ 2147483647 h 591"/>
              <a:gd name="T58" fmla="*/ 2147483647 w 533"/>
              <a:gd name="T59" fmla="*/ 2147483647 h 591"/>
              <a:gd name="T60" fmla="*/ 2147483647 w 533"/>
              <a:gd name="T61" fmla="*/ 2147483647 h 591"/>
              <a:gd name="T62" fmla="*/ 2147483647 w 533"/>
              <a:gd name="T63" fmla="*/ 2147483647 h 591"/>
              <a:gd name="T64" fmla="*/ 2147483647 w 533"/>
              <a:gd name="T65" fmla="*/ 2147483647 h 591"/>
              <a:gd name="T66" fmla="*/ 2147483647 w 533"/>
              <a:gd name="T67" fmla="*/ 2147483647 h 591"/>
              <a:gd name="T68" fmla="*/ 2147483647 w 533"/>
              <a:gd name="T69" fmla="*/ 2147483647 h 591"/>
              <a:gd name="T70" fmla="*/ 2147483647 w 533"/>
              <a:gd name="T71" fmla="*/ 2147483647 h 591"/>
              <a:gd name="T72" fmla="*/ 2147483647 w 533"/>
              <a:gd name="T73" fmla="*/ 2147483647 h 591"/>
              <a:gd name="T74" fmla="*/ 2147483647 w 533"/>
              <a:gd name="T75" fmla="*/ 2147483647 h 591"/>
              <a:gd name="T76" fmla="*/ 2147483647 w 533"/>
              <a:gd name="T77" fmla="*/ 2147483647 h 591"/>
              <a:gd name="T78" fmla="*/ 2147483647 w 533"/>
              <a:gd name="T79" fmla="*/ 2147483647 h 591"/>
              <a:gd name="T80" fmla="*/ 2147483647 w 533"/>
              <a:gd name="T81" fmla="*/ 2147483647 h 591"/>
              <a:gd name="T82" fmla="*/ 2147483647 w 533"/>
              <a:gd name="T83" fmla="*/ 2147483647 h 591"/>
              <a:gd name="T84" fmla="*/ 0 w 533"/>
              <a:gd name="T85" fmla="*/ 2147483647 h 591"/>
              <a:gd name="T86" fmla="*/ 2147483647 w 533"/>
              <a:gd name="T87" fmla="*/ 2147483647 h 591"/>
              <a:gd name="T88" fmla="*/ 2147483647 w 533"/>
              <a:gd name="T89" fmla="*/ 2147483647 h 591"/>
              <a:gd name="T90" fmla="*/ 2147483647 w 533"/>
              <a:gd name="T91" fmla="*/ 2147483647 h 591"/>
              <a:gd name="T92" fmla="*/ 2147483647 w 533"/>
              <a:gd name="T93" fmla="*/ 2147483647 h 591"/>
              <a:gd name="T94" fmla="*/ 2147483647 w 533"/>
              <a:gd name="T95" fmla="*/ 2147483647 h 591"/>
              <a:gd name="T96" fmla="*/ 2147483647 w 533"/>
              <a:gd name="T97" fmla="*/ 2147483647 h 591"/>
              <a:gd name="T98" fmla="*/ 2147483647 w 533"/>
              <a:gd name="T99" fmla="*/ 2147483647 h 591"/>
              <a:gd name="T100" fmla="*/ 2147483647 w 533"/>
              <a:gd name="T101" fmla="*/ 2147483647 h 591"/>
              <a:gd name="T102" fmla="*/ 2147483647 w 533"/>
              <a:gd name="T103" fmla="*/ 2147483647 h 591"/>
              <a:gd name="T104" fmla="*/ 2147483647 w 533"/>
              <a:gd name="T105" fmla="*/ 2147483647 h 591"/>
              <a:gd name="T106" fmla="*/ 2147483647 w 533"/>
              <a:gd name="T107" fmla="*/ 2147483647 h 591"/>
              <a:gd name="T108" fmla="*/ 2147483647 w 533"/>
              <a:gd name="T109" fmla="*/ 2147483647 h 5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3" h="591">
                <a:moveTo>
                  <a:pt x="57" y="591"/>
                </a:moveTo>
                <a:lnTo>
                  <a:pt x="303" y="588"/>
                </a:lnTo>
                <a:lnTo>
                  <a:pt x="450" y="584"/>
                </a:lnTo>
                <a:lnTo>
                  <a:pt x="446" y="561"/>
                </a:lnTo>
                <a:lnTo>
                  <a:pt x="442" y="546"/>
                </a:lnTo>
                <a:lnTo>
                  <a:pt x="433" y="537"/>
                </a:lnTo>
                <a:lnTo>
                  <a:pt x="425" y="529"/>
                </a:lnTo>
                <a:lnTo>
                  <a:pt x="407" y="522"/>
                </a:lnTo>
                <a:lnTo>
                  <a:pt x="401" y="516"/>
                </a:lnTo>
                <a:lnTo>
                  <a:pt x="397" y="506"/>
                </a:lnTo>
                <a:lnTo>
                  <a:pt x="395" y="499"/>
                </a:lnTo>
                <a:lnTo>
                  <a:pt x="390" y="493"/>
                </a:lnTo>
                <a:lnTo>
                  <a:pt x="370" y="484"/>
                </a:lnTo>
                <a:lnTo>
                  <a:pt x="347" y="472"/>
                </a:lnTo>
                <a:lnTo>
                  <a:pt x="335" y="461"/>
                </a:lnTo>
                <a:lnTo>
                  <a:pt x="327" y="455"/>
                </a:lnTo>
                <a:lnTo>
                  <a:pt x="327" y="452"/>
                </a:lnTo>
                <a:lnTo>
                  <a:pt x="329" y="448"/>
                </a:lnTo>
                <a:lnTo>
                  <a:pt x="327" y="408"/>
                </a:lnTo>
                <a:lnTo>
                  <a:pt x="331" y="395"/>
                </a:lnTo>
                <a:lnTo>
                  <a:pt x="335" y="387"/>
                </a:lnTo>
                <a:lnTo>
                  <a:pt x="337" y="385"/>
                </a:lnTo>
                <a:lnTo>
                  <a:pt x="335" y="384"/>
                </a:lnTo>
                <a:lnTo>
                  <a:pt x="325" y="376"/>
                </a:lnTo>
                <a:lnTo>
                  <a:pt x="317" y="368"/>
                </a:lnTo>
                <a:lnTo>
                  <a:pt x="315" y="365"/>
                </a:lnTo>
                <a:lnTo>
                  <a:pt x="317" y="359"/>
                </a:lnTo>
                <a:lnTo>
                  <a:pt x="333" y="338"/>
                </a:lnTo>
                <a:lnTo>
                  <a:pt x="354" y="319"/>
                </a:lnTo>
                <a:lnTo>
                  <a:pt x="354" y="263"/>
                </a:lnTo>
                <a:lnTo>
                  <a:pt x="382" y="234"/>
                </a:lnTo>
                <a:lnTo>
                  <a:pt x="390" y="229"/>
                </a:lnTo>
                <a:lnTo>
                  <a:pt x="394" y="223"/>
                </a:lnTo>
                <a:lnTo>
                  <a:pt x="399" y="217"/>
                </a:lnTo>
                <a:lnTo>
                  <a:pt x="411" y="208"/>
                </a:lnTo>
                <a:lnTo>
                  <a:pt x="429" y="187"/>
                </a:lnTo>
                <a:lnTo>
                  <a:pt x="452" y="162"/>
                </a:lnTo>
                <a:lnTo>
                  <a:pt x="466" y="149"/>
                </a:lnTo>
                <a:lnTo>
                  <a:pt x="486" y="136"/>
                </a:lnTo>
                <a:lnTo>
                  <a:pt x="517" y="117"/>
                </a:lnTo>
                <a:lnTo>
                  <a:pt x="527" y="111"/>
                </a:lnTo>
                <a:lnTo>
                  <a:pt x="533" y="109"/>
                </a:lnTo>
                <a:lnTo>
                  <a:pt x="515" y="108"/>
                </a:lnTo>
                <a:lnTo>
                  <a:pt x="499" y="102"/>
                </a:lnTo>
                <a:lnTo>
                  <a:pt x="480" y="102"/>
                </a:lnTo>
                <a:lnTo>
                  <a:pt x="462" y="102"/>
                </a:lnTo>
                <a:lnTo>
                  <a:pt x="452" y="98"/>
                </a:lnTo>
                <a:lnTo>
                  <a:pt x="446" y="94"/>
                </a:lnTo>
                <a:lnTo>
                  <a:pt x="441" y="92"/>
                </a:lnTo>
                <a:lnTo>
                  <a:pt x="437" y="92"/>
                </a:lnTo>
                <a:lnTo>
                  <a:pt x="425" y="102"/>
                </a:lnTo>
                <a:lnTo>
                  <a:pt x="411" y="109"/>
                </a:lnTo>
                <a:lnTo>
                  <a:pt x="390" y="100"/>
                </a:lnTo>
                <a:lnTo>
                  <a:pt x="364" y="83"/>
                </a:lnTo>
                <a:lnTo>
                  <a:pt x="354" y="81"/>
                </a:lnTo>
                <a:lnTo>
                  <a:pt x="350" y="85"/>
                </a:lnTo>
                <a:lnTo>
                  <a:pt x="349" y="92"/>
                </a:lnTo>
                <a:lnTo>
                  <a:pt x="339" y="91"/>
                </a:lnTo>
                <a:lnTo>
                  <a:pt x="333" y="85"/>
                </a:lnTo>
                <a:lnTo>
                  <a:pt x="327" y="79"/>
                </a:lnTo>
                <a:lnTo>
                  <a:pt x="317" y="77"/>
                </a:lnTo>
                <a:lnTo>
                  <a:pt x="300" y="75"/>
                </a:lnTo>
                <a:lnTo>
                  <a:pt x="296" y="74"/>
                </a:lnTo>
                <a:lnTo>
                  <a:pt x="294" y="68"/>
                </a:lnTo>
                <a:lnTo>
                  <a:pt x="292" y="62"/>
                </a:lnTo>
                <a:lnTo>
                  <a:pt x="286" y="62"/>
                </a:lnTo>
                <a:lnTo>
                  <a:pt x="270" y="62"/>
                </a:lnTo>
                <a:lnTo>
                  <a:pt x="253" y="68"/>
                </a:lnTo>
                <a:lnTo>
                  <a:pt x="241" y="70"/>
                </a:lnTo>
                <a:lnTo>
                  <a:pt x="237" y="68"/>
                </a:lnTo>
                <a:lnTo>
                  <a:pt x="231" y="60"/>
                </a:lnTo>
                <a:lnTo>
                  <a:pt x="225" y="55"/>
                </a:lnTo>
                <a:lnTo>
                  <a:pt x="217" y="56"/>
                </a:lnTo>
                <a:lnTo>
                  <a:pt x="211" y="56"/>
                </a:lnTo>
                <a:lnTo>
                  <a:pt x="206" y="53"/>
                </a:lnTo>
                <a:lnTo>
                  <a:pt x="198" y="49"/>
                </a:lnTo>
                <a:lnTo>
                  <a:pt x="182" y="49"/>
                </a:lnTo>
                <a:lnTo>
                  <a:pt x="178" y="47"/>
                </a:lnTo>
                <a:lnTo>
                  <a:pt x="176" y="41"/>
                </a:lnTo>
                <a:lnTo>
                  <a:pt x="172" y="24"/>
                </a:lnTo>
                <a:lnTo>
                  <a:pt x="168" y="7"/>
                </a:lnTo>
                <a:lnTo>
                  <a:pt x="164" y="2"/>
                </a:lnTo>
                <a:lnTo>
                  <a:pt x="155" y="0"/>
                </a:lnTo>
                <a:lnTo>
                  <a:pt x="157" y="21"/>
                </a:lnTo>
                <a:lnTo>
                  <a:pt x="2" y="19"/>
                </a:lnTo>
                <a:lnTo>
                  <a:pt x="0" y="28"/>
                </a:lnTo>
                <a:lnTo>
                  <a:pt x="4" y="39"/>
                </a:lnTo>
                <a:lnTo>
                  <a:pt x="8" y="55"/>
                </a:lnTo>
                <a:lnTo>
                  <a:pt x="8" y="64"/>
                </a:lnTo>
                <a:lnTo>
                  <a:pt x="4" y="75"/>
                </a:lnTo>
                <a:lnTo>
                  <a:pt x="6" y="106"/>
                </a:lnTo>
                <a:lnTo>
                  <a:pt x="10" y="117"/>
                </a:lnTo>
                <a:lnTo>
                  <a:pt x="14" y="123"/>
                </a:lnTo>
                <a:lnTo>
                  <a:pt x="10" y="132"/>
                </a:lnTo>
                <a:lnTo>
                  <a:pt x="22" y="155"/>
                </a:lnTo>
                <a:lnTo>
                  <a:pt x="25" y="177"/>
                </a:lnTo>
                <a:lnTo>
                  <a:pt x="29" y="249"/>
                </a:lnTo>
                <a:lnTo>
                  <a:pt x="31" y="272"/>
                </a:lnTo>
                <a:lnTo>
                  <a:pt x="37" y="281"/>
                </a:lnTo>
                <a:lnTo>
                  <a:pt x="45" y="298"/>
                </a:lnTo>
                <a:lnTo>
                  <a:pt x="47" y="336"/>
                </a:lnTo>
                <a:lnTo>
                  <a:pt x="45" y="351"/>
                </a:lnTo>
                <a:lnTo>
                  <a:pt x="39" y="359"/>
                </a:lnTo>
                <a:lnTo>
                  <a:pt x="33" y="367"/>
                </a:lnTo>
                <a:lnTo>
                  <a:pt x="31" y="378"/>
                </a:lnTo>
                <a:lnTo>
                  <a:pt x="35" y="385"/>
                </a:lnTo>
                <a:lnTo>
                  <a:pt x="43" y="389"/>
                </a:lnTo>
                <a:lnTo>
                  <a:pt x="53" y="393"/>
                </a:lnTo>
                <a:lnTo>
                  <a:pt x="55" y="404"/>
                </a:lnTo>
                <a:lnTo>
                  <a:pt x="57" y="591"/>
                </a:lnTo>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7" name="Freeform 14">
            <a:extLst>
              <a:ext uri="{FF2B5EF4-FFF2-40B4-BE49-F238E27FC236}">
                <a16:creationId xmlns:a16="http://schemas.microsoft.com/office/drawing/2014/main" id="{83E4D78E-9FDA-4AC3-0E49-E18F3359EB1C}"/>
              </a:ext>
            </a:extLst>
          </p:cNvPr>
          <p:cNvSpPr>
            <a:spLocks/>
          </p:cNvSpPr>
          <p:nvPr/>
        </p:nvSpPr>
        <p:spPr bwMode="auto">
          <a:xfrm>
            <a:off x="5401131" y="1672512"/>
            <a:ext cx="507045" cy="609719"/>
          </a:xfrm>
          <a:custGeom>
            <a:avLst/>
            <a:gdLst>
              <a:gd name="T0" fmla="*/ 2147483647 w 409"/>
              <a:gd name="T1" fmla="*/ 2147483647 h 461"/>
              <a:gd name="T2" fmla="*/ 2147483647 w 409"/>
              <a:gd name="T3" fmla="*/ 2147483647 h 461"/>
              <a:gd name="T4" fmla="*/ 2147483647 w 409"/>
              <a:gd name="T5" fmla="*/ 2147483647 h 461"/>
              <a:gd name="T6" fmla="*/ 2147483647 w 409"/>
              <a:gd name="T7" fmla="*/ 2147483647 h 461"/>
              <a:gd name="T8" fmla="*/ 2147483647 w 409"/>
              <a:gd name="T9" fmla="*/ 2147483647 h 461"/>
              <a:gd name="T10" fmla="*/ 2147483647 w 409"/>
              <a:gd name="T11" fmla="*/ 2147483647 h 461"/>
              <a:gd name="T12" fmla="*/ 2147483647 w 409"/>
              <a:gd name="T13" fmla="*/ 2147483647 h 461"/>
              <a:gd name="T14" fmla="*/ 2147483647 w 409"/>
              <a:gd name="T15" fmla="*/ 2147483647 h 461"/>
              <a:gd name="T16" fmla="*/ 2147483647 w 409"/>
              <a:gd name="T17" fmla="*/ 2147483647 h 461"/>
              <a:gd name="T18" fmla="*/ 2147483647 w 409"/>
              <a:gd name="T19" fmla="*/ 2147483647 h 461"/>
              <a:gd name="T20" fmla="*/ 2147483647 w 409"/>
              <a:gd name="T21" fmla="*/ 2147483647 h 461"/>
              <a:gd name="T22" fmla="*/ 2147483647 w 409"/>
              <a:gd name="T23" fmla="*/ 2147483647 h 461"/>
              <a:gd name="T24" fmla="*/ 2147483647 w 409"/>
              <a:gd name="T25" fmla="*/ 2147483647 h 461"/>
              <a:gd name="T26" fmla="*/ 2147483647 w 409"/>
              <a:gd name="T27" fmla="*/ 2147483647 h 461"/>
              <a:gd name="T28" fmla="*/ 2147483647 w 409"/>
              <a:gd name="T29" fmla="*/ 2147483647 h 461"/>
              <a:gd name="T30" fmla="*/ 0 w 409"/>
              <a:gd name="T31" fmla="*/ 2147483647 h 461"/>
              <a:gd name="T32" fmla="*/ 2147483647 w 409"/>
              <a:gd name="T33" fmla="*/ 2147483647 h 461"/>
              <a:gd name="T34" fmla="*/ 2147483647 w 409"/>
              <a:gd name="T35" fmla="*/ 2147483647 h 461"/>
              <a:gd name="T36" fmla="*/ 2147483647 w 409"/>
              <a:gd name="T37" fmla="*/ 2147483647 h 461"/>
              <a:gd name="T38" fmla="*/ 2147483647 w 409"/>
              <a:gd name="T39" fmla="*/ 2147483647 h 461"/>
              <a:gd name="T40" fmla="*/ 2147483647 w 409"/>
              <a:gd name="T41" fmla="*/ 2147483647 h 461"/>
              <a:gd name="T42" fmla="*/ 2147483647 w 409"/>
              <a:gd name="T43" fmla="*/ 2147483647 h 461"/>
              <a:gd name="T44" fmla="*/ 2147483647 w 409"/>
              <a:gd name="T45" fmla="*/ 2147483647 h 461"/>
              <a:gd name="T46" fmla="*/ 2147483647 w 409"/>
              <a:gd name="T47" fmla="*/ 2147483647 h 461"/>
              <a:gd name="T48" fmla="*/ 2147483647 w 409"/>
              <a:gd name="T49" fmla="*/ 2147483647 h 461"/>
              <a:gd name="T50" fmla="*/ 2147483647 w 409"/>
              <a:gd name="T51" fmla="*/ 2147483647 h 461"/>
              <a:gd name="T52" fmla="*/ 2147483647 w 409"/>
              <a:gd name="T53" fmla="*/ 2147483647 h 461"/>
              <a:gd name="T54" fmla="*/ 2147483647 w 409"/>
              <a:gd name="T55" fmla="*/ 2147483647 h 461"/>
              <a:gd name="T56" fmla="*/ 2147483647 w 409"/>
              <a:gd name="T57" fmla="*/ 2147483647 h 461"/>
              <a:gd name="T58" fmla="*/ 2147483647 w 409"/>
              <a:gd name="T59" fmla="*/ 2147483647 h 461"/>
              <a:gd name="T60" fmla="*/ 2147483647 w 409"/>
              <a:gd name="T61" fmla="*/ 2147483647 h 461"/>
              <a:gd name="T62" fmla="*/ 2147483647 w 409"/>
              <a:gd name="T63" fmla="*/ 2147483647 h 461"/>
              <a:gd name="T64" fmla="*/ 2147483647 w 409"/>
              <a:gd name="T65" fmla="*/ 2147483647 h 461"/>
              <a:gd name="T66" fmla="*/ 2147483647 w 409"/>
              <a:gd name="T67" fmla="*/ 2147483647 h 461"/>
              <a:gd name="T68" fmla="*/ 2147483647 w 409"/>
              <a:gd name="T69" fmla="*/ 2147483647 h 461"/>
              <a:gd name="T70" fmla="*/ 2147483647 w 409"/>
              <a:gd name="T71" fmla="*/ 2147483647 h 461"/>
              <a:gd name="T72" fmla="*/ 2147483647 w 409"/>
              <a:gd name="T73" fmla="*/ 2147483647 h 461"/>
              <a:gd name="T74" fmla="*/ 2147483647 w 409"/>
              <a:gd name="T75" fmla="*/ 2147483647 h 461"/>
              <a:gd name="T76" fmla="*/ 2147483647 w 409"/>
              <a:gd name="T77" fmla="*/ 2147483647 h 461"/>
              <a:gd name="T78" fmla="*/ 2147483647 w 409"/>
              <a:gd name="T79" fmla="*/ 2147483647 h 461"/>
              <a:gd name="T80" fmla="*/ 2147483647 w 409"/>
              <a:gd name="T81" fmla="*/ 2147483647 h 461"/>
              <a:gd name="T82" fmla="*/ 2147483647 w 409"/>
              <a:gd name="T83" fmla="*/ 2147483647 h 461"/>
              <a:gd name="T84" fmla="*/ 2147483647 w 409"/>
              <a:gd name="T85" fmla="*/ 2147483647 h 461"/>
              <a:gd name="T86" fmla="*/ 2147483647 w 409"/>
              <a:gd name="T87" fmla="*/ 2147483647 h 461"/>
              <a:gd name="T88" fmla="*/ 2147483647 w 409"/>
              <a:gd name="T89" fmla="*/ 2147483647 h 461"/>
              <a:gd name="T90" fmla="*/ 2147483647 w 409"/>
              <a:gd name="T91" fmla="*/ 2147483647 h 461"/>
              <a:gd name="T92" fmla="*/ 2147483647 w 409"/>
              <a:gd name="T93" fmla="*/ 2147483647 h 461"/>
              <a:gd name="T94" fmla="*/ 2147483647 w 409"/>
              <a:gd name="T95" fmla="*/ 2147483647 h 461"/>
              <a:gd name="T96" fmla="*/ 2147483647 w 409"/>
              <a:gd name="T97" fmla="*/ 2147483647 h 461"/>
              <a:gd name="T98" fmla="*/ 2147483647 w 409"/>
              <a:gd name="T99" fmla="*/ 2147483647 h 461"/>
              <a:gd name="T100" fmla="*/ 2147483647 w 409"/>
              <a:gd name="T101" fmla="*/ 2147483647 h 461"/>
              <a:gd name="T102" fmla="*/ 2147483647 w 409"/>
              <a:gd name="T103" fmla="*/ 2147483647 h 461"/>
              <a:gd name="T104" fmla="*/ 2147483647 w 409"/>
              <a:gd name="T105" fmla="*/ 2147483647 h 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9" h="461">
                <a:moveTo>
                  <a:pt x="186" y="461"/>
                </a:moveTo>
                <a:lnTo>
                  <a:pt x="184" y="458"/>
                </a:lnTo>
                <a:lnTo>
                  <a:pt x="180" y="456"/>
                </a:lnTo>
                <a:lnTo>
                  <a:pt x="169" y="450"/>
                </a:lnTo>
                <a:lnTo>
                  <a:pt x="163" y="446"/>
                </a:lnTo>
                <a:lnTo>
                  <a:pt x="157" y="441"/>
                </a:lnTo>
                <a:lnTo>
                  <a:pt x="151" y="433"/>
                </a:lnTo>
                <a:lnTo>
                  <a:pt x="147" y="429"/>
                </a:lnTo>
                <a:lnTo>
                  <a:pt x="145" y="424"/>
                </a:lnTo>
                <a:lnTo>
                  <a:pt x="143" y="410"/>
                </a:lnTo>
                <a:lnTo>
                  <a:pt x="145" y="403"/>
                </a:lnTo>
                <a:lnTo>
                  <a:pt x="145" y="395"/>
                </a:lnTo>
                <a:lnTo>
                  <a:pt x="147" y="391"/>
                </a:lnTo>
                <a:lnTo>
                  <a:pt x="149" y="388"/>
                </a:lnTo>
                <a:lnTo>
                  <a:pt x="149" y="384"/>
                </a:lnTo>
                <a:lnTo>
                  <a:pt x="147" y="382"/>
                </a:lnTo>
                <a:lnTo>
                  <a:pt x="143" y="378"/>
                </a:lnTo>
                <a:lnTo>
                  <a:pt x="139" y="372"/>
                </a:lnTo>
                <a:lnTo>
                  <a:pt x="139" y="369"/>
                </a:lnTo>
                <a:lnTo>
                  <a:pt x="137" y="367"/>
                </a:lnTo>
                <a:lnTo>
                  <a:pt x="137" y="365"/>
                </a:lnTo>
                <a:lnTo>
                  <a:pt x="135" y="365"/>
                </a:lnTo>
                <a:lnTo>
                  <a:pt x="133" y="354"/>
                </a:lnTo>
                <a:lnTo>
                  <a:pt x="133" y="342"/>
                </a:lnTo>
                <a:lnTo>
                  <a:pt x="129" y="335"/>
                </a:lnTo>
                <a:lnTo>
                  <a:pt x="127" y="327"/>
                </a:lnTo>
                <a:lnTo>
                  <a:pt x="124" y="321"/>
                </a:lnTo>
                <a:lnTo>
                  <a:pt x="120" y="318"/>
                </a:lnTo>
                <a:lnTo>
                  <a:pt x="114" y="314"/>
                </a:lnTo>
                <a:lnTo>
                  <a:pt x="110" y="312"/>
                </a:lnTo>
                <a:lnTo>
                  <a:pt x="100" y="306"/>
                </a:lnTo>
                <a:lnTo>
                  <a:pt x="92" y="303"/>
                </a:lnTo>
                <a:lnTo>
                  <a:pt x="88" y="299"/>
                </a:lnTo>
                <a:lnTo>
                  <a:pt x="86" y="297"/>
                </a:lnTo>
                <a:lnTo>
                  <a:pt x="84" y="293"/>
                </a:lnTo>
                <a:lnTo>
                  <a:pt x="84" y="287"/>
                </a:lnTo>
                <a:lnTo>
                  <a:pt x="82" y="284"/>
                </a:lnTo>
                <a:lnTo>
                  <a:pt x="82" y="282"/>
                </a:lnTo>
                <a:lnTo>
                  <a:pt x="79" y="278"/>
                </a:lnTo>
                <a:lnTo>
                  <a:pt x="75" y="274"/>
                </a:lnTo>
                <a:lnTo>
                  <a:pt x="67" y="270"/>
                </a:lnTo>
                <a:lnTo>
                  <a:pt x="55" y="265"/>
                </a:lnTo>
                <a:lnTo>
                  <a:pt x="34" y="255"/>
                </a:lnTo>
                <a:lnTo>
                  <a:pt x="24" y="250"/>
                </a:lnTo>
                <a:lnTo>
                  <a:pt x="22" y="246"/>
                </a:lnTo>
                <a:lnTo>
                  <a:pt x="20" y="242"/>
                </a:lnTo>
                <a:lnTo>
                  <a:pt x="14" y="240"/>
                </a:lnTo>
                <a:lnTo>
                  <a:pt x="12" y="236"/>
                </a:lnTo>
                <a:lnTo>
                  <a:pt x="12" y="233"/>
                </a:lnTo>
                <a:lnTo>
                  <a:pt x="14" y="229"/>
                </a:lnTo>
                <a:lnTo>
                  <a:pt x="12" y="219"/>
                </a:lnTo>
                <a:lnTo>
                  <a:pt x="12" y="208"/>
                </a:lnTo>
                <a:lnTo>
                  <a:pt x="12" y="191"/>
                </a:lnTo>
                <a:lnTo>
                  <a:pt x="16" y="176"/>
                </a:lnTo>
                <a:lnTo>
                  <a:pt x="18" y="172"/>
                </a:lnTo>
                <a:lnTo>
                  <a:pt x="18" y="170"/>
                </a:lnTo>
                <a:lnTo>
                  <a:pt x="20" y="168"/>
                </a:lnTo>
                <a:lnTo>
                  <a:pt x="22" y="168"/>
                </a:lnTo>
                <a:lnTo>
                  <a:pt x="22" y="166"/>
                </a:lnTo>
                <a:lnTo>
                  <a:pt x="20" y="165"/>
                </a:lnTo>
                <a:lnTo>
                  <a:pt x="12" y="157"/>
                </a:lnTo>
                <a:lnTo>
                  <a:pt x="6" y="153"/>
                </a:lnTo>
                <a:lnTo>
                  <a:pt x="2" y="149"/>
                </a:lnTo>
                <a:lnTo>
                  <a:pt x="0" y="146"/>
                </a:lnTo>
                <a:lnTo>
                  <a:pt x="2" y="144"/>
                </a:lnTo>
                <a:lnTo>
                  <a:pt x="2" y="140"/>
                </a:lnTo>
                <a:lnTo>
                  <a:pt x="10" y="131"/>
                </a:lnTo>
                <a:lnTo>
                  <a:pt x="18" y="119"/>
                </a:lnTo>
                <a:lnTo>
                  <a:pt x="28" y="110"/>
                </a:lnTo>
                <a:lnTo>
                  <a:pt x="39" y="100"/>
                </a:lnTo>
                <a:lnTo>
                  <a:pt x="39" y="44"/>
                </a:lnTo>
                <a:lnTo>
                  <a:pt x="39" y="42"/>
                </a:lnTo>
                <a:lnTo>
                  <a:pt x="41" y="44"/>
                </a:lnTo>
                <a:lnTo>
                  <a:pt x="43" y="42"/>
                </a:lnTo>
                <a:lnTo>
                  <a:pt x="45" y="42"/>
                </a:lnTo>
                <a:lnTo>
                  <a:pt x="47" y="40"/>
                </a:lnTo>
                <a:lnTo>
                  <a:pt x="49" y="38"/>
                </a:lnTo>
                <a:lnTo>
                  <a:pt x="53" y="38"/>
                </a:lnTo>
                <a:lnTo>
                  <a:pt x="63" y="36"/>
                </a:lnTo>
                <a:lnTo>
                  <a:pt x="73" y="34"/>
                </a:lnTo>
                <a:lnTo>
                  <a:pt x="82" y="30"/>
                </a:lnTo>
                <a:lnTo>
                  <a:pt x="92" y="27"/>
                </a:lnTo>
                <a:lnTo>
                  <a:pt x="110" y="19"/>
                </a:lnTo>
                <a:lnTo>
                  <a:pt x="118" y="15"/>
                </a:lnTo>
                <a:lnTo>
                  <a:pt x="126" y="13"/>
                </a:lnTo>
                <a:lnTo>
                  <a:pt x="131" y="11"/>
                </a:lnTo>
                <a:lnTo>
                  <a:pt x="137" y="10"/>
                </a:lnTo>
                <a:lnTo>
                  <a:pt x="143" y="4"/>
                </a:lnTo>
                <a:lnTo>
                  <a:pt x="149" y="0"/>
                </a:lnTo>
                <a:lnTo>
                  <a:pt x="151" y="0"/>
                </a:lnTo>
                <a:lnTo>
                  <a:pt x="153" y="2"/>
                </a:lnTo>
                <a:lnTo>
                  <a:pt x="155" y="4"/>
                </a:lnTo>
                <a:lnTo>
                  <a:pt x="155" y="6"/>
                </a:lnTo>
                <a:lnTo>
                  <a:pt x="153" y="10"/>
                </a:lnTo>
                <a:lnTo>
                  <a:pt x="151" y="11"/>
                </a:lnTo>
                <a:lnTo>
                  <a:pt x="141" y="25"/>
                </a:lnTo>
                <a:lnTo>
                  <a:pt x="141" y="27"/>
                </a:lnTo>
                <a:lnTo>
                  <a:pt x="143" y="28"/>
                </a:lnTo>
                <a:lnTo>
                  <a:pt x="145" y="30"/>
                </a:lnTo>
                <a:lnTo>
                  <a:pt x="145" y="32"/>
                </a:lnTo>
                <a:lnTo>
                  <a:pt x="141" y="42"/>
                </a:lnTo>
                <a:lnTo>
                  <a:pt x="143" y="45"/>
                </a:lnTo>
                <a:lnTo>
                  <a:pt x="143" y="47"/>
                </a:lnTo>
                <a:lnTo>
                  <a:pt x="145" y="47"/>
                </a:lnTo>
                <a:lnTo>
                  <a:pt x="147" y="45"/>
                </a:lnTo>
                <a:lnTo>
                  <a:pt x="149" y="44"/>
                </a:lnTo>
                <a:lnTo>
                  <a:pt x="151" y="40"/>
                </a:lnTo>
                <a:lnTo>
                  <a:pt x="153" y="36"/>
                </a:lnTo>
                <a:lnTo>
                  <a:pt x="157" y="36"/>
                </a:lnTo>
                <a:lnTo>
                  <a:pt x="161" y="38"/>
                </a:lnTo>
                <a:lnTo>
                  <a:pt x="165" y="42"/>
                </a:lnTo>
                <a:lnTo>
                  <a:pt x="167" y="44"/>
                </a:lnTo>
                <a:lnTo>
                  <a:pt x="171" y="45"/>
                </a:lnTo>
                <a:lnTo>
                  <a:pt x="173" y="44"/>
                </a:lnTo>
                <a:lnTo>
                  <a:pt x="176" y="42"/>
                </a:lnTo>
                <a:lnTo>
                  <a:pt x="178" y="40"/>
                </a:lnTo>
                <a:lnTo>
                  <a:pt x="180" y="40"/>
                </a:lnTo>
                <a:lnTo>
                  <a:pt x="186" y="44"/>
                </a:lnTo>
                <a:lnTo>
                  <a:pt x="192" y="47"/>
                </a:lnTo>
                <a:lnTo>
                  <a:pt x="196" y="53"/>
                </a:lnTo>
                <a:lnTo>
                  <a:pt x="196" y="55"/>
                </a:lnTo>
                <a:lnTo>
                  <a:pt x="196" y="59"/>
                </a:lnTo>
                <a:lnTo>
                  <a:pt x="196" y="64"/>
                </a:lnTo>
                <a:lnTo>
                  <a:pt x="196" y="66"/>
                </a:lnTo>
                <a:lnTo>
                  <a:pt x="196" y="68"/>
                </a:lnTo>
                <a:lnTo>
                  <a:pt x="198" y="68"/>
                </a:lnTo>
                <a:lnTo>
                  <a:pt x="202" y="70"/>
                </a:lnTo>
                <a:lnTo>
                  <a:pt x="214" y="70"/>
                </a:lnTo>
                <a:lnTo>
                  <a:pt x="218" y="70"/>
                </a:lnTo>
                <a:lnTo>
                  <a:pt x="223" y="70"/>
                </a:lnTo>
                <a:lnTo>
                  <a:pt x="237" y="74"/>
                </a:lnTo>
                <a:lnTo>
                  <a:pt x="268" y="83"/>
                </a:lnTo>
                <a:lnTo>
                  <a:pt x="298" y="93"/>
                </a:lnTo>
                <a:lnTo>
                  <a:pt x="311" y="95"/>
                </a:lnTo>
                <a:lnTo>
                  <a:pt x="323" y="95"/>
                </a:lnTo>
                <a:lnTo>
                  <a:pt x="331" y="93"/>
                </a:lnTo>
                <a:lnTo>
                  <a:pt x="337" y="93"/>
                </a:lnTo>
                <a:lnTo>
                  <a:pt x="345" y="93"/>
                </a:lnTo>
                <a:lnTo>
                  <a:pt x="347" y="93"/>
                </a:lnTo>
                <a:lnTo>
                  <a:pt x="349" y="95"/>
                </a:lnTo>
                <a:lnTo>
                  <a:pt x="349" y="96"/>
                </a:lnTo>
                <a:lnTo>
                  <a:pt x="349" y="98"/>
                </a:lnTo>
                <a:lnTo>
                  <a:pt x="347" y="106"/>
                </a:lnTo>
                <a:lnTo>
                  <a:pt x="347" y="110"/>
                </a:lnTo>
                <a:lnTo>
                  <a:pt x="349" y="112"/>
                </a:lnTo>
                <a:lnTo>
                  <a:pt x="351" y="112"/>
                </a:lnTo>
                <a:lnTo>
                  <a:pt x="357" y="112"/>
                </a:lnTo>
                <a:lnTo>
                  <a:pt x="360" y="114"/>
                </a:lnTo>
                <a:lnTo>
                  <a:pt x="362" y="115"/>
                </a:lnTo>
                <a:lnTo>
                  <a:pt x="364" y="117"/>
                </a:lnTo>
                <a:lnTo>
                  <a:pt x="366" y="123"/>
                </a:lnTo>
                <a:lnTo>
                  <a:pt x="368" y="129"/>
                </a:lnTo>
                <a:lnTo>
                  <a:pt x="368" y="138"/>
                </a:lnTo>
                <a:lnTo>
                  <a:pt x="368" y="142"/>
                </a:lnTo>
                <a:lnTo>
                  <a:pt x="366" y="144"/>
                </a:lnTo>
                <a:lnTo>
                  <a:pt x="364" y="148"/>
                </a:lnTo>
                <a:lnTo>
                  <a:pt x="362" y="151"/>
                </a:lnTo>
                <a:lnTo>
                  <a:pt x="360" y="153"/>
                </a:lnTo>
                <a:lnTo>
                  <a:pt x="360" y="155"/>
                </a:lnTo>
                <a:lnTo>
                  <a:pt x="368" y="155"/>
                </a:lnTo>
                <a:lnTo>
                  <a:pt x="372" y="155"/>
                </a:lnTo>
                <a:lnTo>
                  <a:pt x="374" y="155"/>
                </a:lnTo>
                <a:lnTo>
                  <a:pt x="376" y="159"/>
                </a:lnTo>
                <a:lnTo>
                  <a:pt x="376" y="163"/>
                </a:lnTo>
                <a:lnTo>
                  <a:pt x="376" y="170"/>
                </a:lnTo>
                <a:lnTo>
                  <a:pt x="378" y="176"/>
                </a:lnTo>
                <a:lnTo>
                  <a:pt x="380" y="178"/>
                </a:lnTo>
                <a:lnTo>
                  <a:pt x="382" y="180"/>
                </a:lnTo>
                <a:lnTo>
                  <a:pt x="384" y="180"/>
                </a:lnTo>
                <a:lnTo>
                  <a:pt x="386" y="178"/>
                </a:lnTo>
                <a:lnTo>
                  <a:pt x="386" y="180"/>
                </a:lnTo>
                <a:lnTo>
                  <a:pt x="386" y="182"/>
                </a:lnTo>
                <a:lnTo>
                  <a:pt x="386" y="189"/>
                </a:lnTo>
                <a:lnTo>
                  <a:pt x="378" y="199"/>
                </a:lnTo>
                <a:lnTo>
                  <a:pt x="368" y="210"/>
                </a:lnTo>
                <a:lnTo>
                  <a:pt x="362" y="221"/>
                </a:lnTo>
                <a:lnTo>
                  <a:pt x="360" y="229"/>
                </a:lnTo>
                <a:lnTo>
                  <a:pt x="360" y="234"/>
                </a:lnTo>
                <a:lnTo>
                  <a:pt x="360" y="240"/>
                </a:lnTo>
                <a:lnTo>
                  <a:pt x="362" y="242"/>
                </a:lnTo>
                <a:lnTo>
                  <a:pt x="364" y="246"/>
                </a:lnTo>
                <a:lnTo>
                  <a:pt x="366" y="246"/>
                </a:lnTo>
                <a:lnTo>
                  <a:pt x="368" y="246"/>
                </a:lnTo>
                <a:lnTo>
                  <a:pt x="370" y="244"/>
                </a:lnTo>
                <a:lnTo>
                  <a:pt x="372" y="242"/>
                </a:lnTo>
                <a:lnTo>
                  <a:pt x="374" y="238"/>
                </a:lnTo>
                <a:lnTo>
                  <a:pt x="376" y="233"/>
                </a:lnTo>
                <a:lnTo>
                  <a:pt x="382" y="225"/>
                </a:lnTo>
                <a:lnTo>
                  <a:pt x="388" y="217"/>
                </a:lnTo>
                <a:lnTo>
                  <a:pt x="394" y="210"/>
                </a:lnTo>
                <a:lnTo>
                  <a:pt x="400" y="204"/>
                </a:lnTo>
                <a:lnTo>
                  <a:pt x="405" y="204"/>
                </a:lnTo>
                <a:lnTo>
                  <a:pt x="407" y="204"/>
                </a:lnTo>
                <a:lnTo>
                  <a:pt x="409" y="206"/>
                </a:lnTo>
                <a:lnTo>
                  <a:pt x="409" y="210"/>
                </a:lnTo>
                <a:lnTo>
                  <a:pt x="409" y="216"/>
                </a:lnTo>
                <a:lnTo>
                  <a:pt x="407" y="223"/>
                </a:lnTo>
                <a:lnTo>
                  <a:pt x="407" y="231"/>
                </a:lnTo>
                <a:lnTo>
                  <a:pt x="402" y="248"/>
                </a:lnTo>
                <a:lnTo>
                  <a:pt x="398" y="267"/>
                </a:lnTo>
                <a:lnTo>
                  <a:pt x="392" y="289"/>
                </a:lnTo>
                <a:lnTo>
                  <a:pt x="388" y="316"/>
                </a:lnTo>
                <a:lnTo>
                  <a:pt x="386" y="346"/>
                </a:lnTo>
                <a:lnTo>
                  <a:pt x="386" y="363"/>
                </a:lnTo>
                <a:lnTo>
                  <a:pt x="388" y="382"/>
                </a:lnTo>
                <a:lnTo>
                  <a:pt x="390" y="401"/>
                </a:lnTo>
                <a:lnTo>
                  <a:pt x="394" y="422"/>
                </a:lnTo>
                <a:lnTo>
                  <a:pt x="398" y="429"/>
                </a:lnTo>
                <a:lnTo>
                  <a:pt x="398" y="435"/>
                </a:lnTo>
                <a:lnTo>
                  <a:pt x="398" y="442"/>
                </a:lnTo>
                <a:lnTo>
                  <a:pt x="398" y="450"/>
                </a:lnTo>
                <a:lnTo>
                  <a:pt x="186" y="461"/>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8" name="Freeform 15">
            <a:extLst>
              <a:ext uri="{FF2B5EF4-FFF2-40B4-BE49-F238E27FC236}">
                <a16:creationId xmlns:a16="http://schemas.microsoft.com/office/drawing/2014/main" id="{A0A116E2-12AA-87BC-A931-8CA91BAFD6CA}"/>
              </a:ext>
            </a:extLst>
          </p:cNvPr>
          <p:cNvSpPr>
            <a:spLocks/>
          </p:cNvSpPr>
          <p:nvPr/>
        </p:nvSpPr>
        <p:spPr bwMode="auto">
          <a:xfrm>
            <a:off x="5401131" y="1672512"/>
            <a:ext cx="507045" cy="609719"/>
          </a:xfrm>
          <a:custGeom>
            <a:avLst/>
            <a:gdLst>
              <a:gd name="T0" fmla="*/ 184 w 409"/>
              <a:gd name="T1" fmla="*/ 458 h 461"/>
              <a:gd name="T2" fmla="*/ 169 w 409"/>
              <a:gd name="T3" fmla="*/ 450 h 461"/>
              <a:gd name="T4" fmla="*/ 155 w 409"/>
              <a:gd name="T5" fmla="*/ 441 h 461"/>
              <a:gd name="T6" fmla="*/ 145 w 409"/>
              <a:gd name="T7" fmla="*/ 422 h 461"/>
              <a:gd name="T8" fmla="*/ 147 w 409"/>
              <a:gd name="T9" fmla="*/ 391 h 461"/>
              <a:gd name="T10" fmla="*/ 143 w 409"/>
              <a:gd name="T11" fmla="*/ 378 h 461"/>
              <a:gd name="T12" fmla="*/ 137 w 409"/>
              <a:gd name="T13" fmla="*/ 369 h 461"/>
              <a:gd name="T14" fmla="*/ 135 w 409"/>
              <a:gd name="T15" fmla="*/ 365 h 461"/>
              <a:gd name="T16" fmla="*/ 127 w 409"/>
              <a:gd name="T17" fmla="*/ 327 h 461"/>
              <a:gd name="T18" fmla="*/ 110 w 409"/>
              <a:gd name="T19" fmla="*/ 310 h 461"/>
              <a:gd name="T20" fmla="*/ 86 w 409"/>
              <a:gd name="T21" fmla="*/ 297 h 461"/>
              <a:gd name="T22" fmla="*/ 80 w 409"/>
              <a:gd name="T23" fmla="*/ 280 h 461"/>
              <a:gd name="T24" fmla="*/ 55 w 409"/>
              <a:gd name="T25" fmla="*/ 265 h 461"/>
              <a:gd name="T26" fmla="*/ 20 w 409"/>
              <a:gd name="T27" fmla="*/ 242 h 461"/>
              <a:gd name="T28" fmla="*/ 12 w 409"/>
              <a:gd name="T29" fmla="*/ 233 h 461"/>
              <a:gd name="T30" fmla="*/ 12 w 409"/>
              <a:gd name="T31" fmla="*/ 189 h 461"/>
              <a:gd name="T32" fmla="*/ 20 w 409"/>
              <a:gd name="T33" fmla="*/ 168 h 461"/>
              <a:gd name="T34" fmla="*/ 20 w 409"/>
              <a:gd name="T35" fmla="*/ 165 h 461"/>
              <a:gd name="T36" fmla="*/ 2 w 409"/>
              <a:gd name="T37" fmla="*/ 149 h 461"/>
              <a:gd name="T38" fmla="*/ 2 w 409"/>
              <a:gd name="T39" fmla="*/ 140 h 461"/>
              <a:gd name="T40" fmla="*/ 39 w 409"/>
              <a:gd name="T41" fmla="*/ 100 h 461"/>
              <a:gd name="T42" fmla="*/ 41 w 409"/>
              <a:gd name="T43" fmla="*/ 42 h 461"/>
              <a:gd name="T44" fmla="*/ 49 w 409"/>
              <a:gd name="T45" fmla="*/ 38 h 461"/>
              <a:gd name="T46" fmla="*/ 73 w 409"/>
              <a:gd name="T47" fmla="*/ 34 h 461"/>
              <a:gd name="T48" fmla="*/ 126 w 409"/>
              <a:gd name="T49" fmla="*/ 13 h 461"/>
              <a:gd name="T50" fmla="*/ 149 w 409"/>
              <a:gd name="T51" fmla="*/ 0 h 461"/>
              <a:gd name="T52" fmla="*/ 153 w 409"/>
              <a:gd name="T53" fmla="*/ 6 h 461"/>
              <a:gd name="T54" fmla="*/ 141 w 409"/>
              <a:gd name="T55" fmla="*/ 25 h 461"/>
              <a:gd name="T56" fmla="*/ 143 w 409"/>
              <a:gd name="T57" fmla="*/ 28 h 461"/>
              <a:gd name="T58" fmla="*/ 141 w 409"/>
              <a:gd name="T59" fmla="*/ 42 h 461"/>
              <a:gd name="T60" fmla="*/ 149 w 409"/>
              <a:gd name="T61" fmla="*/ 42 h 461"/>
              <a:gd name="T62" fmla="*/ 161 w 409"/>
              <a:gd name="T63" fmla="*/ 38 h 461"/>
              <a:gd name="T64" fmla="*/ 173 w 409"/>
              <a:gd name="T65" fmla="*/ 44 h 461"/>
              <a:gd name="T66" fmla="*/ 190 w 409"/>
              <a:gd name="T67" fmla="*/ 47 h 461"/>
              <a:gd name="T68" fmla="*/ 196 w 409"/>
              <a:gd name="T69" fmla="*/ 59 h 461"/>
              <a:gd name="T70" fmla="*/ 214 w 409"/>
              <a:gd name="T71" fmla="*/ 70 h 461"/>
              <a:gd name="T72" fmla="*/ 268 w 409"/>
              <a:gd name="T73" fmla="*/ 83 h 461"/>
              <a:gd name="T74" fmla="*/ 311 w 409"/>
              <a:gd name="T75" fmla="*/ 95 h 461"/>
              <a:gd name="T76" fmla="*/ 337 w 409"/>
              <a:gd name="T77" fmla="*/ 93 h 461"/>
              <a:gd name="T78" fmla="*/ 349 w 409"/>
              <a:gd name="T79" fmla="*/ 95 h 461"/>
              <a:gd name="T80" fmla="*/ 347 w 409"/>
              <a:gd name="T81" fmla="*/ 106 h 461"/>
              <a:gd name="T82" fmla="*/ 362 w 409"/>
              <a:gd name="T83" fmla="*/ 114 h 461"/>
              <a:gd name="T84" fmla="*/ 368 w 409"/>
              <a:gd name="T85" fmla="*/ 138 h 461"/>
              <a:gd name="T86" fmla="*/ 360 w 409"/>
              <a:gd name="T87" fmla="*/ 155 h 461"/>
              <a:gd name="T88" fmla="*/ 376 w 409"/>
              <a:gd name="T89" fmla="*/ 159 h 461"/>
              <a:gd name="T90" fmla="*/ 378 w 409"/>
              <a:gd name="T91" fmla="*/ 178 h 461"/>
              <a:gd name="T92" fmla="*/ 386 w 409"/>
              <a:gd name="T93" fmla="*/ 180 h 461"/>
              <a:gd name="T94" fmla="*/ 368 w 409"/>
              <a:gd name="T95" fmla="*/ 210 h 461"/>
              <a:gd name="T96" fmla="*/ 360 w 409"/>
              <a:gd name="T97" fmla="*/ 234 h 461"/>
              <a:gd name="T98" fmla="*/ 364 w 409"/>
              <a:gd name="T99" fmla="*/ 246 h 461"/>
              <a:gd name="T100" fmla="*/ 374 w 409"/>
              <a:gd name="T101" fmla="*/ 238 h 461"/>
              <a:gd name="T102" fmla="*/ 400 w 409"/>
              <a:gd name="T103" fmla="*/ 204 h 461"/>
              <a:gd name="T104" fmla="*/ 407 w 409"/>
              <a:gd name="T105" fmla="*/ 206 h 461"/>
              <a:gd name="T106" fmla="*/ 402 w 409"/>
              <a:gd name="T107" fmla="*/ 246 h 461"/>
              <a:gd name="T108" fmla="*/ 388 w 409"/>
              <a:gd name="T109" fmla="*/ 316 h 461"/>
              <a:gd name="T110" fmla="*/ 388 w 409"/>
              <a:gd name="T111" fmla="*/ 382 h 461"/>
              <a:gd name="T112" fmla="*/ 398 w 409"/>
              <a:gd name="T113" fmla="*/ 435 h 461"/>
              <a:gd name="T114" fmla="*/ 186 w 409"/>
              <a:gd name="T115"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9" h="461">
                <a:moveTo>
                  <a:pt x="186" y="461"/>
                </a:moveTo>
                <a:lnTo>
                  <a:pt x="184" y="458"/>
                </a:lnTo>
                <a:lnTo>
                  <a:pt x="180" y="454"/>
                </a:lnTo>
                <a:lnTo>
                  <a:pt x="169" y="450"/>
                </a:lnTo>
                <a:lnTo>
                  <a:pt x="163" y="446"/>
                </a:lnTo>
                <a:lnTo>
                  <a:pt x="155" y="441"/>
                </a:lnTo>
                <a:lnTo>
                  <a:pt x="149" y="433"/>
                </a:lnTo>
                <a:lnTo>
                  <a:pt x="145" y="422"/>
                </a:lnTo>
                <a:lnTo>
                  <a:pt x="143" y="403"/>
                </a:lnTo>
                <a:lnTo>
                  <a:pt x="147" y="391"/>
                </a:lnTo>
                <a:lnTo>
                  <a:pt x="149" y="384"/>
                </a:lnTo>
                <a:lnTo>
                  <a:pt x="143" y="378"/>
                </a:lnTo>
                <a:lnTo>
                  <a:pt x="139" y="372"/>
                </a:lnTo>
                <a:lnTo>
                  <a:pt x="137" y="369"/>
                </a:lnTo>
                <a:lnTo>
                  <a:pt x="137" y="367"/>
                </a:lnTo>
                <a:lnTo>
                  <a:pt x="135" y="365"/>
                </a:lnTo>
                <a:lnTo>
                  <a:pt x="131" y="342"/>
                </a:lnTo>
                <a:lnTo>
                  <a:pt x="127" y="327"/>
                </a:lnTo>
                <a:lnTo>
                  <a:pt x="118" y="318"/>
                </a:lnTo>
                <a:lnTo>
                  <a:pt x="110" y="310"/>
                </a:lnTo>
                <a:lnTo>
                  <a:pt x="92" y="303"/>
                </a:lnTo>
                <a:lnTo>
                  <a:pt x="86" y="297"/>
                </a:lnTo>
                <a:lnTo>
                  <a:pt x="82" y="287"/>
                </a:lnTo>
                <a:lnTo>
                  <a:pt x="80" y="280"/>
                </a:lnTo>
                <a:lnTo>
                  <a:pt x="75" y="274"/>
                </a:lnTo>
                <a:lnTo>
                  <a:pt x="55" y="265"/>
                </a:lnTo>
                <a:lnTo>
                  <a:pt x="32" y="253"/>
                </a:lnTo>
                <a:lnTo>
                  <a:pt x="20" y="242"/>
                </a:lnTo>
                <a:lnTo>
                  <a:pt x="12" y="236"/>
                </a:lnTo>
                <a:lnTo>
                  <a:pt x="12" y="233"/>
                </a:lnTo>
                <a:lnTo>
                  <a:pt x="14" y="229"/>
                </a:lnTo>
                <a:lnTo>
                  <a:pt x="12" y="189"/>
                </a:lnTo>
                <a:lnTo>
                  <a:pt x="16" y="176"/>
                </a:lnTo>
                <a:lnTo>
                  <a:pt x="20" y="168"/>
                </a:lnTo>
                <a:lnTo>
                  <a:pt x="22" y="166"/>
                </a:lnTo>
                <a:lnTo>
                  <a:pt x="20" y="165"/>
                </a:lnTo>
                <a:lnTo>
                  <a:pt x="10" y="157"/>
                </a:lnTo>
                <a:lnTo>
                  <a:pt x="2" y="149"/>
                </a:lnTo>
                <a:lnTo>
                  <a:pt x="0" y="146"/>
                </a:lnTo>
                <a:lnTo>
                  <a:pt x="2" y="140"/>
                </a:lnTo>
                <a:lnTo>
                  <a:pt x="18" y="119"/>
                </a:lnTo>
                <a:lnTo>
                  <a:pt x="39" y="100"/>
                </a:lnTo>
                <a:lnTo>
                  <a:pt x="39" y="44"/>
                </a:lnTo>
                <a:lnTo>
                  <a:pt x="41" y="42"/>
                </a:lnTo>
                <a:lnTo>
                  <a:pt x="45" y="40"/>
                </a:lnTo>
                <a:lnTo>
                  <a:pt x="49" y="38"/>
                </a:lnTo>
                <a:lnTo>
                  <a:pt x="53" y="38"/>
                </a:lnTo>
                <a:lnTo>
                  <a:pt x="73" y="34"/>
                </a:lnTo>
                <a:lnTo>
                  <a:pt x="92" y="27"/>
                </a:lnTo>
                <a:lnTo>
                  <a:pt x="126" y="13"/>
                </a:lnTo>
                <a:lnTo>
                  <a:pt x="143" y="4"/>
                </a:lnTo>
                <a:lnTo>
                  <a:pt x="149" y="0"/>
                </a:lnTo>
                <a:lnTo>
                  <a:pt x="153" y="2"/>
                </a:lnTo>
                <a:lnTo>
                  <a:pt x="153" y="6"/>
                </a:lnTo>
                <a:lnTo>
                  <a:pt x="151" y="11"/>
                </a:lnTo>
                <a:lnTo>
                  <a:pt x="141" y="25"/>
                </a:lnTo>
                <a:lnTo>
                  <a:pt x="141" y="27"/>
                </a:lnTo>
                <a:lnTo>
                  <a:pt x="143" y="28"/>
                </a:lnTo>
                <a:lnTo>
                  <a:pt x="145" y="32"/>
                </a:lnTo>
                <a:lnTo>
                  <a:pt x="141" y="42"/>
                </a:lnTo>
                <a:lnTo>
                  <a:pt x="145" y="47"/>
                </a:lnTo>
                <a:lnTo>
                  <a:pt x="149" y="42"/>
                </a:lnTo>
                <a:lnTo>
                  <a:pt x="153" y="36"/>
                </a:lnTo>
                <a:lnTo>
                  <a:pt x="161" y="38"/>
                </a:lnTo>
                <a:lnTo>
                  <a:pt x="167" y="44"/>
                </a:lnTo>
                <a:lnTo>
                  <a:pt x="173" y="44"/>
                </a:lnTo>
                <a:lnTo>
                  <a:pt x="180" y="40"/>
                </a:lnTo>
                <a:lnTo>
                  <a:pt x="190" y="47"/>
                </a:lnTo>
                <a:lnTo>
                  <a:pt x="194" y="51"/>
                </a:lnTo>
                <a:lnTo>
                  <a:pt x="196" y="59"/>
                </a:lnTo>
                <a:lnTo>
                  <a:pt x="196" y="68"/>
                </a:lnTo>
                <a:lnTo>
                  <a:pt x="214" y="70"/>
                </a:lnTo>
                <a:lnTo>
                  <a:pt x="237" y="74"/>
                </a:lnTo>
                <a:lnTo>
                  <a:pt x="268" y="83"/>
                </a:lnTo>
                <a:lnTo>
                  <a:pt x="298" y="93"/>
                </a:lnTo>
                <a:lnTo>
                  <a:pt x="311" y="95"/>
                </a:lnTo>
                <a:lnTo>
                  <a:pt x="323" y="95"/>
                </a:lnTo>
                <a:lnTo>
                  <a:pt x="337" y="93"/>
                </a:lnTo>
                <a:lnTo>
                  <a:pt x="345" y="93"/>
                </a:lnTo>
                <a:lnTo>
                  <a:pt x="349" y="95"/>
                </a:lnTo>
                <a:lnTo>
                  <a:pt x="349" y="98"/>
                </a:lnTo>
                <a:lnTo>
                  <a:pt x="347" y="106"/>
                </a:lnTo>
                <a:lnTo>
                  <a:pt x="349" y="112"/>
                </a:lnTo>
                <a:lnTo>
                  <a:pt x="362" y="114"/>
                </a:lnTo>
                <a:lnTo>
                  <a:pt x="366" y="121"/>
                </a:lnTo>
                <a:lnTo>
                  <a:pt x="368" y="138"/>
                </a:lnTo>
                <a:lnTo>
                  <a:pt x="364" y="148"/>
                </a:lnTo>
                <a:lnTo>
                  <a:pt x="360" y="155"/>
                </a:lnTo>
                <a:lnTo>
                  <a:pt x="372" y="155"/>
                </a:lnTo>
                <a:lnTo>
                  <a:pt x="376" y="159"/>
                </a:lnTo>
                <a:lnTo>
                  <a:pt x="376" y="168"/>
                </a:lnTo>
                <a:lnTo>
                  <a:pt x="378" y="178"/>
                </a:lnTo>
                <a:lnTo>
                  <a:pt x="384" y="178"/>
                </a:lnTo>
                <a:lnTo>
                  <a:pt x="386" y="180"/>
                </a:lnTo>
                <a:lnTo>
                  <a:pt x="386" y="187"/>
                </a:lnTo>
                <a:lnTo>
                  <a:pt x="368" y="210"/>
                </a:lnTo>
                <a:lnTo>
                  <a:pt x="362" y="221"/>
                </a:lnTo>
                <a:lnTo>
                  <a:pt x="360" y="234"/>
                </a:lnTo>
                <a:lnTo>
                  <a:pt x="362" y="242"/>
                </a:lnTo>
                <a:lnTo>
                  <a:pt x="364" y="246"/>
                </a:lnTo>
                <a:lnTo>
                  <a:pt x="370" y="244"/>
                </a:lnTo>
                <a:lnTo>
                  <a:pt x="374" y="238"/>
                </a:lnTo>
                <a:lnTo>
                  <a:pt x="394" y="210"/>
                </a:lnTo>
                <a:lnTo>
                  <a:pt x="400" y="204"/>
                </a:lnTo>
                <a:lnTo>
                  <a:pt x="405" y="204"/>
                </a:lnTo>
                <a:lnTo>
                  <a:pt x="407" y="206"/>
                </a:lnTo>
                <a:lnTo>
                  <a:pt x="409" y="216"/>
                </a:lnTo>
                <a:lnTo>
                  <a:pt x="402" y="246"/>
                </a:lnTo>
                <a:lnTo>
                  <a:pt x="392" y="289"/>
                </a:lnTo>
                <a:lnTo>
                  <a:pt x="388" y="316"/>
                </a:lnTo>
                <a:lnTo>
                  <a:pt x="386" y="346"/>
                </a:lnTo>
                <a:lnTo>
                  <a:pt x="388" y="382"/>
                </a:lnTo>
                <a:lnTo>
                  <a:pt x="394" y="422"/>
                </a:lnTo>
                <a:lnTo>
                  <a:pt x="398" y="435"/>
                </a:lnTo>
                <a:lnTo>
                  <a:pt x="398" y="450"/>
                </a:lnTo>
                <a:lnTo>
                  <a:pt x="186" y="461"/>
                </a:lnTo>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29" name="Freeform 16">
            <a:extLst>
              <a:ext uri="{FF2B5EF4-FFF2-40B4-BE49-F238E27FC236}">
                <a16:creationId xmlns:a16="http://schemas.microsoft.com/office/drawing/2014/main" id="{AE6A0128-7407-885C-9879-EC64F6E0EB9F}"/>
              </a:ext>
            </a:extLst>
          </p:cNvPr>
          <p:cNvSpPr>
            <a:spLocks/>
          </p:cNvSpPr>
          <p:nvPr/>
        </p:nvSpPr>
        <p:spPr bwMode="auto">
          <a:xfrm>
            <a:off x="5561668" y="2267952"/>
            <a:ext cx="405319" cy="763932"/>
          </a:xfrm>
          <a:custGeom>
            <a:avLst/>
            <a:gdLst>
              <a:gd name="T0" fmla="*/ 2147483647 w 325"/>
              <a:gd name="T1" fmla="*/ 2147483647 h 577"/>
              <a:gd name="T2" fmla="*/ 2147483647 w 325"/>
              <a:gd name="T3" fmla="*/ 2147483647 h 577"/>
              <a:gd name="T4" fmla="*/ 2147483647 w 325"/>
              <a:gd name="T5" fmla="*/ 2147483647 h 577"/>
              <a:gd name="T6" fmla="*/ 2147483647 w 325"/>
              <a:gd name="T7" fmla="*/ 2147483647 h 577"/>
              <a:gd name="T8" fmla="*/ 2147483647 w 325"/>
              <a:gd name="T9" fmla="*/ 2147483647 h 577"/>
              <a:gd name="T10" fmla="*/ 2147483647 w 325"/>
              <a:gd name="T11" fmla="*/ 2147483647 h 577"/>
              <a:gd name="T12" fmla="*/ 2147483647 w 325"/>
              <a:gd name="T13" fmla="*/ 2147483647 h 577"/>
              <a:gd name="T14" fmla="*/ 2147483647 w 325"/>
              <a:gd name="T15" fmla="*/ 2147483647 h 577"/>
              <a:gd name="T16" fmla="*/ 2147483647 w 325"/>
              <a:gd name="T17" fmla="*/ 2147483647 h 577"/>
              <a:gd name="T18" fmla="*/ 2147483647 w 325"/>
              <a:gd name="T19" fmla="*/ 2147483647 h 577"/>
              <a:gd name="T20" fmla="*/ 2147483647 w 325"/>
              <a:gd name="T21" fmla="*/ 2147483647 h 577"/>
              <a:gd name="T22" fmla="*/ 2147483647 w 325"/>
              <a:gd name="T23" fmla="*/ 2147483647 h 577"/>
              <a:gd name="T24" fmla="*/ 2147483647 w 325"/>
              <a:gd name="T25" fmla="*/ 2147483647 h 577"/>
              <a:gd name="T26" fmla="*/ 2147483647 w 325"/>
              <a:gd name="T27" fmla="*/ 2147483647 h 577"/>
              <a:gd name="T28" fmla="*/ 2147483647 w 325"/>
              <a:gd name="T29" fmla="*/ 2147483647 h 577"/>
              <a:gd name="T30" fmla="*/ 2147483647 w 325"/>
              <a:gd name="T31" fmla="*/ 2147483647 h 577"/>
              <a:gd name="T32" fmla="*/ 2147483647 w 325"/>
              <a:gd name="T33" fmla="*/ 2147483647 h 577"/>
              <a:gd name="T34" fmla="*/ 0 w 325"/>
              <a:gd name="T35" fmla="*/ 2147483647 h 577"/>
              <a:gd name="T36" fmla="*/ 2147483647 w 325"/>
              <a:gd name="T37" fmla="*/ 2147483647 h 577"/>
              <a:gd name="T38" fmla="*/ 2147483647 w 325"/>
              <a:gd name="T39" fmla="*/ 2147483647 h 577"/>
              <a:gd name="T40" fmla="*/ 2147483647 w 325"/>
              <a:gd name="T41" fmla="*/ 2147483647 h 577"/>
              <a:gd name="T42" fmla="*/ 2147483647 w 325"/>
              <a:gd name="T43" fmla="*/ 2147483647 h 577"/>
              <a:gd name="T44" fmla="*/ 2147483647 w 325"/>
              <a:gd name="T45" fmla="*/ 2147483647 h 577"/>
              <a:gd name="T46" fmla="*/ 2147483647 w 325"/>
              <a:gd name="T47" fmla="*/ 2147483647 h 577"/>
              <a:gd name="T48" fmla="*/ 2147483647 w 325"/>
              <a:gd name="T49" fmla="*/ 2147483647 h 577"/>
              <a:gd name="T50" fmla="*/ 2147483647 w 325"/>
              <a:gd name="T51" fmla="*/ 2147483647 h 577"/>
              <a:gd name="T52" fmla="*/ 2147483647 w 325"/>
              <a:gd name="T53" fmla="*/ 2147483647 h 577"/>
              <a:gd name="T54" fmla="*/ 2147483647 w 325"/>
              <a:gd name="T55" fmla="*/ 2147483647 h 577"/>
              <a:gd name="T56" fmla="*/ 2147483647 w 325"/>
              <a:gd name="T57" fmla="*/ 2147483647 h 577"/>
              <a:gd name="T58" fmla="*/ 2147483647 w 325"/>
              <a:gd name="T59" fmla="*/ 2147483647 h 577"/>
              <a:gd name="T60" fmla="*/ 2147483647 w 325"/>
              <a:gd name="T61" fmla="*/ 2147483647 h 577"/>
              <a:gd name="T62" fmla="*/ 2147483647 w 325"/>
              <a:gd name="T63" fmla="*/ 2147483647 h 577"/>
              <a:gd name="T64" fmla="*/ 2147483647 w 325"/>
              <a:gd name="T65" fmla="*/ 0 h 577"/>
              <a:gd name="T66" fmla="*/ 2147483647 w 325"/>
              <a:gd name="T67" fmla="*/ 2147483647 h 577"/>
              <a:gd name="T68" fmla="*/ 2147483647 w 325"/>
              <a:gd name="T69" fmla="*/ 2147483647 h 577"/>
              <a:gd name="T70" fmla="*/ 2147483647 w 325"/>
              <a:gd name="T71" fmla="*/ 2147483647 h 577"/>
              <a:gd name="T72" fmla="*/ 2147483647 w 325"/>
              <a:gd name="T73" fmla="*/ 2147483647 h 577"/>
              <a:gd name="T74" fmla="*/ 2147483647 w 325"/>
              <a:gd name="T75" fmla="*/ 2147483647 h 577"/>
              <a:gd name="T76" fmla="*/ 2147483647 w 325"/>
              <a:gd name="T77" fmla="*/ 2147483647 h 577"/>
              <a:gd name="T78" fmla="*/ 2147483647 w 325"/>
              <a:gd name="T79" fmla="*/ 2147483647 h 577"/>
              <a:gd name="T80" fmla="*/ 2147483647 w 325"/>
              <a:gd name="T81" fmla="*/ 2147483647 h 577"/>
              <a:gd name="T82" fmla="*/ 2147483647 w 325"/>
              <a:gd name="T83" fmla="*/ 2147483647 h 577"/>
              <a:gd name="T84" fmla="*/ 2147483647 w 325"/>
              <a:gd name="T85" fmla="*/ 2147483647 h 577"/>
              <a:gd name="T86" fmla="*/ 2147483647 w 325"/>
              <a:gd name="T87" fmla="*/ 2147483647 h 577"/>
              <a:gd name="T88" fmla="*/ 2147483647 w 325"/>
              <a:gd name="T89" fmla="*/ 2147483647 h 577"/>
              <a:gd name="T90" fmla="*/ 2147483647 w 325"/>
              <a:gd name="T91" fmla="*/ 2147483647 h 577"/>
              <a:gd name="T92" fmla="*/ 2147483647 w 325"/>
              <a:gd name="T93" fmla="*/ 2147483647 h 577"/>
              <a:gd name="T94" fmla="*/ 2147483647 w 325"/>
              <a:gd name="T95" fmla="*/ 2147483647 h 577"/>
              <a:gd name="T96" fmla="*/ 2147483647 w 325"/>
              <a:gd name="T97" fmla="*/ 2147483647 h 577"/>
              <a:gd name="T98" fmla="*/ 2147483647 w 325"/>
              <a:gd name="T99" fmla="*/ 2147483647 h 577"/>
              <a:gd name="T100" fmla="*/ 2147483647 w 325"/>
              <a:gd name="T101" fmla="*/ 2147483647 h 577"/>
              <a:gd name="T102" fmla="*/ 2147483647 w 325"/>
              <a:gd name="T103" fmla="*/ 2147483647 h 577"/>
              <a:gd name="T104" fmla="*/ 2147483647 w 325"/>
              <a:gd name="T105" fmla="*/ 2147483647 h 577"/>
              <a:gd name="T106" fmla="*/ 2147483647 w 325"/>
              <a:gd name="T107" fmla="*/ 2147483647 h 577"/>
              <a:gd name="T108" fmla="*/ 2147483647 w 325"/>
              <a:gd name="T109" fmla="*/ 2147483647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25" h="577">
                <a:moveTo>
                  <a:pt x="208" y="577"/>
                </a:moveTo>
                <a:lnTo>
                  <a:pt x="202" y="565"/>
                </a:lnTo>
                <a:lnTo>
                  <a:pt x="200" y="565"/>
                </a:lnTo>
                <a:lnTo>
                  <a:pt x="202" y="569"/>
                </a:lnTo>
                <a:lnTo>
                  <a:pt x="200" y="573"/>
                </a:lnTo>
                <a:lnTo>
                  <a:pt x="198" y="575"/>
                </a:lnTo>
                <a:lnTo>
                  <a:pt x="196" y="575"/>
                </a:lnTo>
                <a:lnTo>
                  <a:pt x="192" y="571"/>
                </a:lnTo>
                <a:lnTo>
                  <a:pt x="188" y="567"/>
                </a:lnTo>
                <a:lnTo>
                  <a:pt x="179" y="556"/>
                </a:lnTo>
                <a:lnTo>
                  <a:pt x="173" y="546"/>
                </a:lnTo>
                <a:lnTo>
                  <a:pt x="173" y="544"/>
                </a:lnTo>
                <a:lnTo>
                  <a:pt x="173" y="543"/>
                </a:lnTo>
                <a:lnTo>
                  <a:pt x="177" y="543"/>
                </a:lnTo>
                <a:lnTo>
                  <a:pt x="177" y="541"/>
                </a:lnTo>
                <a:lnTo>
                  <a:pt x="179" y="539"/>
                </a:lnTo>
                <a:lnTo>
                  <a:pt x="179" y="533"/>
                </a:lnTo>
                <a:lnTo>
                  <a:pt x="179" y="526"/>
                </a:lnTo>
                <a:lnTo>
                  <a:pt x="179" y="518"/>
                </a:lnTo>
                <a:lnTo>
                  <a:pt x="177" y="516"/>
                </a:lnTo>
                <a:lnTo>
                  <a:pt x="177" y="514"/>
                </a:lnTo>
                <a:lnTo>
                  <a:pt x="175" y="510"/>
                </a:lnTo>
                <a:lnTo>
                  <a:pt x="171" y="507"/>
                </a:lnTo>
                <a:lnTo>
                  <a:pt x="163" y="499"/>
                </a:lnTo>
                <a:lnTo>
                  <a:pt x="159" y="495"/>
                </a:lnTo>
                <a:lnTo>
                  <a:pt x="157" y="490"/>
                </a:lnTo>
                <a:lnTo>
                  <a:pt x="155" y="488"/>
                </a:lnTo>
                <a:lnTo>
                  <a:pt x="153" y="486"/>
                </a:lnTo>
                <a:lnTo>
                  <a:pt x="147" y="482"/>
                </a:lnTo>
                <a:lnTo>
                  <a:pt x="130" y="475"/>
                </a:lnTo>
                <a:lnTo>
                  <a:pt x="122" y="471"/>
                </a:lnTo>
                <a:lnTo>
                  <a:pt x="112" y="465"/>
                </a:lnTo>
                <a:lnTo>
                  <a:pt x="108" y="461"/>
                </a:lnTo>
                <a:lnTo>
                  <a:pt x="106" y="458"/>
                </a:lnTo>
                <a:lnTo>
                  <a:pt x="104" y="452"/>
                </a:lnTo>
                <a:lnTo>
                  <a:pt x="102" y="446"/>
                </a:lnTo>
                <a:lnTo>
                  <a:pt x="102" y="439"/>
                </a:lnTo>
                <a:lnTo>
                  <a:pt x="104" y="433"/>
                </a:lnTo>
                <a:lnTo>
                  <a:pt x="110" y="423"/>
                </a:lnTo>
                <a:lnTo>
                  <a:pt x="114" y="420"/>
                </a:lnTo>
                <a:lnTo>
                  <a:pt x="116" y="412"/>
                </a:lnTo>
                <a:lnTo>
                  <a:pt x="118" y="408"/>
                </a:lnTo>
                <a:lnTo>
                  <a:pt x="118" y="405"/>
                </a:lnTo>
                <a:lnTo>
                  <a:pt x="116" y="399"/>
                </a:lnTo>
                <a:lnTo>
                  <a:pt x="116" y="393"/>
                </a:lnTo>
                <a:lnTo>
                  <a:pt x="114" y="388"/>
                </a:lnTo>
                <a:lnTo>
                  <a:pt x="110" y="382"/>
                </a:lnTo>
                <a:lnTo>
                  <a:pt x="106" y="378"/>
                </a:lnTo>
                <a:lnTo>
                  <a:pt x="102" y="376"/>
                </a:lnTo>
                <a:lnTo>
                  <a:pt x="98" y="376"/>
                </a:lnTo>
                <a:lnTo>
                  <a:pt x="94" y="378"/>
                </a:lnTo>
                <a:lnTo>
                  <a:pt x="88" y="380"/>
                </a:lnTo>
                <a:lnTo>
                  <a:pt x="85" y="382"/>
                </a:lnTo>
                <a:lnTo>
                  <a:pt x="79" y="384"/>
                </a:lnTo>
                <a:lnTo>
                  <a:pt x="75" y="386"/>
                </a:lnTo>
                <a:lnTo>
                  <a:pt x="73" y="384"/>
                </a:lnTo>
                <a:lnTo>
                  <a:pt x="71" y="382"/>
                </a:lnTo>
                <a:lnTo>
                  <a:pt x="69" y="374"/>
                </a:lnTo>
                <a:lnTo>
                  <a:pt x="69" y="361"/>
                </a:lnTo>
                <a:lnTo>
                  <a:pt x="67" y="355"/>
                </a:lnTo>
                <a:lnTo>
                  <a:pt x="65" y="350"/>
                </a:lnTo>
                <a:lnTo>
                  <a:pt x="61" y="346"/>
                </a:lnTo>
                <a:lnTo>
                  <a:pt x="57" y="340"/>
                </a:lnTo>
                <a:lnTo>
                  <a:pt x="45" y="331"/>
                </a:lnTo>
                <a:lnTo>
                  <a:pt x="32" y="320"/>
                </a:lnTo>
                <a:lnTo>
                  <a:pt x="26" y="312"/>
                </a:lnTo>
                <a:lnTo>
                  <a:pt x="18" y="304"/>
                </a:lnTo>
                <a:lnTo>
                  <a:pt x="14" y="297"/>
                </a:lnTo>
                <a:lnTo>
                  <a:pt x="8" y="287"/>
                </a:lnTo>
                <a:lnTo>
                  <a:pt x="4" y="276"/>
                </a:lnTo>
                <a:lnTo>
                  <a:pt x="2" y="265"/>
                </a:lnTo>
                <a:lnTo>
                  <a:pt x="0" y="251"/>
                </a:lnTo>
                <a:lnTo>
                  <a:pt x="2" y="236"/>
                </a:lnTo>
                <a:lnTo>
                  <a:pt x="4" y="238"/>
                </a:lnTo>
                <a:lnTo>
                  <a:pt x="6" y="240"/>
                </a:lnTo>
                <a:lnTo>
                  <a:pt x="8" y="238"/>
                </a:lnTo>
                <a:lnTo>
                  <a:pt x="10" y="233"/>
                </a:lnTo>
                <a:lnTo>
                  <a:pt x="10" y="231"/>
                </a:lnTo>
                <a:lnTo>
                  <a:pt x="8" y="227"/>
                </a:lnTo>
                <a:lnTo>
                  <a:pt x="8" y="223"/>
                </a:lnTo>
                <a:lnTo>
                  <a:pt x="6" y="221"/>
                </a:lnTo>
                <a:lnTo>
                  <a:pt x="6" y="217"/>
                </a:lnTo>
                <a:lnTo>
                  <a:pt x="8" y="216"/>
                </a:lnTo>
                <a:lnTo>
                  <a:pt x="10" y="214"/>
                </a:lnTo>
                <a:lnTo>
                  <a:pt x="14" y="210"/>
                </a:lnTo>
                <a:lnTo>
                  <a:pt x="22" y="206"/>
                </a:lnTo>
                <a:lnTo>
                  <a:pt x="28" y="202"/>
                </a:lnTo>
                <a:lnTo>
                  <a:pt x="30" y="200"/>
                </a:lnTo>
                <a:lnTo>
                  <a:pt x="30" y="197"/>
                </a:lnTo>
                <a:lnTo>
                  <a:pt x="32" y="193"/>
                </a:lnTo>
                <a:lnTo>
                  <a:pt x="32" y="191"/>
                </a:lnTo>
                <a:lnTo>
                  <a:pt x="30" y="185"/>
                </a:lnTo>
                <a:lnTo>
                  <a:pt x="32" y="183"/>
                </a:lnTo>
                <a:lnTo>
                  <a:pt x="34" y="181"/>
                </a:lnTo>
                <a:lnTo>
                  <a:pt x="38" y="180"/>
                </a:lnTo>
                <a:lnTo>
                  <a:pt x="40" y="176"/>
                </a:lnTo>
                <a:lnTo>
                  <a:pt x="40" y="172"/>
                </a:lnTo>
                <a:lnTo>
                  <a:pt x="40" y="168"/>
                </a:lnTo>
                <a:lnTo>
                  <a:pt x="36" y="159"/>
                </a:lnTo>
                <a:lnTo>
                  <a:pt x="32" y="151"/>
                </a:lnTo>
                <a:lnTo>
                  <a:pt x="30" y="146"/>
                </a:lnTo>
                <a:lnTo>
                  <a:pt x="30" y="142"/>
                </a:lnTo>
                <a:lnTo>
                  <a:pt x="30" y="136"/>
                </a:lnTo>
                <a:lnTo>
                  <a:pt x="34" y="132"/>
                </a:lnTo>
                <a:lnTo>
                  <a:pt x="38" y="127"/>
                </a:lnTo>
                <a:lnTo>
                  <a:pt x="45" y="123"/>
                </a:lnTo>
                <a:lnTo>
                  <a:pt x="55" y="119"/>
                </a:lnTo>
                <a:lnTo>
                  <a:pt x="69" y="115"/>
                </a:lnTo>
                <a:lnTo>
                  <a:pt x="75" y="113"/>
                </a:lnTo>
                <a:lnTo>
                  <a:pt x="79" y="112"/>
                </a:lnTo>
                <a:lnTo>
                  <a:pt x="83" y="110"/>
                </a:lnTo>
                <a:lnTo>
                  <a:pt x="85" y="104"/>
                </a:lnTo>
                <a:lnTo>
                  <a:pt x="88" y="93"/>
                </a:lnTo>
                <a:lnTo>
                  <a:pt x="90" y="85"/>
                </a:lnTo>
                <a:lnTo>
                  <a:pt x="96" y="78"/>
                </a:lnTo>
                <a:lnTo>
                  <a:pt x="100" y="66"/>
                </a:lnTo>
                <a:lnTo>
                  <a:pt x="100" y="59"/>
                </a:lnTo>
                <a:lnTo>
                  <a:pt x="98" y="55"/>
                </a:lnTo>
                <a:lnTo>
                  <a:pt x="96" y="53"/>
                </a:lnTo>
                <a:lnTo>
                  <a:pt x="94" y="51"/>
                </a:lnTo>
                <a:lnTo>
                  <a:pt x="90" y="49"/>
                </a:lnTo>
                <a:lnTo>
                  <a:pt x="79" y="42"/>
                </a:lnTo>
                <a:lnTo>
                  <a:pt x="75" y="38"/>
                </a:lnTo>
                <a:lnTo>
                  <a:pt x="73" y="34"/>
                </a:lnTo>
                <a:lnTo>
                  <a:pt x="71" y="32"/>
                </a:lnTo>
                <a:lnTo>
                  <a:pt x="71" y="30"/>
                </a:lnTo>
                <a:lnTo>
                  <a:pt x="69" y="28"/>
                </a:lnTo>
                <a:lnTo>
                  <a:pt x="63" y="25"/>
                </a:lnTo>
                <a:lnTo>
                  <a:pt x="57" y="19"/>
                </a:lnTo>
                <a:lnTo>
                  <a:pt x="55" y="17"/>
                </a:lnTo>
                <a:lnTo>
                  <a:pt x="55" y="11"/>
                </a:lnTo>
                <a:lnTo>
                  <a:pt x="267" y="0"/>
                </a:lnTo>
                <a:lnTo>
                  <a:pt x="267" y="13"/>
                </a:lnTo>
                <a:lnTo>
                  <a:pt x="267" y="19"/>
                </a:lnTo>
                <a:lnTo>
                  <a:pt x="269" y="23"/>
                </a:lnTo>
                <a:lnTo>
                  <a:pt x="269" y="26"/>
                </a:lnTo>
                <a:lnTo>
                  <a:pt x="271" y="30"/>
                </a:lnTo>
                <a:lnTo>
                  <a:pt x="274" y="36"/>
                </a:lnTo>
                <a:lnTo>
                  <a:pt x="282" y="45"/>
                </a:lnTo>
                <a:lnTo>
                  <a:pt x="284" y="51"/>
                </a:lnTo>
                <a:lnTo>
                  <a:pt x="286" y="59"/>
                </a:lnTo>
                <a:lnTo>
                  <a:pt x="286" y="64"/>
                </a:lnTo>
                <a:lnTo>
                  <a:pt x="288" y="70"/>
                </a:lnTo>
                <a:lnTo>
                  <a:pt x="292" y="76"/>
                </a:lnTo>
                <a:lnTo>
                  <a:pt x="294" y="79"/>
                </a:lnTo>
                <a:lnTo>
                  <a:pt x="314" y="304"/>
                </a:lnTo>
                <a:lnTo>
                  <a:pt x="316" y="312"/>
                </a:lnTo>
                <a:lnTo>
                  <a:pt x="316" y="321"/>
                </a:lnTo>
                <a:lnTo>
                  <a:pt x="314" y="325"/>
                </a:lnTo>
                <a:lnTo>
                  <a:pt x="314" y="329"/>
                </a:lnTo>
                <a:lnTo>
                  <a:pt x="312" y="333"/>
                </a:lnTo>
                <a:lnTo>
                  <a:pt x="308" y="335"/>
                </a:lnTo>
                <a:lnTo>
                  <a:pt x="308" y="338"/>
                </a:lnTo>
                <a:lnTo>
                  <a:pt x="308" y="342"/>
                </a:lnTo>
                <a:lnTo>
                  <a:pt x="310" y="346"/>
                </a:lnTo>
                <a:lnTo>
                  <a:pt x="314" y="350"/>
                </a:lnTo>
                <a:lnTo>
                  <a:pt x="318" y="354"/>
                </a:lnTo>
                <a:lnTo>
                  <a:pt x="321" y="359"/>
                </a:lnTo>
                <a:lnTo>
                  <a:pt x="323" y="363"/>
                </a:lnTo>
                <a:lnTo>
                  <a:pt x="325" y="369"/>
                </a:lnTo>
                <a:lnTo>
                  <a:pt x="325" y="376"/>
                </a:lnTo>
                <a:lnTo>
                  <a:pt x="323" y="384"/>
                </a:lnTo>
                <a:lnTo>
                  <a:pt x="318" y="395"/>
                </a:lnTo>
                <a:lnTo>
                  <a:pt x="314" y="403"/>
                </a:lnTo>
                <a:lnTo>
                  <a:pt x="312" y="406"/>
                </a:lnTo>
                <a:lnTo>
                  <a:pt x="310" y="410"/>
                </a:lnTo>
                <a:lnTo>
                  <a:pt x="310" y="414"/>
                </a:lnTo>
                <a:lnTo>
                  <a:pt x="308" y="418"/>
                </a:lnTo>
                <a:lnTo>
                  <a:pt x="302" y="423"/>
                </a:lnTo>
                <a:lnTo>
                  <a:pt x="294" y="431"/>
                </a:lnTo>
                <a:lnTo>
                  <a:pt x="292" y="433"/>
                </a:lnTo>
                <a:lnTo>
                  <a:pt x="292" y="439"/>
                </a:lnTo>
                <a:lnTo>
                  <a:pt x="294" y="442"/>
                </a:lnTo>
                <a:lnTo>
                  <a:pt x="294" y="446"/>
                </a:lnTo>
                <a:lnTo>
                  <a:pt x="292" y="452"/>
                </a:lnTo>
                <a:lnTo>
                  <a:pt x="290" y="454"/>
                </a:lnTo>
                <a:lnTo>
                  <a:pt x="286" y="454"/>
                </a:lnTo>
                <a:lnTo>
                  <a:pt x="284" y="461"/>
                </a:lnTo>
                <a:lnTo>
                  <a:pt x="284" y="471"/>
                </a:lnTo>
                <a:lnTo>
                  <a:pt x="286" y="482"/>
                </a:lnTo>
                <a:lnTo>
                  <a:pt x="284" y="488"/>
                </a:lnTo>
                <a:lnTo>
                  <a:pt x="280" y="492"/>
                </a:lnTo>
                <a:lnTo>
                  <a:pt x="278" y="497"/>
                </a:lnTo>
                <a:lnTo>
                  <a:pt x="278" y="499"/>
                </a:lnTo>
                <a:lnTo>
                  <a:pt x="278" y="501"/>
                </a:lnTo>
                <a:lnTo>
                  <a:pt x="282" y="505"/>
                </a:lnTo>
                <a:lnTo>
                  <a:pt x="286" y="507"/>
                </a:lnTo>
                <a:lnTo>
                  <a:pt x="286" y="509"/>
                </a:lnTo>
                <a:lnTo>
                  <a:pt x="286" y="510"/>
                </a:lnTo>
                <a:lnTo>
                  <a:pt x="284" y="512"/>
                </a:lnTo>
                <a:lnTo>
                  <a:pt x="280" y="514"/>
                </a:lnTo>
                <a:lnTo>
                  <a:pt x="269" y="520"/>
                </a:lnTo>
                <a:lnTo>
                  <a:pt x="261" y="524"/>
                </a:lnTo>
                <a:lnTo>
                  <a:pt x="255" y="529"/>
                </a:lnTo>
                <a:lnTo>
                  <a:pt x="255" y="533"/>
                </a:lnTo>
                <a:lnTo>
                  <a:pt x="255" y="535"/>
                </a:lnTo>
                <a:lnTo>
                  <a:pt x="261" y="539"/>
                </a:lnTo>
                <a:lnTo>
                  <a:pt x="261" y="541"/>
                </a:lnTo>
                <a:lnTo>
                  <a:pt x="263" y="544"/>
                </a:lnTo>
                <a:lnTo>
                  <a:pt x="263" y="546"/>
                </a:lnTo>
                <a:lnTo>
                  <a:pt x="263" y="550"/>
                </a:lnTo>
                <a:lnTo>
                  <a:pt x="263" y="554"/>
                </a:lnTo>
                <a:lnTo>
                  <a:pt x="261" y="560"/>
                </a:lnTo>
                <a:lnTo>
                  <a:pt x="259" y="561"/>
                </a:lnTo>
                <a:lnTo>
                  <a:pt x="257" y="561"/>
                </a:lnTo>
                <a:lnTo>
                  <a:pt x="255" y="561"/>
                </a:lnTo>
                <a:lnTo>
                  <a:pt x="253" y="561"/>
                </a:lnTo>
                <a:lnTo>
                  <a:pt x="241" y="554"/>
                </a:lnTo>
                <a:lnTo>
                  <a:pt x="235" y="550"/>
                </a:lnTo>
                <a:lnTo>
                  <a:pt x="227" y="548"/>
                </a:lnTo>
                <a:lnTo>
                  <a:pt x="224" y="548"/>
                </a:lnTo>
                <a:lnTo>
                  <a:pt x="220" y="550"/>
                </a:lnTo>
                <a:lnTo>
                  <a:pt x="216" y="554"/>
                </a:lnTo>
                <a:lnTo>
                  <a:pt x="210" y="558"/>
                </a:lnTo>
                <a:lnTo>
                  <a:pt x="210" y="561"/>
                </a:lnTo>
                <a:lnTo>
                  <a:pt x="210" y="565"/>
                </a:lnTo>
                <a:lnTo>
                  <a:pt x="212" y="571"/>
                </a:lnTo>
                <a:lnTo>
                  <a:pt x="212" y="575"/>
                </a:lnTo>
                <a:lnTo>
                  <a:pt x="210" y="577"/>
                </a:lnTo>
                <a:lnTo>
                  <a:pt x="208" y="577"/>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0" name="Freeform 17">
            <a:extLst>
              <a:ext uri="{FF2B5EF4-FFF2-40B4-BE49-F238E27FC236}">
                <a16:creationId xmlns:a16="http://schemas.microsoft.com/office/drawing/2014/main" id="{E4FCF204-5886-5C73-E570-A2723D4A023D}"/>
              </a:ext>
            </a:extLst>
          </p:cNvPr>
          <p:cNvSpPr>
            <a:spLocks/>
          </p:cNvSpPr>
          <p:nvPr/>
        </p:nvSpPr>
        <p:spPr bwMode="auto">
          <a:xfrm>
            <a:off x="5566437" y="2267952"/>
            <a:ext cx="400550" cy="763932"/>
          </a:xfrm>
          <a:custGeom>
            <a:avLst/>
            <a:gdLst>
              <a:gd name="T0" fmla="*/ 2147483647 w 323"/>
              <a:gd name="T1" fmla="*/ 2147483647 h 577"/>
              <a:gd name="T2" fmla="*/ 2147483647 w 323"/>
              <a:gd name="T3" fmla="*/ 2147483647 h 577"/>
              <a:gd name="T4" fmla="*/ 2147483647 w 323"/>
              <a:gd name="T5" fmla="*/ 2147483647 h 577"/>
              <a:gd name="T6" fmla="*/ 2147483647 w 323"/>
              <a:gd name="T7" fmla="*/ 2147483647 h 577"/>
              <a:gd name="T8" fmla="*/ 2147483647 w 323"/>
              <a:gd name="T9" fmla="*/ 2147483647 h 577"/>
              <a:gd name="T10" fmla="*/ 2147483647 w 323"/>
              <a:gd name="T11" fmla="*/ 2147483647 h 577"/>
              <a:gd name="T12" fmla="*/ 2147483647 w 323"/>
              <a:gd name="T13" fmla="*/ 2147483647 h 577"/>
              <a:gd name="T14" fmla="*/ 2147483647 w 323"/>
              <a:gd name="T15" fmla="*/ 2147483647 h 577"/>
              <a:gd name="T16" fmla="*/ 2147483647 w 323"/>
              <a:gd name="T17" fmla="*/ 2147483647 h 577"/>
              <a:gd name="T18" fmla="*/ 2147483647 w 323"/>
              <a:gd name="T19" fmla="*/ 2147483647 h 577"/>
              <a:gd name="T20" fmla="*/ 2147483647 w 323"/>
              <a:gd name="T21" fmla="*/ 2147483647 h 577"/>
              <a:gd name="T22" fmla="*/ 2147483647 w 323"/>
              <a:gd name="T23" fmla="*/ 2147483647 h 577"/>
              <a:gd name="T24" fmla="*/ 2147483647 w 323"/>
              <a:gd name="T25" fmla="*/ 2147483647 h 577"/>
              <a:gd name="T26" fmla="*/ 2147483647 w 323"/>
              <a:gd name="T27" fmla="*/ 2147483647 h 577"/>
              <a:gd name="T28" fmla="*/ 2147483647 w 323"/>
              <a:gd name="T29" fmla="*/ 2147483647 h 577"/>
              <a:gd name="T30" fmla="*/ 2147483647 w 323"/>
              <a:gd name="T31" fmla="*/ 2147483647 h 577"/>
              <a:gd name="T32" fmla="*/ 2147483647 w 323"/>
              <a:gd name="T33" fmla="*/ 2147483647 h 577"/>
              <a:gd name="T34" fmla="*/ 2147483647 w 323"/>
              <a:gd name="T35" fmla="*/ 2147483647 h 577"/>
              <a:gd name="T36" fmla="*/ 0 w 323"/>
              <a:gd name="T37" fmla="*/ 2147483647 h 577"/>
              <a:gd name="T38" fmla="*/ 2147483647 w 323"/>
              <a:gd name="T39" fmla="*/ 2147483647 h 577"/>
              <a:gd name="T40" fmla="*/ 2147483647 w 323"/>
              <a:gd name="T41" fmla="*/ 2147483647 h 577"/>
              <a:gd name="T42" fmla="*/ 2147483647 w 323"/>
              <a:gd name="T43" fmla="*/ 2147483647 h 577"/>
              <a:gd name="T44" fmla="*/ 2147483647 w 323"/>
              <a:gd name="T45" fmla="*/ 2147483647 h 577"/>
              <a:gd name="T46" fmla="*/ 2147483647 w 323"/>
              <a:gd name="T47" fmla="*/ 2147483647 h 577"/>
              <a:gd name="T48" fmla="*/ 2147483647 w 323"/>
              <a:gd name="T49" fmla="*/ 2147483647 h 577"/>
              <a:gd name="T50" fmla="*/ 2147483647 w 323"/>
              <a:gd name="T51" fmla="*/ 2147483647 h 577"/>
              <a:gd name="T52" fmla="*/ 2147483647 w 323"/>
              <a:gd name="T53" fmla="*/ 2147483647 h 577"/>
              <a:gd name="T54" fmla="*/ 2147483647 w 323"/>
              <a:gd name="T55" fmla="*/ 2147483647 h 577"/>
              <a:gd name="T56" fmla="*/ 2147483647 w 323"/>
              <a:gd name="T57" fmla="*/ 2147483647 h 577"/>
              <a:gd name="T58" fmla="*/ 2147483647 w 323"/>
              <a:gd name="T59" fmla="*/ 2147483647 h 577"/>
              <a:gd name="T60" fmla="*/ 2147483647 w 323"/>
              <a:gd name="T61" fmla="*/ 2147483647 h 577"/>
              <a:gd name="T62" fmla="*/ 2147483647 w 323"/>
              <a:gd name="T63" fmla="*/ 2147483647 h 577"/>
              <a:gd name="T64" fmla="*/ 2147483647 w 323"/>
              <a:gd name="T65" fmla="*/ 2147483647 h 577"/>
              <a:gd name="T66" fmla="*/ 2147483647 w 323"/>
              <a:gd name="T67" fmla="*/ 2147483647 h 577"/>
              <a:gd name="T68" fmla="*/ 2147483647 w 323"/>
              <a:gd name="T69" fmla="*/ 0 h 577"/>
              <a:gd name="T70" fmla="*/ 2147483647 w 323"/>
              <a:gd name="T71" fmla="*/ 2147483647 h 577"/>
              <a:gd name="T72" fmla="*/ 2147483647 w 323"/>
              <a:gd name="T73" fmla="*/ 2147483647 h 577"/>
              <a:gd name="T74" fmla="*/ 2147483647 w 323"/>
              <a:gd name="T75" fmla="*/ 2147483647 h 577"/>
              <a:gd name="T76" fmla="*/ 2147483647 w 323"/>
              <a:gd name="T77" fmla="*/ 2147483647 h 577"/>
              <a:gd name="T78" fmla="*/ 2147483647 w 323"/>
              <a:gd name="T79" fmla="*/ 2147483647 h 577"/>
              <a:gd name="T80" fmla="*/ 2147483647 w 323"/>
              <a:gd name="T81" fmla="*/ 2147483647 h 577"/>
              <a:gd name="T82" fmla="*/ 2147483647 w 323"/>
              <a:gd name="T83" fmla="*/ 2147483647 h 577"/>
              <a:gd name="T84" fmla="*/ 2147483647 w 323"/>
              <a:gd name="T85" fmla="*/ 2147483647 h 577"/>
              <a:gd name="T86" fmla="*/ 2147483647 w 323"/>
              <a:gd name="T87" fmla="*/ 2147483647 h 577"/>
              <a:gd name="T88" fmla="*/ 2147483647 w 323"/>
              <a:gd name="T89" fmla="*/ 2147483647 h 577"/>
              <a:gd name="T90" fmla="*/ 2147483647 w 323"/>
              <a:gd name="T91" fmla="*/ 2147483647 h 577"/>
              <a:gd name="T92" fmla="*/ 2147483647 w 323"/>
              <a:gd name="T93" fmla="*/ 2147483647 h 577"/>
              <a:gd name="T94" fmla="*/ 2147483647 w 323"/>
              <a:gd name="T95" fmla="*/ 2147483647 h 577"/>
              <a:gd name="T96" fmla="*/ 2147483647 w 323"/>
              <a:gd name="T97" fmla="*/ 2147483647 h 577"/>
              <a:gd name="T98" fmla="*/ 2147483647 w 323"/>
              <a:gd name="T99" fmla="*/ 2147483647 h 577"/>
              <a:gd name="T100" fmla="*/ 2147483647 w 323"/>
              <a:gd name="T101" fmla="*/ 2147483647 h 577"/>
              <a:gd name="T102" fmla="*/ 2147483647 w 323"/>
              <a:gd name="T103" fmla="*/ 2147483647 h 577"/>
              <a:gd name="T104" fmla="*/ 2147483647 w 323"/>
              <a:gd name="T105" fmla="*/ 2147483647 h 577"/>
              <a:gd name="T106" fmla="*/ 2147483647 w 323"/>
              <a:gd name="T107" fmla="*/ 2147483647 h 577"/>
              <a:gd name="T108" fmla="*/ 2147483647 w 323"/>
              <a:gd name="T109" fmla="*/ 2147483647 h 577"/>
              <a:gd name="T110" fmla="*/ 2147483647 w 323"/>
              <a:gd name="T111" fmla="*/ 2147483647 h 577"/>
              <a:gd name="T112" fmla="*/ 2147483647 w 323"/>
              <a:gd name="T113" fmla="*/ 2147483647 h 577"/>
              <a:gd name="T114" fmla="*/ 2147483647 w 323"/>
              <a:gd name="T115" fmla="*/ 2147483647 h 577"/>
              <a:gd name="T116" fmla="*/ 2147483647 w 323"/>
              <a:gd name="T117" fmla="*/ 2147483647 h 5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3" h="577">
                <a:moveTo>
                  <a:pt x="206" y="577"/>
                </a:moveTo>
                <a:lnTo>
                  <a:pt x="200" y="565"/>
                </a:lnTo>
                <a:lnTo>
                  <a:pt x="198" y="569"/>
                </a:lnTo>
                <a:lnTo>
                  <a:pt x="194" y="573"/>
                </a:lnTo>
                <a:lnTo>
                  <a:pt x="184" y="567"/>
                </a:lnTo>
                <a:lnTo>
                  <a:pt x="171" y="546"/>
                </a:lnTo>
                <a:lnTo>
                  <a:pt x="171" y="543"/>
                </a:lnTo>
                <a:lnTo>
                  <a:pt x="173" y="543"/>
                </a:lnTo>
                <a:lnTo>
                  <a:pt x="177" y="539"/>
                </a:lnTo>
                <a:lnTo>
                  <a:pt x="175" y="526"/>
                </a:lnTo>
                <a:lnTo>
                  <a:pt x="175" y="514"/>
                </a:lnTo>
                <a:lnTo>
                  <a:pt x="169" y="507"/>
                </a:lnTo>
                <a:lnTo>
                  <a:pt x="161" y="499"/>
                </a:lnTo>
                <a:lnTo>
                  <a:pt x="155" y="490"/>
                </a:lnTo>
                <a:lnTo>
                  <a:pt x="145" y="482"/>
                </a:lnTo>
                <a:lnTo>
                  <a:pt x="128" y="475"/>
                </a:lnTo>
                <a:lnTo>
                  <a:pt x="110" y="465"/>
                </a:lnTo>
                <a:lnTo>
                  <a:pt x="104" y="456"/>
                </a:lnTo>
                <a:lnTo>
                  <a:pt x="98" y="446"/>
                </a:lnTo>
                <a:lnTo>
                  <a:pt x="102" y="433"/>
                </a:lnTo>
                <a:lnTo>
                  <a:pt x="108" y="423"/>
                </a:lnTo>
                <a:lnTo>
                  <a:pt x="114" y="412"/>
                </a:lnTo>
                <a:lnTo>
                  <a:pt x="116" y="405"/>
                </a:lnTo>
                <a:lnTo>
                  <a:pt x="114" y="393"/>
                </a:lnTo>
                <a:lnTo>
                  <a:pt x="108" y="382"/>
                </a:lnTo>
                <a:lnTo>
                  <a:pt x="100" y="376"/>
                </a:lnTo>
                <a:lnTo>
                  <a:pt x="92" y="376"/>
                </a:lnTo>
                <a:lnTo>
                  <a:pt x="81" y="382"/>
                </a:lnTo>
                <a:lnTo>
                  <a:pt x="73" y="384"/>
                </a:lnTo>
                <a:lnTo>
                  <a:pt x="67" y="382"/>
                </a:lnTo>
                <a:lnTo>
                  <a:pt x="67" y="361"/>
                </a:lnTo>
                <a:lnTo>
                  <a:pt x="63" y="350"/>
                </a:lnTo>
                <a:lnTo>
                  <a:pt x="55" y="340"/>
                </a:lnTo>
                <a:lnTo>
                  <a:pt x="30" y="320"/>
                </a:lnTo>
                <a:lnTo>
                  <a:pt x="16" y="304"/>
                </a:lnTo>
                <a:lnTo>
                  <a:pt x="6" y="287"/>
                </a:lnTo>
                <a:lnTo>
                  <a:pt x="2" y="276"/>
                </a:lnTo>
                <a:lnTo>
                  <a:pt x="0" y="265"/>
                </a:lnTo>
                <a:lnTo>
                  <a:pt x="0" y="236"/>
                </a:lnTo>
                <a:lnTo>
                  <a:pt x="4" y="240"/>
                </a:lnTo>
                <a:lnTo>
                  <a:pt x="6" y="233"/>
                </a:lnTo>
                <a:lnTo>
                  <a:pt x="6" y="227"/>
                </a:lnTo>
                <a:lnTo>
                  <a:pt x="4" y="219"/>
                </a:lnTo>
                <a:lnTo>
                  <a:pt x="6" y="214"/>
                </a:lnTo>
                <a:lnTo>
                  <a:pt x="20" y="206"/>
                </a:lnTo>
                <a:lnTo>
                  <a:pt x="28" y="197"/>
                </a:lnTo>
                <a:lnTo>
                  <a:pt x="30" y="191"/>
                </a:lnTo>
                <a:lnTo>
                  <a:pt x="28" y="185"/>
                </a:lnTo>
                <a:lnTo>
                  <a:pt x="30" y="181"/>
                </a:lnTo>
                <a:lnTo>
                  <a:pt x="38" y="176"/>
                </a:lnTo>
                <a:lnTo>
                  <a:pt x="38" y="168"/>
                </a:lnTo>
                <a:lnTo>
                  <a:pt x="30" y="149"/>
                </a:lnTo>
                <a:lnTo>
                  <a:pt x="28" y="140"/>
                </a:lnTo>
                <a:lnTo>
                  <a:pt x="32" y="132"/>
                </a:lnTo>
                <a:lnTo>
                  <a:pt x="43" y="123"/>
                </a:lnTo>
                <a:lnTo>
                  <a:pt x="67" y="115"/>
                </a:lnTo>
                <a:lnTo>
                  <a:pt x="77" y="112"/>
                </a:lnTo>
                <a:lnTo>
                  <a:pt x="83" y="104"/>
                </a:lnTo>
                <a:lnTo>
                  <a:pt x="94" y="78"/>
                </a:lnTo>
                <a:lnTo>
                  <a:pt x="98" y="66"/>
                </a:lnTo>
                <a:lnTo>
                  <a:pt x="96" y="59"/>
                </a:lnTo>
                <a:lnTo>
                  <a:pt x="88" y="49"/>
                </a:lnTo>
                <a:lnTo>
                  <a:pt x="77" y="42"/>
                </a:lnTo>
                <a:lnTo>
                  <a:pt x="73" y="38"/>
                </a:lnTo>
                <a:lnTo>
                  <a:pt x="69" y="32"/>
                </a:lnTo>
                <a:lnTo>
                  <a:pt x="67" y="28"/>
                </a:lnTo>
                <a:lnTo>
                  <a:pt x="61" y="25"/>
                </a:lnTo>
                <a:lnTo>
                  <a:pt x="55" y="19"/>
                </a:lnTo>
                <a:lnTo>
                  <a:pt x="53" y="11"/>
                </a:lnTo>
                <a:lnTo>
                  <a:pt x="265" y="0"/>
                </a:lnTo>
                <a:lnTo>
                  <a:pt x="265" y="23"/>
                </a:lnTo>
                <a:lnTo>
                  <a:pt x="272" y="36"/>
                </a:lnTo>
                <a:lnTo>
                  <a:pt x="278" y="45"/>
                </a:lnTo>
                <a:lnTo>
                  <a:pt x="284" y="59"/>
                </a:lnTo>
                <a:lnTo>
                  <a:pt x="286" y="70"/>
                </a:lnTo>
                <a:lnTo>
                  <a:pt x="292" y="79"/>
                </a:lnTo>
                <a:lnTo>
                  <a:pt x="312" y="302"/>
                </a:lnTo>
                <a:lnTo>
                  <a:pt x="314" y="321"/>
                </a:lnTo>
                <a:lnTo>
                  <a:pt x="312" y="329"/>
                </a:lnTo>
                <a:lnTo>
                  <a:pt x="306" y="335"/>
                </a:lnTo>
                <a:lnTo>
                  <a:pt x="306" y="342"/>
                </a:lnTo>
                <a:lnTo>
                  <a:pt x="312" y="350"/>
                </a:lnTo>
                <a:lnTo>
                  <a:pt x="319" y="359"/>
                </a:lnTo>
                <a:lnTo>
                  <a:pt x="323" y="369"/>
                </a:lnTo>
                <a:lnTo>
                  <a:pt x="321" y="384"/>
                </a:lnTo>
                <a:lnTo>
                  <a:pt x="316" y="395"/>
                </a:lnTo>
                <a:lnTo>
                  <a:pt x="308" y="408"/>
                </a:lnTo>
                <a:lnTo>
                  <a:pt x="306" y="418"/>
                </a:lnTo>
                <a:lnTo>
                  <a:pt x="298" y="423"/>
                </a:lnTo>
                <a:lnTo>
                  <a:pt x="292" y="429"/>
                </a:lnTo>
                <a:lnTo>
                  <a:pt x="290" y="437"/>
                </a:lnTo>
                <a:lnTo>
                  <a:pt x="292" y="442"/>
                </a:lnTo>
                <a:lnTo>
                  <a:pt x="292" y="446"/>
                </a:lnTo>
                <a:lnTo>
                  <a:pt x="290" y="450"/>
                </a:lnTo>
                <a:lnTo>
                  <a:pt x="282" y="454"/>
                </a:lnTo>
                <a:lnTo>
                  <a:pt x="282" y="471"/>
                </a:lnTo>
                <a:lnTo>
                  <a:pt x="284" y="482"/>
                </a:lnTo>
                <a:lnTo>
                  <a:pt x="278" y="492"/>
                </a:lnTo>
                <a:lnTo>
                  <a:pt x="276" y="497"/>
                </a:lnTo>
                <a:lnTo>
                  <a:pt x="276" y="501"/>
                </a:lnTo>
                <a:lnTo>
                  <a:pt x="284" y="507"/>
                </a:lnTo>
                <a:lnTo>
                  <a:pt x="284" y="510"/>
                </a:lnTo>
                <a:lnTo>
                  <a:pt x="278" y="514"/>
                </a:lnTo>
                <a:lnTo>
                  <a:pt x="257" y="524"/>
                </a:lnTo>
                <a:lnTo>
                  <a:pt x="253" y="529"/>
                </a:lnTo>
                <a:lnTo>
                  <a:pt x="253" y="535"/>
                </a:lnTo>
                <a:lnTo>
                  <a:pt x="261" y="543"/>
                </a:lnTo>
                <a:lnTo>
                  <a:pt x="261" y="550"/>
                </a:lnTo>
                <a:lnTo>
                  <a:pt x="259" y="560"/>
                </a:lnTo>
                <a:lnTo>
                  <a:pt x="255" y="561"/>
                </a:lnTo>
                <a:lnTo>
                  <a:pt x="251" y="561"/>
                </a:lnTo>
                <a:lnTo>
                  <a:pt x="239" y="554"/>
                </a:lnTo>
                <a:lnTo>
                  <a:pt x="225" y="548"/>
                </a:lnTo>
                <a:lnTo>
                  <a:pt x="218" y="550"/>
                </a:lnTo>
                <a:lnTo>
                  <a:pt x="208" y="558"/>
                </a:lnTo>
                <a:lnTo>
                  <a:pt x="208" y="565"/>
                </a:lnTo>
                <a:lnTo>
                  <a:pt x="210" y="571"/>
                </a:lnTo>
                <a:lnTo>
                  <a:pt x="210" y="575"/>
                </a:lnTo>
                <a:lnTo>
                  <a:pt x="206" y="577"/>
                </a:lnTo>
              </a:path>
            </a:pathLst>
          </a:custGeom>
          <a:solidFill>
            <a:srgbClr val="47166C"/>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31" name="Freeform 18">
            <a:extLst>
              <a:ext uri="{FF2B5EF4-FFF2-40B4-BE49-F238E27FC236}">
                <a16:creationId xmlns:a16="http://schemas.microsoft.com/office/drawing/2014/main" id="{D661B0F0-895B-B387-5301-C0B0EBD856F4}"/>
              </a:ext>
            </a:extLst>
          </p:cNvPr>
          <p:cNvSpPr>
            <a:spLocks/>
          </p:cNvSpPr>
          <p:nvPr/>
        </p:nvSpPr>
        <p:spPr bwMode="auto">
          <a:xfrm>
            <a:off x="5916124" y="2335063"/>
            <a:ext cx="316307" cy="571165"/>
          </a:xfrm>
          <a:custGeom>
            <a:avLst/>
            <a:gdLst>
              <a:gd name="T0" fmla="*/ 0 w 255"/>
              <a:gd name="T1" fmla="*/ 410 h 431"/>
              <a:gd name="T2" fmla="*/ 6 w 255"/>
              <a:gd name="T3" fmla="*/ 403 h 431"/>
              <a:gd name="T4" fmla="*/ 10 w 255"/>
              <a:gd name="T5" fmla="*/ 391 h 431"/>
              <a:gd name="T6" fmla="*/ 10 w 255"/>
              <a:gd name="T7" fmla="*/ 380 h 431"/>
              <a:gd name="T8" fmla="*/ 20 w 255"/>
              <a:gd name="T9" fmla="*/ 371 h 431"/>
              <a:gd name="T10" fmla="*/ 26 w 255"/>
              <a:gd name="T11" fmla="*/ 359 h 431"/>
              <a:gd name="T12" fmla="*/ 34 w 255"/>
              <a:gd name="T13" fmla="*/ 344 h 431"/>
              <a:gd name="T14" fmla="*/ 41 w 255"/>
              <a:gd name="T15" fmla="*/ 325 h 431"/>
              <a:gd name="T16" fmla="*/ 37 w 255"/>
              <a:gd name="T17" fmla="*/ 308 h 431"/>
              <a:gd name="T18" fmla="*/ 24 w 255"/>
              <a:gd name="T19" fmla="*/ 291 h 431"/>
              <a:gd name="T20" fmla="*/ 24 w 255"/>
              <a:gd name="T21" fmla="*/ 286 h 431"/>
              <a:gd name="T22" fmla="*/ 30 w 255"/>
              <a:gd name="T23" fmla="*/ 278 h 431"/>
              <a:gd name="T24" fmla="*/ 30 w 255"/>
              <a:gd name="T25" fmla="*/ 253 h 431"/>
              <a:gd name="T26" fmla="*/ 14 w 255"/>
              <a:gd name="T27" fmla="*/ 32 h 431"/>
              <a:gd name="T28" fmla="*/ 26 w 255"/>
              <a:gd name="T29" fmla="*/ 34 h 431"/>
              <a:gd name="T30" fmla="*/ 47 w 255"/>
              <a:gd name="T31" fmla="*/ 27 h 431"/>
              <a:gd name="T32" fmla="*/ 218 w 255"/>
              <a:gd name="T33" fmla="*/ 0 h 431"/>
              <a:gd name="T34" fmla="*/ 245 w 255"/>
              <a:gd name="T35" fmla="*/ 276 h 431"/>
              <a:gd name="T36" fmla="*/ 251 w 255"/>
              <a:gd name="T37" fmla="*/ 282 h 431"/>
              <a:gd name="T38" fmla="*/ 255 w 255"/>
              <a:gd name="T39" fmla="*/ 289 h 431"/>
              <a:gd name="T40" fmla="*/ 251 w 255"/>
              <a:gd name="T41" fmla="*/ 303 h 431"/>
              <a:gd name="T42" fmla="*/ 239 w 255"/>
              <a:gd name="T43" fmla="*/ 303 h 431"/>
              <a:gd name="T44" fmla="*/ 229 w 255"/>
              <a:gd name="T45" fmla="*/ 310 h 431"/>
              <a:gd name="T46" fmla="*/ 214 w 255"/>
              <a:gd name="T47" fmla="*/ 316 h 431"/>
              <a:gd name="T48" fmla="*/ 204 w 255"/>
              <a:gd name="T49" fmla="*/ 320 h 431"/>
              <a:gd name="T50" fmla="*/ 202 w 255"/>
              <a:gd name="T51" fmla="*/ 333 h 431"/>
              <a:gd name="T52" fmla="*/ 194 w 255"/>
              <a:gd name="T53" fmla="*/ 344 h 431"/>
              <a:gd name="T54" fmla="*/ 186 w 255"/>
              <a:gd name="T55" fmla="*/ 355 h 431"/>
              <a:gd name="T56" fmla="*/ 174 w 255"/>
              <a:gd name="T57" fmla="*/ 363 h 431"/>
              <a:gd name="T58" fmla="*/ 167 w 255"/>
              <a:gd name="T59" fmla="*/ 389 h 431"/>
              <a:gd name="T60" fmla="*/ 161 w 255"/>
              <a:gd name="T61" fmla="*/ 397 h 431"/>
              <a:gd name="T62" fmla="*/ 149 w 255"/>
              <a:gd name="T63" fmla="*/ 395 h 431"/>
              <a:gd name="T64" fmla="*/ 145 w 255"/>
              <a:gd name="T65" fmla="*/ 389 h 431"/>
              <a:gd name="T66" fmla="*/ 131 w 255"/>
              <a:gd name="T67" fmla="*/ 388 h 431"/>
              <a:gd name="T68" fmla="*/ 124 w 255"/>
              <a:gd name="T69" fmla="*/ 395 h 431"/>
              <a:gd name="T70" fmla="*/ 122 w 255"/>
              <a:gd name="T71" fmla="*/ 407 h 431"/>
              <a:gd name="T72" fmla="*/ 120 w 255"/>
              <a:gd name="T73" fmla="*/ 414 h 431"/>
              <a:gd name="T74" fmla="*/ 104 w 255"/>
              <a:gd name="T75" fmla="*/ 407 h 431"/>
              <a:gd name="T76" fmla="*/ 94 w 255"/>
              <a:gd name="T77" fmla="*/ 403 h 431"/>
              <a:gd name="T78" fmla="*/ 84 w 255"/>
              <a:gd name="T79" fmla="*/ 420 h 431"/>
              <a:gd name="T80" fmla="*/ 77 w 255"/>
              <a:gd name="T81" fmla="*/ 424 h 431"/>
              <a:gd name="T82" fmla="*/ 59 w 255"/>
              <a:gd name="T83" fmla="*/ 414 h 431"/>
              <a:gd name="T84" fmla="*/ 47 w 255"/>
              <a:gd name="T85" fmla="*/ 420 h 431"/>
              <a:gd name="T86" fmla="*/ 37 w 255"/>
              <a:gd name="T87" fmla="*/ 425 h 431"/>
              <a:gd name="T88" fmla="*/ 20 w 255"/>
              <a:gd name="T89" fmla="*/ 418 h 431"/>
              <a:gd name="T90" fmla="*/ 18 w 255"/>
              <a:gd name="T91" fmla="*/ 429 h 431"/>
              <a:gd name="T92" fmla="*/ 2 w 255"/>
              <a:gd name="T93"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5" h="431">
                <a:moveTo>
                  <a:pt x="2" y="431"/>
                </a:moveTo>
                <a:lnTo>
                  <a:pt x="0" y="420"/>
                </a:lnTo>
                <a:lnTo>
                  <a:pt x="0" y="410"/>
                </a:lnTo>
                <a:lnTo>
                  <a:pt x="0" y="407"/>
                </a:lnTo>
                <a:lnTo>
                  <a:pt x="2" y="403"/>
                </a:lnTo>
                <a:lnTo>
                  <a:pt x="6" y="403"/>
                </a:lnTo>
                <a:lnTo>
                  <a:pt x="8" y="401"/>
                </a:lnTo>
                <a:lnTo>
                  <a:pt x="10" y="395"/>
                </a:lnTo>
                <a:lnTo>
                  <a:pt x="10" y="391"/>
                </a:lnTo>
                <a:lnTo>
                  <a:pt x="8" y="388"/>
                </a:lnTo>
                <a:lnTo>
                  <a:pt x="8" y="382"/>
                </a:lnTo>
                <a:lnTo>
                  <a:pt x="10" y="380"/>
                </a:lnTo>
                <a:lnTo>
                  <a:pt x="14" y="376"/>
                </a:lnTo>
                <a:lnTo>
                  <a:pt x="18" y="372"/>
                </a:lnTo>
                <a:lnTo>
                  <a:pt x="20" y="371"/>
                </a:lnTo>
                <a:lnTo>
                  <a:pt x="24" y="367"/>
                </a:lnTo>
                <a:lnTo>
                  <a:pt x="26" y="363"/>
                </a:lnTo>
                <a:lnTo>
                  <a:pt x="26" y="359"/>
                </a:lnTo>
                <a:lnTo>
                  <a:pt x="28" y="355"/>
                </a:lnTo>
                <a:lnTo>
                  <a:pt x="30" y="352"/>
                </a:lnTo>
                <a:lnTo>
                  <a:pt x="34" y="344"/>
                </a:lnTo>
                <a:lnTo>
                  <a:pt x="37" y="338"/>
                </a:lnTo>
                <a:lnTo>
                  <a:pt x="39" y="333"/>
                </a:lnTo>
                <a:lnTo>
                  <a:pt x="41" y="325"/>
                </a:lnTo>
                <a:lnTo>
                  <a:pt x="41" y="318"/>
                </a:lnTo>
                <a:lnTo>
                  <a:pt x="39" y="312"/>
                </a:lnTo>
                <a:lnTo>
                  <a:pt x="37" y="308"/>
                </a:lnTo>
                <a:lnTo>
                  <a:pt x="30" y="299"/>
                </a:lnTo>
                <a:lnTo>
                  <a:pt x="26" y="295"/>
                </a:lnTo>
                <a:lnTo>
                  <a:pt x="24" y="291"/>
                </a:lnTo>
                <a:lnTo>
                  <a:pt x="24" y="289"/>
                </a:lnTo>
                <a:lnTo>
                  <a:pt x="24" y="287"/>
                </a:lnTo>
                <a:lnTo>
                  <a:pt x="24" y="286"/>
                </a:lnTo>
                <a:lnTo>
                  <a:pt x="24" y="284"/>
                </a:lnTo>
                <a:lnTo>
                  <a:pt x="28" y="282"/>
                </a:lnTo>
                <a:lnTo>
                  <a:pt x="30" y="278"/>
                </a:lnTo>
                <a:lnTo>
                  <a:pt x="32" y="270"/>
                </a:lnTo>
                <a:lnTo>
                  <a:pt x="32" y="261"/>
                </a:lnTo>
                <a:lnTo>
                  <a:pt x="30" y="253"/>
                </a:lnTo>
                <a:lnTo>
                  <a:pt x="10" y="28"/>
                </a:lnTo>
                <a:lnTo>
                  <a:pt x="12" y="30"/>
                </a:lnTo>
                <a:lnTo>
                  <a:pt x="14" y="32"/>
                </a:lnTo>
                <a:lnTo>
                  <a:pt x="18" y="34"/>
                </a:lnTo>
                <a:lnTo>
                  <a:pt x="20" y="34"/>
                </a:lnTo>
                <a:lnTo>
                  <a:pt x="26" y="34"/>
                </a:lnTo>
                <a:lnTo>
                  <a:pt x="34" y="34"/>
                </a:lnTo>
                <a:lnTo>
                  <a:pt x="39" y="30"/>
                </a:lnTo>
                <a:lnTo>
                  <a:pt x="47" y="27"/>
                </a:lnTo>
                <a:lnTo>
                  <a:pt x="53" y="23"/>
                </a:lnTo>
                <a:lnTo>
                  <a:pt x="59" y="17"/>
                </a:lnTo>
                <a:lnTo>
                  <a:pt x="218" y="0"/>
                </a:lnTo>
                <a:lnTo>
                  <a:pt x="249" y="267"/>
                </a:lnTo>
                <a:lnTo>
                  <a:pt x="245" y="274"/>
                </a:lnTo>
                <a:lnTo>
                  <a:pt x="245" y="276"/>
                </a:lnTo>
                <a:lnTo>
                  <a:pt x="247" y="278"/>
                </a:lnTo>
                <a:lnTo>
                  <a:pt x="249" y="280"/>
                </a:lnTo>
                <a:lnTo>
                  <a:pt x="251" y="282"/>
                </a:lnTo>
                <a:lnTo>
                  <a:pt x="253" y="284"/>
                </a:lnTo>
                <a:lnTo>
                  <a:pt x="255" y="286"/>
                </a:lnTo>
                <a:lnTo>
                  <a:pt x="255" y="289"/>
                </a:lnTo>
                <a:lnTo>
                  <a:pt x="255" y="297"/>
                </a:lnTo>
                <a:lnTo>
                  <a:pt x="253" y="301"/>
                </a:lnTo>
                <a:lnTo>
                  <a:pt x="251" y="303"/>
                </a:lnTo>
                <a:lnTo>
                  <a:pt x="247" y="303"/>
                </a:lnTo>
                <a:lnTo>
                  <a:pt x="243" y="303"/>
                </a:lnTo>
                <a:lnTo>
                  <a:pt x="239" y="303"/>
                </a:lnTo>
                <a:lnTo>
                  <a:pt x="233" y="304"/>
                </a:lnTo>
                <a:lnTo>
                  <a:pt x="231" y="306"/>
                </a:lnTo>
                <a:lnTo>
                  <a:pt x="229" y="310"/>
                </a:lnTo>
                <a:lnTo>
                  <a:pt x="225" y="314"/>
                </a:lnTo>
                <a:lnTo>
                  <a:pt x="223" y="316"/>
                </a:lnTo>
                <a:lnTo>
                  <a:pt x="214" y="316"/>
                </a:lnTo>
                <a:lnTo>
                  <a:pt x="210" y="316"/>
                </a:lnTo>
                <a:lnTo>
                  <a:pt x="206" y="318"/>
                </a:lnTo>
                <a:lnTo>
                  <a:pt x="204" y="320"/>
                </a:lnTo>
                <a:lnTo>
                  <a:pt x="202" y="321"/>
                </a:lnTo>
                <a:lnTo>
                  <a:pt x="202" y="325"/>
                </a:lnTo>
                <a:lnTo>
                  <a:pt x="202" y="333"/>
                </a:lnTo>
                <a:lnTo>
                  <a:pt x="200" y="338"/>
                </a:lnTo>
                <a:lnTo>
                  <a:pt x="196" y="342"/>
                </a:lnTo>
                <a:lnTo>
                  <a:pt x="194" y="344"/>
                </a:lnTo>
                <a:lnTo>
                  <a:pt x="190" y="348"/>
                </a:lnTo>
                <a:lnTo>
                  <a:pt x="188" y="350"/>
                </a:lnTo>
                <a:lnTo>
                  <a:pt x="186" y="355"/>
                </a:lnTo>
                <a:lnTo>
                  <a:pt x="186" y="357"/>
                </a:lnTo>
                <a:lnTo>
                  <a:pt x="188" y="361"/>
                </a:lnTo>
                <a:lnTo>
                  <a:pt x="174" y="363"/>
                </a:lnTo>
                <a:lnTo>
                  <a:pt x="173" y="374"/>
                </a:lnTo>
                <a:lnTo>
                  <a:pt x="169" y="384"/>
                </a:lnTo>
                <a:lnTo>
                  <a:pt x="167" y="389"/>
                </a:lnTo>
                <a:lnTo>
                  <a:pt x="165" y="393"/>
                </a:lnTo>
                <a:lnTo>
                  <a:pt x="163" y="395"/>
                </a:lnTo>
                <a:lnTo>
                  <a:pt x="161" y="397"/>
                </a:lnTo>
                <a:lnTo>
                  <a:pt x="155" y="397"/>
                </a:lnTo>
                <a:lnTo>
                  <a:pt x="153" y="397"/>
                </a:lnTo>
                <a:lnTo>
                  <a:pt x="149" y="395"/>
                </a:lnTo>
                <a:lnTo>
                  <a:pt x="149" y="393"/>
                </a:lnTo>
                <a:lnTo>
                  <a:pt x="147" y="391"/>
                </a:lnTo>
                <a:lnTo>
                  <a:pt x="145" y="389"/>
                </a:lnTo>
                <a:lnTo>
                  <a:pt x="143" y="388"/>
                </a:lnTo>
                <a:lnTo>
                  <a:pt x="139" y="388"/>
                </a:lnTo>
                <a:lnTo>
                  <a:pt x="131" y="388"/>
                </a:lnTo>
                <a:lnTo>
                  <a:pt x="128" y="389"/>
                </a:lnTo>
                <a:lnTo>
                  <a:pt x="126" y="391"/>
                </a:lnTo>
                <a:lnTo>
                  <a:pt x="124" y="395"/>
                </a:lnTo>
                <a:lnTo>
                  <a:pt x="124" y="401"/>
                </a:lnTo>
                <a:lnTo>
                  <a:pt x="124" y="405"/>
                </a:lnTo>
                <a:lnTo>
                  <a:pt x="122" y="407"/>
                </a:lnTo>
                <a:lnTo>
                  <a:pt x="120" y="408"/>
                </a:lnTo>
                <a:lnTo>
                  <a:pt x="120" y="410"/>
                </a:lnTo>
                <a:lnTo>
                  <a:pt x="120" y="414"/>
                </a:lnTo>
                <a:lnTo>
                  <a:pt x="120" y="416"/>
                </a:lnTo>
                <a:lnTo>
                  <a:pt x="112" y="408"/>
                </a:lnTo>
                <a:lnTo>
                  <a:pt x="104" y="407"/>
                </a:lnTo>
                <a:lnTo>
                  <a:pt x="100" y="403"/>
                </a:lnTo>
                <a:lnTo>
                  <a:pt x="96" y="403"/>
                </a:lnTo>
                <a:lnTo>
                  <a:pt x="94" y="403"/>
                </a:lnTo>
                <a:lnTo>
                  <a:pt x="92" y="405"/>
                </a:lnTo>
                <a:lnTo>
                  <a:pt x="92" y="407"/>
                </a:lnTo>
                <a:lnTo>
                  <a:pt x="84" y="420"/>
                </a:lnTo>
                <a:lnTo>
                  <a:pt x="82" y="425"/>
                </a:lnTo>
                <a:lnTo>
                  <a:pt x="81" y="425"/>
                </a:lnTo>
                <a:lnTo>
                  <a:pt x="77" y="424"/>
                </a:lnTo>
                <a:lnTo>
                  <a:pt x="69" y="418"/>
                </a:lnTo>
                <a:lnTo>
                  <a:pt x="65" y="414"/>
                </a:lnTo>
                <a:lnTo>
                  <a:pt x="59" y="414"/>
                </a:lnTo>
                <a:lnTo>
                  <a:pt x="55" y="414"/>
                </a:lnTo>
                <a:lnTo>
                  <a:pt x="51" y="418"/>
                </a:lnTo>
                <a:lnTo>
                  <a:pt x="47" y="420"/>
                </a:lnTo>
                <a:lnTo>
                  <a:pt x="45" y="424"/>
                </a:lnTo>
                <a:lnTo>
                  <a:pt x="43" y="425"/>
                </a:lnTo>
                <a:lnTo>
                  <a:pt x="37" y="425"/>
                </a:lnTo>
                <a:lnTo>
                  <a:pt x="32" y="422"/>
                </a:lnTo>
                <a:lnTo>
                  <a:pt x="24" y="418"/>
                </a:lnTo>
                <a:lnTo>
                  <a:pt x="20" y="418"/>
                </a:lnTo>
                <a:lnTo>
                  <a:pt x="18" y="420"/>
                </a:lnTo>
                <a:lnTo>
                  <a:pt x="16" y="424"/>
                </a:lnTo>
                <a:lnTo>
                  <a:pt x="18" y="429"/>
                </a:lnTo>
                <a:lnTo>
                  <a:pt x="20" y="431"/>
                </a:lnTo>
                <a:lnTo>
                  <a:pt x="18" y="431"/>
                </a:lnTo>
                <a:lnTo>
                  <a:pt x="2" y="431"/>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2" name="Freeform 19">
            <a:extLst>
              <a:ext uri="{FF2B5EF4-FFF2-40B4-BE49-F238E27FC236}">
                <a16:creationId xmlns:a16="http://schemas.microsoft.com/office/drawing/2014/main" id="{7B7921AC-7C72-4213-845D-E4497BD7B60F}"/>
              </a:ext>
            </a:extLst>
          </p:cNvPr>
          <p:cNvSpPr>
            <a:spLocks/>
          </p:cNvSpPr>
          <p:nvPr/>
        </p:nvSpPr>
        <p:spPr bwMode="auto">
          <a:xfrm>
            <a:off x="5987650" y="1793885"/>
            <a:ext cx="394192" cy="564025"/>
          </a:xfrm>
          <a:custGeom>
            <a:avLst/>
            <a:gdLst>
              <a:gd name="T0" fmla="*/ 2147483647 w 317"/>
              <a:gd name="T1" fmla="*/ 2147483647 h 427"/>
              <a:gd name="T2" fmla="*/ 2147483647 w 317"/>
              <a:gd name="T3" fmla="*/ 2147483647 h 427"/>
              <a:gd name="T4" fmla="*/ 2147483647 w 317"/>
              <a:gd name="T5" fmla="*/ 2147483647 h 427"/>
              <a:gd name="T6" fmla="*/ 2147483647 w 317"/>
              <a:gd name="T7" fmla="*/ 2147483647 h 427"/>
              <a:gd name="T8" fmla="*/ 2147483647 w 317"/>
              <a:gd name="T9" fmla="*/ 2147483647 h 427"/>
              <a:gd name="T10" fmla="*/ 2147483647 w 317"/>
              <a:gd name="T11" fmla="*/ 2147483647 h 427"/>
              <a:gd name="T12" fmla="*/ 2147483647 w 317"/>
              <a:gd name="T13" fmla="*/ 2147483647 h 427"/>
              <a:gd name="T14" fmla="*/ 2147483647 w 317"/>
              <a:gd name="T15" fmla="*/ 2147483647 h 427"/>
              <a:gd name="T16" fmla="*/ 2147483647 w 317"/>
              <a:gd name="T17" fmla="*/ 2147483647 h 427"/>
              <a:gd name="T18" fmla="*/ 2147483647 w 317"/>
              <a:gd name="T19" fmla="*/ 2147483647 h 427"/>
              <a:gd name="T20" fmla="*/ 2147483647 w 317"/>
              <a:gd name="T21" fmla="*/ 2147483647 h 427"/>
              <a:gd name="T22" fmla="*/ 2147483647 w 317"/>
              <a:gd name="T23" fmla="*/ 2147483647 h 427"/>
              <a:gd name="T24" fmla="*/ 2147483647 w 317"/>
              <a:gd name="T25" fmla="*/ 2147483647 h 427"/>
              <a:gd name="T26" fmla="*/ 2147483647 w 317"/>
              <a:gd name="T27" fmla="*/ 2147483647 h 427"/>
              <a:gd name="T28" fmla="*/ 2147483647 w 317"/>
              <a:gd name="T29" fmla="*/ 2147483647 h 427"/>
              <a:gd name="T30" fmla="*/ 2147483647 w 317"/>
              <a:gd name="T31" fmla="*/ 2147483647 h 427"/>
              <a:gd name="T32" fmla="*/ 2147483647 w 317"/>
              <a:gd name="T33" fmla="*/ 2147483647 h 427"/>
              <a:gd name="T34" fmla="*/ 2147483647 w 317"/>
              <a:gd name="T35" fmla="*/ 2147483647 h 427"/>
              <a:gd name="T36" fmla="*/ 2147483647 w 317"/>
              <a:gd name="T37" fmla="*/ 2147483647 h 427"/>
              <a:gd name="T38" fmla="*/ 2147483647 w 317"/>
              <a:gd name="T39" fmla="*/ 2147483647 h 427"/>
              <a:gd name="T40" fmla="*/ 2147483647 w 317"/>
              <a:gd name="T41" fmla="*/ 2147483647 h 427"/>
              <a:gd name="T42" fmla="*/ 2147483647 w 317"/>
              <a:gd name="T43" fmla="*/ 2147483647 h 427"/>
              <a:gd name="T44" fmla="*/ 2147483647 w 317"/>
              <a:gd name="T45" fmla="*/ 0 h 427"/>
              <a:gd name="T46" fmla="*/ 2147483647 w 317"/>
              <a:gd name="T47" fmla="*/ 2147483647 h 427"/>
              <a:gd name="T48" fmla="*/ 2147483647 w 317"/>
              <a:gd name="T49" fmla="*/ 2147483647 h 427"/>
              <a:gd name="T50" fmla="*/ 2147483647 w 317"/>
              <a:gd name="T51" fmla="*/ 2147483647 h 427"/>
              <a:gd name="T52" fmla="*/ 2147483647 w 317"/>
              <a:gd name="T53" fmla="*/ 2147483647 h 427"/>
              <a:gd name="T54" fmla="*/ 2147483647 w 317"/>
              <a:gd name="T55" fmla="*/ 2147483647 h 427"/>
              <a:gd name="T56" fmla="*/ 2147483647 w 317"/>
              <a:gd name="T57" fmla="*/ 2147483647 h 427"/>
              <a:gd name="T58" fmla="*/ 2147483647 w 317"/>
              <a:gd name="T59" fmla="*/ 2147483647 h 427"/>
              <a:gd name="T60" fmla="*/ 2147483647 w 317"/>
              <a:gd name="T61" fmla="*/ 2147483647 h 427"/>
              <a:gd name="T62" fmla="*/ 2147483647 w 317"/>
              <a:gd name="T63" fmla="*/ 2147483647 h 427"/>
              <a:gd name="T64" fmla="*/ 2147483647 w 317"/>
              <a:gd name="T65" fmla="*/ 2147483647 h 427"/>
              <a:gd name="T66" fmla="*/ 2147483647 w 317"/>
              <a:gd name="T67" fmla="*/ 2147483647 h 427"/>
              <a:gd name="T68" fmla="*/ 2147483647 w 317"/>
              <a:gd name="T69" fmla="*/ 2147483647 h 427"/>
              <a:gd name="T70" fmla="*/ 2147483647 w 317"/>
              <a:gd name="T71" fmla="*/ 2147483647 h 427"/>
              <a:gd name="T72" fmla="*/ 2147483647 w 317"/>
              <a:gd name="T73" fmla="*/ 2147483647 h 427"/>
              <a:gd name="T74" fmla="*/ 2147483647 w 317"/>
              <a:gd name="T75" fmla="*/ 2147483647 h 427"/>
              <a:gd name="T76" fmla="*/ 2147483647 w 317"/>
              <a:gd name="T77" fmla="*/ 2147483647 h 427"/>
              <a:gd name="T78" fmla="*/ 2147483647 w 317"/>
              <a:gd name="T79" fmla="*/ 2147483647 h 427"/>
              <a:gd name="T80" fmla="*/ 2147483647 w 317"/>
              <a:gd name="T81" fmla="*/ 2147483647 h 427"/>
              <a:gd name="T82" fmla="*/ 2147483647 w 317"/>
              <a:gd name="T83" fmla="*/ 2147483647 h 427"/>
              <a:gd name="T84" fmla="*/ 2147483647 w 317"/>
              <a:gd name="T85" fmla="*/ 2147483647 h 427"/>
              <a:gd name="T86" fmla="*/ 2147483647 w 317"/>
              <a:gd name="T87" fmla="*/ 2147483647 h 427"/>
              <a:gd name="T88" fmla="*/ 2147483647 w 317"/>
              <a:gd name="T89" fmla="*/ 2147483647 h 427"/>
              <a:gd name="T90" fmla="*/ 2147483647 w 317"/>
              <a:gd name="T91" fmla="*/ 2147483647 h 427"/>
              <a:gd name="T92" fmla="*/ 2147483647 w 317"/>
              <a:gd name="T93" fmla="*/ 2147483647 h 427"/>
              <a:gd name="T94" fmla="*/ 2147483647 w 317"/>
              <a:gd name="T95" fmla="*/ 2147483647 h 4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7" h="427">
                <a:moveTo>
                  <a:pt x="262" y="402"/>
                </a:moveTo>
                <a:lnTo>
                  <a:pt x="159" y="410"/>
                </a:lnTo>
                <a:lnTo>
                  <a:pt x="0" y="427"/>
                </a:lnTo>
                <a:lnTo>
                  <a:pt x="6" y="421"/>
                </a:lnTo>
                <a:lnTo>
                  <a:pt x="12" y="414"/>
                </a:lnTo>
                <a:lnTo>
                  <a:pt x="18" y="404"/>
                </a:lnTo>
                <a:lnTo>
                  <a:pt x="22" y="397"/>
                </a:lnTo>
                <a:lnTo>
                  <a:pt x="25" y="387"/>
                </a:lnTo>
                <a:lnTo>
                  <a:pt x="29" y="378"/>
                </a:lnTo>
                <a:lnTo>
                  <a:pt x="33" y="367"/>
                </a:lnTo>
                <a:lnTo>
                  <a:pt x="35" y="357"/>
                </a:lnTo>
                <a:lnTo>
                  <a:pt x="37" y="346"/>
                </a:lnTo>
                <a:lnTo>
                  <a:pt x="37" y="334"/>
                </a:lnTo>
                <a:lnTo>
                  <a:pt x="35" y="312"/>
                </a:lnTo>
                <a:lnTo>
                  <a:pt x="33" y="300"/>
                </a:lnTo>
                <a:lnTo>
                  <a:pt x="31" y="289"/>
                </a:lnTo>
                <a:lnTo>
                  <a:pt x="25" y="278"/>
                </a:lnTo>
                <a:lnTo>
                  <a:pt x="23" y="274"/>
                </a:lnTo>
                <a:lnTo>
                  <a:pt x="20" y="268"/>
                </a:lnTo>
                <a:lnTo>
                  <a:pt x="12" y="255"/>
                </a:lnTo>
                <a:lnTo>
                  <a:pt x="10" y="247"/>
                </a:lnTo>
                <a:lnTo>
                  <a:pt x="8" y="242"/>
                </a:lnTo>
                <a:lnTo>
                  <a:pt x="8" y="236"/>
                </a:lnTo>
                <a:lnTo>
                  <a:pt x="8" y="232"/>
                </a:lnTo>
                <a:lnTo>
                  <a:pt x="8" y="223"/>
                </a:lnTo>
                <a:lnTo>
                  <a:pt x="10" y="215"/>
                </a:lnTo>
                <a:lnTo>
                  <a:pt x="10" y="210"/>
                </a:lnTo>
                <a:lnTo>
                  <a:pt x="10" y="204"/>
                </a:lnTo>
                <a:lnTo>
                  <a:pt x="6" y="198"/>
                </a:lnTo>
                <a:lnTo>
                  <a:pt x="4" y="193"/>
                </a:lnTo>
                <a:lnTo>
                  <a:pt x="4" y="187"/>
                </a:lnTo>
                <a:lnTo>
                  <a:pt x="8" y="181"/>
                </a:lnTo>
                <a:lnTo>
                  <a:pt x="10" y="172"/>
                </a:lnTo>
                <a:lnTo>
                  <a:pt x="14" y="162"/>
                </a:lnTo>
                <a:lnTo>
                  <a:pt x="16" y="153"/>
                </a:lnTo>
                <a:lnTo>
                  <a:pt x="18" y="140"/>
                </a:lnTo>
                <a:lnTo>
                  <a:pt x="16" y="123"/>
                </a:lnTo>
                <a:lnTo>
                  <a:pt x="16" y="119"/>
                </a:lnTo>
                <a:lnTo>
                  <a:pt x="16" y="117"/>
                </a:lnTo>
                <a:lnTo>
                  <a:pt x="18" y="115"/>
                </a:lnTo>
                <a:lnTo>
                  <a:pt x="20" y="115"/>
                </a:lnTo>
                <a:lnTo>
                  <a:pt x="22" y="115"/>
                </a:lnTo>
                <a:lnTo>
                  <a:pt x="23" y="115"/>
                </a:lnTo>
                <a:lnTo>
                  <a:pt x="25" y="111"/>
                </a:lnTo>
                <a:lnTo>
                  <a:pt x="25" y="108"/>
                </a:lnTo>
                <a:lnTo>
                  <a:pt x="25" y="100"/>
                </a:lnTo>
                <a:lnTo>
                  <a:pt x="33" y="94"/>
                </a:lnTo>
                <a:lnTo>
                  <a:pt x="41" y="87"/>
                </a:lnTo>
                <a:lnTo>
                  <a:pt x="47" y="81"/>
                </a:lnTo>
                <a:lnTo>
                  <a:pt x="51" y="75"/>
                </a:lnTo>
                <a:lnTo>
                  <a:pt x="57" y="66"/>
                </a:lnTo>
                <a:lnTo>
                  <a:pt x="59" y="66"/>
                </a:lnTo>
                <a:lnTo>
                  <a:pt x="59" y="70"/>
                </a:lnTo>
                <a:lnTo>
                  <a:pt x="59" y="102"/>
                </a:lnTo>
                <a:lnTo>
                  <a:pt x="63" y="104"/>
                </a:lnTo>
                <a:lnTo>
                  <a:pt x="67" y="104"/>
                </a:lnTo>
                <a:lnTo>
                  <a:pt x="69" y="102"/>
                </a:lnTo>
                <a:lnTo>
                  <a:pt x="69" y="98"/>
                </a:lnTo>
                <a:lnTo>
                  <a:pt x="70" y="94"/>
                </a:lnTo>
                <a:lnTo>
                  <a:pt x="70" y="89"/>
                </a:lnTo>
                <a:lnTo>
                  <a:pt x="70" y="75"/>
                </a:lnTo>
                <a:lnTo>
                  <a:pt x="72" y="64"/>
                </a:lnTo>
                <a:lnTo>
                  <a:pt x="72" y="58"/>
                </a:lnTo>
                <a:lnTo>
                  <a:pt x="72" y="53"/>
                </a:lnTo>
                <a:lnTo>
                  <a:pt x="74" y="49"/>
                </a:lnTo>
                <a:lnTo>
                  <a:pt x="76" y="47"/>
                </a:lnTo>
                <a:lnTo>
                  <a:pt x="78" y="45"/>
                </a:lnTo>
                <a:lnTo>
                  <a:pt x="82" y="45"/>
                </a:lnTo>
                <a:lnTo>
                  <a:pt x="88" y="45"/>
                </a:lnTo>
                <a:lnTo>
                  <a:pt x="94" y="45"/>
                </a:lnTo>
                <a:lnTo>
                  <a:pt x="96" y="43"/>
                </a:lnTo>
                <a:lnTo>
                  <a:pt x="98" y="41"/>
                </a:lnTo>
                <a:lnTo>
                  <a:pt x="100" y="38"/>
                </a:lnTo>
                <a:lnTo>
                  <a:pt x="98" y="34"/>
                </a:lnTo>
                <a:lnTo>
                  <a:pt x="94" y="34"/>
                </a:lnTo>
                <a:lnTo>
                  <a:pt x="90" y="34"/>
                </a:lnTo>
                <a:lnTo>
                  <a:pt x="88" y="30"/>
                </a:lnTo>
                <a:lnTo>
                  <a:pt x="86" y="28"/>
                </a:lnTo>
                <a:lnTo>
                  <a:pt x="84" y="24"/>
                </a:lnTo>
                <a:lnTo>
                  <a:pt x="84" y="21"/>
                </a:lnTo>
                <a:lnTo>
                  <a:pt x="86" y="17"/>
                </a:lnTo>
                <a:lnTo>
                  <a:pt x="88" y="13"/>
                </a:lnTo>
                <a:lnTo>
                  <a:pt x="90" y="11"/>
                </a:lnTo>
                <a:lnTo>
                  <a:pt x="90" y="9"/>
                </a:lnTo>
                <a:lnTo>
                  <a:pt x="92" y="5"/>
                </a:lnTo>
                <a:lnTo>
                  <a:pt x="92" y="4"/>
                </a:lnTo>
                <a:lnTo>
                  <a:pt x="94" y="2"/>
                </a:lnTo>
                <a:lnTo>
                  <a:pt x="98" y="2"/>
                </a:lnTo>
                <a:lnTo>
                  <a:pt x="102" y="4"/>
                </a:lnTo>
                <a:lnTo>
                  <a:pt x="108" y="0"/>
                </a:lnTo>
                <a:lnTo>
                  <a:pt x="110" y="0"/>
                </a:lnTo>
                <a:lnTo>
                  <a:pt x="112" y="0"/>
                </a:lnTo>
                <a:lnTo>
                  <a:pt x="119" y="2"/>
                </a:lnTo>
                <a:lnTo>
                  <a:pt x="127" y="5"/>
                </a:lnTo>
                <a:lnTo>
                  <a:pt x="133" y="7"/>
                </a:lnTo>
                <a:lnTo>
                  <a:pt x="137" y="9"/>
                </a:lnTo>
                <a:lnTo>
                  <a:pt x="143" y="9"/>
                </a:lnTo>
                <a:lnTo>
                  <a:pt x="147" y="11"/>
                </a:lnTo>
                <a:lnTo>
                  <a:pt x="155" y="17"/>
                </a:lnTo>
                <a:lnTo>
                  <a:pt x="161" y="19"/>
                </a:lnTo>
                <a:lnTo>
                  <a:pt x="166" y="21"/>
                </a:lnTo>
                <a:lnTo>
                  <a:pt x="182" y="24"/>
                </a:lnTo>
                <a:lnTo>
                  <a:pt x="196" y="26"/>
                </a:lnTo>
                <a:lnTo>
                  <a:pt x="208" y="28"/>
                </a:lnTo>
                <a:lnTo>
                  <a:pt x="213" y="30"/>
                </a:lnTo>
                <a:lnTo>
                  <a:pt x="215" y="34"/>
                </a:lnTo>
                <a:lnTo>
                  <a:pt x="221" y="40"/>
                </a:lnTo>
                <a:lnTo>
                  <a:pt x="223" y="49"/>
                </a:lnTo>
                <a:lnTo>
                  <a:pt x="221" y="51"/>
                </a:lnTo>
                <a:lnTo>
                  <a:pt x="217" y="55"/>
                </a:lnTo>
                <a:lnTo>
                  <a:pt x="215" y="57"/>
                </a:lnTo>
                <a:lnTo>
                  <a:pt x="215" y="60"/>
                </a:lnTo>
                <a:lnTo>
                  <a:pt x="215" y="62"/>
                </a:lnTo>
                <a:lnTo>
                  <a:pt x="217" y="66"/>
                </a:lnTo>
                <a:lnTo>
                  <a:pt x="221" y="70"/>
                </a:lnTo>
                <a:lnTo>
                  <a:pt x="227" y="77"/>
                </a:lnTo>
                <a:lnTo>
                  <a:pt x="231" y="85"/>
                </a:lnTo>
                <a:lnTo>
                  <a:pt x="235" y="94"/>
                </a:lnTo>
                <a:lnTo>
                  <a:pt x="237" y="104"/>
                </a:lnTo>
                <a:lnTo>
                  <a:pt x="237" y="113"/>
                </a:lnTo>
                <a:lnTo>
                  <a:pt x="235" y="123"/>
                </a:lnTo>
                <a:lnTo>
                  <a:pt x="231" y="132"/>
                </a:lnTo>
                <a:lnTo>
                  <a:pt x="227" y="136"/>
                </a:lnTo>
                <a:lnTo>
                  <a:pt x="223" y="138"/>
                </a:lnTo>
                <a:lnTo>
                  <a:pt x="223" y="149"/>
                </a:lnTo>
                <a:lnTo>
                  <a:pt x="221" y="159"/>
                </a:lnTo>
                <a:lnTo>
                  <a:pt x="219" y="162"/>
                </a:lnTo>
                <a:lnTo>
                  <a:pt x="215" y="164"/>
                </a:lnTo>
                <a:lnTo>
                  <a:pt x="213" y="166"/>
                </a:lnTo>
                <a:lnTo>
                  <a:pt x="209" y="168"/>
                </a:lnTo>
                <a:lnTo>
                  <a:pt x="200" y="168"/>
                </a:lnTo>
                <a:lnTo>
                  <a:pt x="200" y="176"/>
                </a:lnTo>
                <a:lnTo>
                  <a:pt x="198" y="181"/>
                </a:lnTo>
                <a:lnTo>
                  <a:pt x="198" y="195"/>
                </a:lnTo>
                <a:lnTo>
                  <a:pt x="200" y="196"/>
                </a:lnTo>
                <a:lnTo>
                  <a:pt x="200" y="200"/>
                </a:lnTo>
                <a:lnTo>
                  <a:pt x="202" y="204"/>
                </a:lnTo>
                <a:lnTo>
                  <a:pt x="206" y="206"/>
                </a:lnTo>
                <a:lnTo>
                  <a:pt x="211" y="206"/>
                </a:lnTo>
                <a:lnTo>
                  <a:pt x="219" y="206"/>
                </a:lnTo>
                <a:lnTo>
                  <a:pt x="225" y="204"/>
                </a:lnTo>
                <a:lnTo>
                  <a:pt x="229" y="202"/>
                </a:lnTo>
                <a:lnTo>
                  <a:pt x="231" y="200"/>
                </a:lnTo>
                <a:lnTo>
                  <a:pt x="233" y="191"/>
                </a:lnTo>
                <a:lnTo>
                  <a:pt x="233" y="185"/>
                </a:lnTo>
                <a:lnTo>
                  <a:pt x="235" y="181"/>
                </a:lnTo>
                <a:lnTo>
                  <a:pt x="241" y="172"/>
                </a:lnTo>
                <a:lnTo>
                  <a:pt x="249" y="168"/>
                </a:lnTo>
                <a:lnTo>
                  <a:pt x="251" y="166"/>
                </a:lnTo>
                <a:lnTo>
                  <a:pt x="253" y="164"/>
                </a:lnTo>
                <a:lnTo>
                  <a:pt x="256" y="164"/>
                </a:lnTo>
                <a:lnTo>
                  <a:pt x="258" y="162"/>
                </a:lnTo>
                <a:lnTo>
                  <a:pt x="264" y="155"/>
                </a:lnTo>
                <a:lnTo>
                  <a:pt x="268" y="153"/>
                </a:lnTo>
                <a:lnTo>
                  <a:pt x="270" y="155"/>
                </a:lnTo>
                <a:lnTo>
                  <a:pt x="276" y="157"/>
                </a:lnTo>
                <a:lnTo>
                  <a:pt x="280" y="164"/>
                </a:lnTo>
                <a:lnTo>
                  <a:pt x="290" y="178"/>
                </a:lnTo>
                <a:lnTo>
                  <a:pt x="296" y="187"/>
                </a:lnTo>
                <a:lnTo>
                  <a:pt x="298" y="195"/>
                </a:lnTo>
                <a:lnTo>
                  <a:pt x="300" y="200"/>
                </a:lnTo>
                <a:lnTo>
                  <a:pt x="300" y="208"/>
                </a:lnTo>
                <a:lnTo>
                  <a:pt x="300" y="213"/>
                </a:lnTo>
                <a:lnTo>
                  <a:pt x="301" y="221"/>
                </a:lnTo>
                <a:lnTo>
                  <a:pt x="309" y="234"/>
                </a:lnTo>
                <a:lnTo>
                  <a:pt x="313" y="244"/>
                </a:lnTo>
                <a:lnTo>
                  <a:pt x="315" y="253"/>
                </a:lnTo>
                <a:lnTo>
                  <a:pt x="317" y="264"/>
                </a:lnTo>
                <a:lnTo>
                  <a:pt x="317" y="270"/>
                </a:lnTo>
                <a:lnTo>
                  <a:pt x="317" y="278"/>
                </a:lnTo>
                <a:lnTo>
                  <a:pt x="315" y="287"/>
                </a:lnTo>
                <a:lnTo>
                  <a:pt x="311" y="291"/>
                </a:lnTo>
                <a:lnTo>
                  <a:pt x="307" y="295"/>
                </a:lnTo>
                <a:lnTo>
                  <a:pt x="305" y="295"/>
                </a:lnTo>
                <a:lnTo>
                  <a:pt x="301" y="297"/>
                </a:lnTo>
                <a:lnTo>
                  <a:pt x="300" y="299"/>
                </a:lnTo>
                <a:lnTo>
                  <a:pt x="298" y="302"/>
                </a:lnTo>
                <a:lnTo>
                  <a:pt x="296" y="310"/>
                </a:lnTo>
                <a:lnTo>
                  <a:pt x="296" y="317"/>
                </a:lnTo>
                <a:lnTo>
                  <a:pt x="292" y="321"/>
                </a:lnTo>
                <a:lnTo>
                  <a:pt x="286" y="327"/>
                </a:lnTo>
                <a:lnTo>
                  <a:pt x="284" y="331"/>
                </a:lnTo>
                <a:lnTo>
                  <a:pt x="280" y="336"/>
                </a:lnTo>
                <a:lnTo>
                  <a:pt x="280" y="340"/>
                </a:lnTo>
                <a:lnTo>
                  <a:pt x="278" y="346"/>
                </a:lnTo>
                <a:lnTo>
                  <a:pt x="278" y="357"/>
                </a:lnTo>
                <a:lnTo>
                  <a:pt x="278" y="367"/>
                </a:lnTo>
                <a:lnTo>
                  <a:pt x="276" y="372"/>
                </a:lnTo>
                <a:lnTo>
                  <a:pt x="274" y="374"/>
                </a:lnTo>
                <a:lnTo>
                  <a:pt x="270" y="376"/>
                </a:lnTo>
                <a:lnTo>
                  <a:pt x="268" y="378"/>
                </a:lnTo>
                <a:lnTo>
                  <a:pt x="264" y="382"/>
                </a:lnTo>
                <a:lnTo>
                  <a:pt x="262" y="389"/>
                </a:lnTo>
                <a:lnTo>
                  <a:pt x="262" y="402"/>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3" name="Freeform 20">
            <a:extLst>
              <a:ext uri="{FF2B5EF4-FFF2-40B4-BE49-F238E27FC236}">
                <a16:creationId xmlns:a16="http://schemas.microsoft.com/office/drawing/2014/main" id="{948D792F-5C5A-4B91-23CC-2F8E3F4C24E6}"/>
              </a:ext>
            </a:extLst>
          </p:cNvPr>
          <p:cNvSpPr>
            <a:spLocks/>
          </p:cNvSpPr>
          <p:nvPr/>
        </p:nvSpPr>
        <p:spPr bwMode="auto">
          <a:xfrm>
            <a:off x="4337765" y="2199412"/>
            <a:ext cx="850375" cy="445508"/>
          </a:xfrm>
          <a:custGeom>
            <a:avLst/>
            <a:gdLst>
              <a:gd name="T0" fmla="*/ 2147483647 w 685"/>
              <a:gd name="T1" fmla="*/ 2147483647 h 336"/>
              <a:gd name="T2" fmla="*/ 2147483647 w 685"/>
              <a:gd name="T3" fmla="*/ 2147483647 h 336"/>
              <a:gd name="T4" fmla="*/ 2147483647 w 685"/>
              <a:gd name="T5" fmla="*/ 0 h 336"/>
              <a:gd name="T6" fmla="*/ 2147483647 w 685"/>
              <a:gd name="T7" fmla="*/ 2147483647 h 336"/>
              <a:gd name="T8" fmla="*/ 2147483647 w 685"/>
              <a:gd name="T9" fmla="*/ 2147483647 h 336"/>
              <a:gd name="T10" fmla="*/ 2147483647 w 685"/>
              <a:gd name="T11" fmla="*/ 2147483647 h 336"/>
              <a:gd name="T12" fmla="*/ 2147483647 w 685"/>
              <a:gd name="T13" fmla="*/ 2147483647 h 336"/>
              <a:gd name="T14" fmla="*/ 2147483647 w 685"/>
              <a:gd name="T15" fmla="*/ 2147483647 h 336"/>
              <a:gd name="T16" fmla="*/ 2147483647 w 685"/>
              <a:gd name="T17" fmla="*/ 2147483647 h 336"/>
              <a:gd name="T18" fmla="*/ 2147483647 w 685"/>
              <a:gd name="T19" fmla="*/ 2147483647 h 336"/>
              <a:gd name="T20" fmla="*/ 2147483647 w 685"/>
              <a:gd name="T21" fmla="*/ 2147483647 h 336"/>
              <a:gd name="T22" fmla="*/ 2147483647 w 685"/>
              <a:gd name="T23" fmla="*/ 2147483647 h 336"/>
              <a:gd name="T24" fmla="*/ 2147483647 w 685"/>
              <a:gd name="T25" fmla="*/ 2147483647 h 336"/>
              <a:gd name="T26" fmla="*/ 2147483647 w 685"/>
              <a:gd name="T27" fmla="*/ 2147483647 h 336"/>
              <a:gd name="T28" fmla="*/ 2147483647 w 685"/>
              <a:gd name="T29" fmla="*/ 2147483647 h 336"/>
              <a:gd name="T30" fmla="*/ 2147483647 w 685"/>
              <a:gd name="T31" fmla="*/ 2147483647 h 336"/>
              <a:gd name="T32" fmla="*/ 2147483647 w 685"/>
              <a:gd name="T33" fmla="*/ 2147483647 h 336"/>
              <a:gd name="T34" fmla="*/ 2147483647 w 685"/>
              <a:gd name="T35" fmla="*/ 2147483647 h 336"/>
              <a:gd name="T36" fmla="*/ 2147483647 w 685"/>
              <a:gd name="T37" fmla="*/ 2147483647 h 336"/>
              <a:gd name="T38" fmla="*/ 2147483647 w 685"/>
              <a:gd name="T39" fmla="*/ 2147483647 h 336"/>
              <a:gd name="T40" fmla="*/ 2147483647 w 685"/>
              <a:gd name="T41" fmla="*/ 2147483647 h 336"/>
              <a:gd name="T42" fmla="*/ 2147483647 w 685"/>
              <a:gd name="T43" fmla="*/ 2147483647 h 336"/>
              <a:gd name="T44" fmla="*/ 2147483647 w 685"/>
              <a:gd name="T45" fmla="*/ 2147483647 h 336"/>
              <a:gd name="T46" fmla="*/ 2147483647 w 685"/>
              <a:gd name="T47" fmla="*/ 2147483647 h 336"/>
              <a:gd name="T48" fmla="*/ 2147483647 w 685"/>
              <a:gd name="T49" fmla="*/ 2147483647 h 336"/>
              <a:gd name="T50" fmla="*/ 2147483647 w 685"/>
              <a:gd name="T51" fmla="*/ 2147483647 h 336"/>
              <a:gd name="T52" fmla="*/ 2147483647 w 685"/>
              <a:gd name="T53" fmla="*/ 2147483647 h 336"/>
              <a:gd name="T54" fmla="*/ 2147483647 w 685"/>
              <a:gd name="T55" fmla="*/ 2147483647 h 336"/>
              <a:gd name="T56" fmla="*/ 2147483647 w 685"/>
              <a:gd name="T57" fmla="*/ 2147483647 h 336"/>
              <a:gd name="T58" fmla="*/ 2147483647 w 685"/>
              <a:gd name="T59" fmla="*/ 2147483647 h 336"/>
              <a:gd name="T60" fmla="*/ 2147483647 w 685"/>
              <a:gd name="T61" fmla="*/ 2147483647 h 336"/>
              <a:gd name="T62" fmla="*/ 2147483647 w 685"/>
              <a:gd name="T63" fmla="*/ 2147483647 h 336"/>
              <a:gd name="T64" fmla="*/ 2147483647 w 685"/>
              <a:gd name="T65" fmla="*/ 2147483647 h 336"/>
              <a:gd name="T66" fmla="*/ 2147483647 w 685"/>
              <a:gd name="T67" fmla="*/ 2147483647 h 336"/>
              <a:gd name="T68" fmla="*/ 2147483647 w 685"/>
              <a:gd name="T69" fmla="*/ 2147483647 h 336"/>
              <a:gd name="T70" fmla="*/ 2147483647 w 685"/>
              <a:gd name="T71" fmla="*/ 2147483647 h 336"/>
              <a:gd name="T72" fmla="*/ 2147483647 w 685"/>
              <a:gd name="T73" fmla="*/ 2147483647 h 336"/>
              <a:gd name="T74" fmla="*/ 2147483647 w 685"/>
              <a:gd name="T75" fmla="*/ 2147483647 h 336"/>
              <a:gd name="T76" fmla="*/ 2147483647 w 685"/>
              <a:gd name="T77" fmla="*/ 2147483647 h 336"/>
              <a:gd name="T78" fmla="*/ 2147483647 w 685"/>
              <a:gd name="T79" fmla="*/ 2147483647 h 336"/>
              <a:gd name="T80" fmla="*/ 2147483647 w 685"/>
              <a:gd name="T81" fmla="*/ 2147483647 h 336"/>
              <a:gd name="T82" fmla="*/ 2147483647 w 685"/>
              <a:gd name="T83" fmla="*/ 2147483647 h 336"/>
              <a:gd name="T84" fmla="*/ 2147483647 w 685"/>
              <a:gd name="T85" fmla="*/ 2147483647 h 336"/>
              <a:gd name="T86" fmla="*/ 2147483647 w 685"/>
              <a:gd name="T87" fmla="*/ 2147483647 h 336"/>
              <a:gd name="T88" fmla="*/ 2147483647 w 685"/>
              <a:gd name="T89" fmla="*/ 2147483647 h 336"/>
              <a:gd name="T90" fmla="*/ 2147483647 w 685"/>
              <a:gd name="T91" fmla="*/ 2147483647 h 336"/>
              <a:gd name="T92" fmla="*/ 2147483647 w 685"/>
              <a:gd name="T93" fmla="*/ 2147483647 h 3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85" h="336">
                <a:moveTo>
                  <a:pt x="147" y="314"/>
                </a:moveTo>
                <a:lnTo>
                  <a:pt x="152" y="217"/>
                </a:lnTo>
                <a:lnTo>
                  <a:pt x="84" y="212"/>
                </a:lnTo>
                <a:lnTo>
                  <a:pt x="37" y="208"/>
                </a:lnTo>
                <a:lnTo>
                  <a:pt x="0" y="204"/>
                </a:lnTo>
                <a:lnTo>
                  <a:pt x="17" y="0"/>
                </a:lnTo>
                <a:lnTo>
                  <a:pt x="145" y="9"/>
                </a:lnTo>
                <a:lnTo>
                  <a:pt x="262" y="15"/>
                </a:lnTo>
                <a:lnTo>
                  <a:pt x="360" y="21"/>
                </a:lnTo>
                <a:lnTo>
                  <a:pt x="427" y="23"/>
                </a:lnTo>
                <a:lnTo>
                  <a:pt x="432" y="23"/>
                </a:lnTo>
                <a:lnTo>
                  <a:pt x="436" y="25"/>
                </a:lnTo>
                <a:lnTo>
                  <a:pt x="444" y="26"/>
                </a:lnTo>
                <a:lnTo>
                  <a:pt x="450" y="32"/>
                </a:lnTo>
                <a:lnTo>
                  <a:pt x="456" y="38"/>
                </a:lnTo>
                <a:lnTo>
                  <a:pt x="462" y="42"/>
                </a:lnTo>
                <a:lnTo>
                  <a:pt x="468" y="43"/>
                </a:lnTo>
                <a:lnTo>
                  <a:pt x="474" y="45"/>
                </a:lnTo>
                <a:lnTo>
                  <a:pt x="491" y="45"/>
                </a:lnTo>
                <a:lnTo>
                  <a:pt x="501" y="43"/>
                </a:lnTo>
                <a:lnTo>
                  <a:pt x="515" y="42"/>
                </a:lnTo>
                <a:lnTo>
                  <a:pt x="522" y="38"/>
                </a:lnTo>
                <a:lnTo>
                  <a:pt x="530" y="38"/>
                </a:lnTo>
                <a:lnTo>
                  <a:pt x="536" y="40"/>
                </a:lnTo>
                <a:lnTo>
                  <a:pt x="540" y="43"/>
                </a:lnTo>
                <a:lnTo>
                  <a:pt x="550" y="51"/>
                </a:lnTo>
                <a:lnTo>
                  <a:pt x="554" y="53"/>
                </a:lnTo>
                <a:lnTo>
                  <a:pt x="562" y="55"/>
                </a:lnTo>
                <a:lnTo>
                  <a:pt x="566" y="55"/>
                </a:lnTo>
                <a:lnTo>
                  <a:pt x="569" y="57"/>
                </a:lnTo>
                <a:lnTo>
                  <a:pt x="571" y="59"/>
                </a:lnTo>
                <a:lnTo>
                  <a:pt x="575" y="62"/>
                </a:lnTo>
                <a:lnTo>
                  <a:pt x="581" y="68"/>
                </a:lnTo>
                <a:lnTo>
                  <a:pt x="587" y="72"/>
                </a:lnTo>
                <a:lnTo>
                  <a:pt x="597" y="93"/>
                </a:lnTo>
                <a:lnTo>
                  <a:pt x="601" y="104"/>
                </a:lnTo>
                <a:lnTo>
                  <a:pt x="605" y="112"/>
                </a:lnTo>
                <a:lnTo>
                  <a:pt x="609" y="119"/>
                </a:lnTo>
                <a:lnTo>
                  <a:pt x="616" y="130"/>
                </a:lnTo>
                <a:lnTo>
                  <a:pt x="620" y="138"/>
                </a:lnTo>
                <a:lnTo>
                  <a:pt x="622" y="147"/>
                </a:lnTo>
                <a:lnTo>
                  <a:pt x="622" y="155"/>
                </a:lnTo>
                <a:lnTo>
                  <a:pt x="622" y="170"/>
                </a:lnTo>
                <a:lnTo>
                  <a:pt x="624" y="176"/>
                </a:lnTo>
                <a:lnTo>
                  <a:pt x="624" y="180"/>
                </a:lnTo>
                <a:lnTo>
                  <a:pt x="628" y="181"/>
                </a:lnTo>
                <a:lnTo>
                  <a:pt x="630" y="185"/>
                </a:lnTo>
                <a:lnTo>
                  <a:pt x="634" y="191"/>
                </a:lnTo>
                <a:lnTo>
                  <a:pt x="636" y="200"/>
                </a:lnTo>
                <a:lnTo>
                  <a:pt x="636" y="204"/>
                </a:lnTo>
                <a:lnTo>
                  <a:pt x="636" y="208"/>
                </a:lnTo>
                <a:lnTo>
                  <a:pt x="638" y="212"/>
                </a:lnTo>
                <a:lnTo>
                  <a:pt x="642" y="214"/>
                </a:lnTo>
                <a:lnTo>
                  <a:pt x="638" y="221"/>
                </a:lnTo>
                <a:lnTo>
                  <a:pt x="638" y="223"/>
                </a:lnTo>
                <a:lnTo>
                  <a:pt x="638" y="225"/>
                </a:lnTo>
                <a:lnTo>
                  <a:pt x="638" y="229"/>
                </a:lnTo>
                <a:lnTo>
                  <a:pt x="640" y="231"/>
                </a:lnTo>
                <a:lnTo>
                  <a:pt x="642" y="234"/>
                </a:lnTo>
                <a:lnTo>
                  <a:pt x="644" y="236"/>
                </a:lnTo>
                <a:lnTo>
                  <a:pt x="644" y="238"/>
                </a:lnTo>
                <a:lnTo>
                  <a:pt x="644" y="246"/>
                </a:lnTo>
                <a:lnTo>
                  <a:pt x="644" y="257"/>
                </a:lnTo>
                <a:lnTo>
                  <a:pt x="642" y="259"/>
                </a:lnTo>
                <a:lnTo>
                  <a:pt x="642" y="261"/>
                </a:lnTo>
                <a:lnTo>
                  <a:pt x="644" y="265"/>
                </a:lnTo>
                <a:lnTo>
                  <a:pt x="646" y="268"/>
                </a:lnTo>
                <a:lnTo>
                  <a:pt x="650" y="272"/>
                </a:lnTo>
                <a:lnTo>
                  <a:pt x="654" y="274"/>
                </a:lnTo>
                <a:lnTo>
                  <a:pt x="656" y="278"/>
                </a:lnTo>
                <a:lnTo>
                  <a:pt x="658" y="280"/>
                </a:lnTo>
                <a:lnTo>
                  <a:pt x="658" y="284"/>
                </a:lnTo>
                <a:lnTo>
                  <a:pt x="658" y="285"/>
                </a:lnTo>
                <a:lnTo>
                  <a:pt x="658" y="289"/>
                </a:lnTo>
                <a:lnTo>
                  <a:pt x="658" y="295"/>
                </a:lnTo>
                <a:lnTo>
                  <a:pt x="658" y="297"/>
                </a:lnTo>
                <a:lnTo>
                  <a:pt x="658" y="299"/>
                </a:lnTo>
                <a:lnTo>
                  <a:pt x="661" y="301"/>
                </a:lnTo>
                <a:lnTo>
                  <a:pt x="663" y="304"/>
                </a:lnTo>
                <a:lnTo>
                  <a:pt x="669" y="310"/>
                </a:lnTo>
                <a:lnTo>
                  <a:pt x="669" y="312"/>
                </a:lnTo>
                <a:lnTo>
                  <a:pt x="671" y="314"/>
                </a:lnTo>
                <a:lnTo>
                  <a:pt x="677" y="325"/>
                </a:lnTo>
                <a:lnTo>
                  <a:pt x="679" y="327"/>
                </a:lnTo>
                <a:lnTo>
                  <a:pt x="681" y="329"/>
                </a:lnTo>
                <a:lnTo>
                  <a:pt x="685" y="335"/>
                </a:lnTo>
                <a:lnTo>
                  <a:pt x="605" y="336"/>
                </a:lnTo>
                <a:lnTo>
                  <a:pt x="530" y="336"/>
                </a:lnTo>
                <a:lnTo>
                  <a:pt x="495" y="335"/>
                </a:lnTo>
                <a:lnTo>
                  <a:pt x="460" y="335"/>
                </a:lnTo>
                <a:lnTo>
                  <a:pt x="393" y="333"/>
                </a:lnTo>
                <a:lnTo>
                  <a:pt x="331" y="329"/>
                </a:lnTo>
                <a:lnTo>
                  <a:pt x="268" y="325"/>
                </a:lnTo>
                <a:lnTo>
                  <a:pt x="207" y="319"/>
                </a:lnTo>
                <a:lnTo>
                  <a:pt x="147" y="314"/>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4" name="Freeform 21">
            <a:extLst>
              <a:ext uri="{FF2B5EF4-FFF2-40B4-BE49-F238E27FC236}">
                <a16:creationId xmlns:a16="http://schemas.microsoft.com/office/drawing/2014/main" id="{E2CFF9FF-D18B-7777-2514-97DBAE0E50AB}"/>
              </a:ext>
            </a:extLst>
          </p:cNvPr>
          <p:cNvSpPr>
            <a:spLocks/>
          </p:cNvSpPr>
          <p:nvPr/>
        </p:nvSpPr>
        <p:spPr bwMode="auto">
          <a:xfrm>
            <a:off x="4496713" y="2616362"/>
            <a:ext cx="766132" cy="439797"/>
          </a:xfrm>
          <a:custGeom>
            <a:avLst/>
            <a:gdLst>
              <a:gd name="T0" fmla="*/ 20 w 619"/>
              <a:gd name="T1" fmla="*/ 0 h 333"/>
              <a:gd name="T2" fmla="*/ 80 w 619"/>
              <a:gd name="T3" fmla="*/ 5 h 333"/>
              <a:gd name="T4" fmla="*/ 141 w 619"/>
              <a:gd name="T5" fmla="*/ 11 h 333"/>
              <a:gd name="T6" fmla="*/ 204 w 619"/>
              <a:gd name="T7" fmla="*/ 15 h 333"/>
              <a:gd name="T8" fmla="*/ 266 w 619"/>
              <a:gd name="T9" fmla="*/ 19 h 333"/>
              <a:gd name="T10" fmla="*/ 333 w 619"/>
              <a:gd name="T11" fmla="*/ 21 h 333"/>
              <a:gd name="T12" fmla="*/ 403 w 619"/>
              <a:gd name="T13" fmla="*/ 22 h 333"/>
              <a:gd name="T14" fmla="*/ 478 w 619"/>
              <a:gd name="T15" fmla="*/ 22 h 333"/>
              <a:gd name="T16" fmla="*/ 558 w 619"/>
              <a:gd name="T17" fmla="*/ 21 h 333"/>
              <a:gd name="T18" fmla="*/ 560 w 619"/>
              <a:gd name="T19" fmla="*/ 26 h 333"/>
              <a:gd name="T20" fmla="*/ 562 w 619"/>
              <a:gd name="T21" fmla="*/ 28 h 333"/>
              <a:gd name="T22" fmla="*/ 564 w 619"/>
              <a:gd name="T23" fmla="*/ 30 h 333"/>
              <a:gd name="T24" fmla="*/ 568 w 619"/>
              <a:gd name="T25" fmla="*/ 32 h 333"/>
              <a:gd name="T26" fmla="*/ 570 w 619"/>
              <a:gd name="T27" fmla="*/ 32 h 333"/>
              <a:gd name="T28" fmla="*/ 572 w 619"/>
              <a:gd name="T29" fmla="*/ 32 h 333"/>
              <a:gd name="T30" fmla="*/ 579 w 619"/>
              <a:gd name="T31" fmla="*/ 32 h 333"/>
              <a:gd name="T32" fmla="*/ 581 w 619"/>
              <a:gd name="T33" fmla="*/ 32 h 333"/>
              <a:gd name="T34" fmla="*/ 583 w 619"/>
              <a:gd name="T35" fmla="*/ 34 h 333"/>
              <a:gd name="T36" fmla="*/ 585 w 619"/>
              <a:gd name="T37" fmla="*/ 36 h 333"/>
              <a:gd name="T38" fmla="*/ 587 w 619"/>
              <a:gd name="T39" fmla="*/ 38 h 333"/>
              <a:gd name="T40" fmla="*/ 587 w 619"/>
              <a:gd name="T41" fmla="*/ 39 h 333"/>
              <a:gd name="T42" fmla="*/ 587 w 619"/>
              <a:gd name="T43" fmla="*/ 43 h 333"/>
              <a:gd name="T44" fmla="*/ 587 w 619"/>
              <a:gd name="T45" fmla="*/ 49 h 333"/>
              <a:gd name="T46" fmla="*/ 585 w 619"/>
              <a:gd name="T47" fmla="*/ 55 h 333"/>
              <a:gd name="T48" fmla="*/ 581 w 619"/>
              <a:gd name="T49" fmla="*/ 60 h 333"/>
              <a:gd name="T50" fmla="*/ 579 w 619"/>
              <a:gd name="T51" fmla="*/ 62 h 333"/>
              <a:gd name="T52" fmla="*/ 579 w 619"/>
              <a:gd name="T53" fmla="*/ 66 h 333"/>
              <a:gd name="T54" fmla="*/ 581 w 619"/>
              <a:gd name="T55" fmla="*/ 68 h 333"/>
              <a:gd name="T56" fmla="*/ 585 w 619"/>
              <a:gd name="T57" fmla="*/ 72 h 333"/>
              <a:gd name="T58" fmla="*/ 591 w 619"/>
              <a:gd name="T59" fmla="*/ 77 h 333"/>
              <a:gd name="T60" fmla="*/ 593 w 619"/>
              <a:gd name="T61" fmla="*/ 81 h 333"/>
              <a:gd name="T62" fmla="*/ 595 w 619"/>
              <a:gd name="T63" fmla="*/ 87 h 333"/>
              <a:gd name="T64" fmla="*/ 595 w 619"/>
              <a:gd name="T65" fmla="*/ 91 h 333"/>
              <a:gd name="T66" fmla="*/ 599 w 619"/>
              <a:gd name="T67" fmla="*/ 92 h 333"/>
              <a:gd name="T68" fmla="*/ 603 w 619"/>
              <a:gd name="T69" fmla="*/ 96 h 333"/>
              <a:gd name="T70" fmla="*/ 607 w 619"/>
              <a:gd name="T71" fmla="*/ 100 h 333"/>
              <a:gd name="T72" fmla="*/ 611 w 619"/>
              <a:gd name="T73" fmla="*/ 104 h 333"/>
              <a:gd name="T74" fmla="*/ 613 w 619"/>
              <a:gd name="T75" fmla="*/ 108 h 333"/>
              <a:gd name="T76" fmla="*/ 615 w 619"/>
              <a:gd name="T77" fmla="*/ 113 h 333"/>
              <a:gd name="T78" fmla="*/ 617 w 619"/>
              <a:gd name="T79" fmla="*/ 121 h 333"/>
              <a:gd name="T80" fmla="*/ 619 w 619"/>
              <a:gd name="T81" fmla="*/ 331 h 333"/>
              <a:gd name="T82" fmla="*/ 523 w 619"/>
              <a:gd name="T83" fmla="*/ 333 h 333"/>
              <a:gd name="T84" fmla="*/ 425 w 619"/>
              <a:gd name="T85" fmla="*/ 331 h 333"/>
              <a:gd name="T86" fmla="*/ 327 w 619"/>
              <a:gd name="T87" fmla="*/ 329 h 333"/>
              <a:gd name="T88" fmla="*/ 235 w 619"/>
              <a:gd name="T89" fmla="*/ 325 h 333"/>
              <a:gd name="T90" fmla="*/ 82 w 619"/>
              <a:gd name="T91" fmla="*/ 319 h 333"/>
              <a:gd name="T92" fmla="*/ 0 w 619"/>
              <a:gd name="T93" fmla="*/ 315 h 333"/>
              <a:gd name="T94" fmla="*/ 20 w 619"/>
              <a:gd name="T9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9" h="333">
                <a:moveTo>
                  <a:pt x="20" y="0"/>
                </a:moveTo>
                <a:lnTo>
                  <a:pt x="80" y="5"/>
                </a:lnTo>
                <a:lnTo>
                  <a:pt x="141" y="11"/>
                </a:lnTo>
                <a:lnTo>
                  <a:pt x="204" y="15"/>
                </a:lnTo>
                <a:lnTo>
                  <a:pt x="266" y="19"/>
                </a:lnTo>
                <a:lnTo>
                  <a:pt x="333" y="21"/>
                </a:lnTo>
                <a:lnTo>
                  <a:pt x="403" y="22"/>
                </a:lnTo>
                <a:lnTo>
                  <a:pt x="478" y="22"/>
                </a:lnTo>
                <a:lnTo>
                  <a:pt x="558" y="21"/>
                </a:lnTo>
                <a:lnTo>
                  <a:pt x="560" y="26"/>
                </a:lnTo>
                <a:lnTo>
                  <a:pt x="562" y="28"/>
                </a:lnTo>
                <a:lnTo>
                  <a:pt x="564" y="30"/>
                </a:lnTo>
                <a:lnTo>
                  <a:pt x="568" y="32"/>
                </a:lnTo>
                <a:lnTo>
                  <a:pt x="570" y="32"/>
                </a:lnTo>
                <a:lnTo>
                  <a:pt x="572" y="32"/>
                </a:lnTo>
                <a:lnTo>
                  <a:pt x="579" y="32"/>
                </a:lnTo>
                <a:lnTo>
                  <a:pt x="581" y="32"/>
                </a:lnTo>
                <a:lnTo>
                  <a:pt x="583" y="34"/>
                </a:lnTo>
                <a:lnTo>
                  <a:pt x="585" y="36"/>
                </a:lnTo>
                <a:lnTo>
                  <a:pt x="587" y="38"/>
                </a:lnTo>
                <a:lnTo>
                  <a:pt x="587" y="39"/>
                </a:lnTo>
                <a:lnTo>
                  <a:pt x="587" y="43"/>
                </a:lnTo>
                <a:lnTo>
                  <a:pt x="587" y="49"/>
                </a:lnTo>
                <a:lnTo>
                  <a:pt x="585" y="55"/>
                </a:lnTo>
                <a:lnTo>
                  <a:pt x="581" y="60"/>
                </a:lnTo>
                <a:lnTo>
                  <a:pt x="579" y="62"/>
                </a:lnTo>
                <a:lnTo>
                  <a:pt x="579" y="66"/>
                </a:lnTo>
                <a:lnTo>
                  <a:pt x="581" y="68"/>
                </a:lnTo>
                <a:lnTo>
                  <a:pt x="585" y="72"/>
                </a:lnTo>
                <a:lnTo>
                  <a:pt x="591" y="77"/>
                </a:lnTo>
                <a:lnTo>
                  <a:pt x="593" y="81"/>
                </a:lnTo>
                <a:lnTo>
                  <a:pt x="595" y="87"/>
                </a:lnTo>
                <a:lnTo>
                  <a:pt x="595" y="91"/>
                </a:lnTo>
                <a:lnTo>
                  <a:pt x="599" y="92"/>
                </a:lnTo>
                <a:lnTo>
                  <a:pt x="603" y="96"/>
                </a:lnTo>
                <a:lnTo>
                  <a:pt x="607" y="100"/>
                </a:lnTo>
                <a:lnTo>
                  <a:pt x="611" y="104"/>
                </a:lnTo>
                <a:lnTo>
                  <a:pt x="613" y="108"/>
                </a:lnTo>
                <a:lnTo>
                  <a:pt x="615" y="113"/>
                </a:lnTo>
                <a:lnTo>
                  <a:pt x="617" y="121"/>
                </a:lnTo>
                <a:lnTo>
                  <a:pt x="619" y="331"/>
                </a:lnTo>
                <a:lnTo>
                  <a:pt x="523" y="333"/>
                </a:lnTo>
                <a:lnTo>
                  <a:pt x="425" y="331"/>
                </a:lnTo>
                <a:lnTo>
                  <a:pt x="327" y="329"/>
                </a:lnTo>
                <a:lnTo>
                  <a:pt x="235" y="325"/>
                </a:lnTo>
                <a:lnTo>
                  <a:pt x="82" y="319"/>
                </a:lnTo>
                <a:lnTo>
                  <a:pt x="0" y="315"/>
                </a:lnTo>
                <a:lnTo>
                  <a:pt x="20" y="0"/>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5" name="Freeform 22">
            <a:extLst>
              <a:ext uri="{FF2B5EF4-FFF2-40B4-BE49-F238E27FC236}">
                <a16:creationId xmlns:a16="http://schemas.microsoft.com/office/drawing/2014/main" id="{7B8A41F6-23D2-D1D7-9EB8-948492D70E0C}"/>
              </a:ext>
            </a:extLst>
          </p:cNvPr>
          <p:cNvSpPr>
            <a:spLocks/>
          </p:cNvSpPr>
          <p:nvPr/>
        </p:nvSpPr>
        <p:spPr bwMode="auto">
          <a:xfrm>
            <a:off x="3783035" y="2410743"/>
            <a:ext cx="742289" cy="621141"/>
          </a:xfrm>
          <a:custGeom>
            <a:avLst/>
            <a:gdLst>
              <a:gd name="T0" fmla="*/ 0 w 599"/>
              <a:gd name="T1" fmla="*/ 2147483647 h 470"/>
              <a:gd name="T2" fmla="*/ 2147483647 w 599"/>
              <a:gd name="T3" fmla="*/ 0 h 470"/>
              <a:gd name="T4" fmla="*/ 2147483647 w 599"/>
              <a:gd name="T5" fmla="*/ 2147483647 h 470"/>
              <a:gd name="T6" fmla="*/ 2147483647 w 599"/>
              <a:gd name="T7" fmla="*/ 2147483647 h 470"/>
              <a:gd name="T8" fmla="*/ 2147483647 w 599"/>
              <a:gd name="T9" fmla="*/ 2147483647 h 470"/>
              <a:gd name="T10" fmla="*/ 2147483647 w 599"/>
              <a:gd name="T11" fmla="*/ 2147483647 h 470"/>
              <a:gd name="T12" fmla="*/ 2147483647 w 599"/>
              <a:gd name="T13" fmla="*/ 2147483647 h 470"/>
              <a:gd name="T14" fmla="*/ 2147483647 w 599"/>
              <a:gd name="T15" fmla="*/ 2147483647 h 470"/>
              <a:gd name="T16" fmla="*/ 2147483647 w 599"/>
              <a:gd name="T17" fmla="*/ 2147483647 h 470"/>
              <a:gd name="T18" fmla="*/ 2147483647 w 599"/>
              <a:gd name="T19" fmla="*/ 2147483647 h 470"/>
              <a:gd name="T20" fmla="*/ 2147483647 w 599"/>
              <a:gd name="T21" fmla="*/ 2147483647 h 470"/>
              <a:gd name="T22" fmla="*/ 2147483647 w 599"/>
              <a:gd name="T23" fmla="*/ 2147483647 h 470"/>
              <a:gd name="T24" fmla="*/ 2147483647 w 599"/>
              <a:gd name="T25" fmla="*/ 2147483647 h 470"/>
              <a:gd name="T26" fmla="*/ 2147483647 w 599"/>
              <a:gd name="T27" fmla="*/ 2147483647 h 470"/>
              <a:gd name="T28" fmla="*/ 2147483647 w 599"/>
              <a:gd name="T29" fmla="*/ 2147483647 h 470"/>
              <a:gd name="T30" fmla="*/ 2147483647 w 599"/>
              <a:gd name="T31" fmla="*/ 2147483647 h 470"/>
              <a:gd name="T32" fmla="*/ 2147483647 w 599"/>
              <a:gd name="T33" fmla="*/ 2147483647 h 470"/>
              <a:gd name="T34" fmla="*/ 2147483647 w 599"/>
              <a:gd name="T35" fmla="*/ 2147483647 h 470"/>
              <a:gd name="T36" fmla="*/ 2147483647 w 599"/>
              <a:gd name="T37" fmla="*/ 2147483647 h 470"/>
              <a:gd name="T38" fmla="*/ 2147483647 w 599"/>
              <a:gd name="T39" fmla="*/ 2147483647 h 470"/>
              <a:gd name="T40" fmla="*/ 0 w 599"/>
              <a:gd name="T41" fmla="*/ 2147483647 h 4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9" h="470">
                <a:moveTo>
                  <a:pt x="0" y="410"/>
                </a:moveTo>
                <a:lnTo>
                  <a:pt x="59" y="0"/>
                </a:lnTo>
                <a:lnTo>
                  <a:pt x="171" y="15"/>
                </a:lnTo>
                <a:lnTo>
                  <a:pt x="280" y="30"/>
                </a:lnTo>
                <a:lnTo>
                  <a:pt x="329" y="36"/>
                </a:lnTo>
                <a:lnTo>
                  <a:pt x="374" y="39"/>
                </a:lnTo>
                <a:lnTo>
                  <a:pt x="413" y="43"/>
                </a:lnTo>
                <a:lnTo>
                  <a:pt x="447" y="45"/>
                </a:lnTo>
                <a:lnTo>
                  <a:pt x="484" y="49"/>
                </a:lnTo>
                <a:lnTo>
                  <a:pt x="531" y="53"/>
                </a:lnTo>
                <a:lnTo>
                  <a:pt x="599" y="58"/>
                </a:lnTo>
                <a:lnTo>
                  <a:pt x="594" y="164"/>
                </a:lnTo>
                <a:lnTo>
                  <a:pt x="594" y="155"/>
                </a:lnTo>
                <a:lnTo>
                  <a:pt x="574" y="470"/>
                </a:lnTo>
                <a:lnTo>
                  <a:pt x="482" y="465"/>
                </a:lnTo>
                <a:lnTo>
                  <a:pt x="396" y="457"/>
                </a:lnTo>
                <a:lnTo>
                  <a:pt x="314" y="450"/>
                </a:lnTo>
                <a:lnTo>
                  <a:pt x="237" y="440"/>
                </a:lnTo>
                <a:lnTo>
                  <a:pt x="167" y="433"/>
                </a:lnTo>
                <a:lnTo>
                  <a:pt x="104" y="423"/>
                </a:lnTo>
                <a:lnTo>
                  <a:pt x="0" y="410"/>
                </a:lnTo>
                <a:close/>
              </a:path>
            </a:pathLst>
          </a:custGeom>
          <a:pattFill prst="wdDnDiag">
            <a:fgClr>
              <a:schemeClr val="accent1">
                <a:lumMod val="60000"/>
                <a:lumOff val="40000"/>
              </a:schemeClr>
            </a:fgClr>
            <a:bgClr>
              <a:srgbClr val="47166C"/>
            </a:bgClr>
          </a:patt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6" name="Freeform 23">
            <a:extLst>
              <a:ext uri="{FF2B5EF4-FFF2-40B4-BE49-F238E27FC236}">
                <a16:creationId xmlns:a16="http://schemas.microsoft.com/office/drawing/2014/main" id="{09D453AB-AD20-A8D5-58A5-43B7AE1AC778}"/>
              </a:ext>
            </a:extLst>
          </p:cNvPr>
          <p:cNvSpPr>
            <a:spLocks/>
          </p:cNvSpPr>
          <p:nvPr/>
        </p:nvSpPr>
        <p:spPr bwMode="auto">
          <a:xfrm>
            <a:off x="3783035" y="2410743"/>
            <a:ext cx="742289" cy="621141"/>
          </a:xfrm>
          <a:custGeom>
            <a:avLst/>
            <a:gdLst>
              <a:gd name="T0" fmla="*/ 0 w 599"/>
              <a:gd name="T1" fmla="*/ 2147483647 h 470"/>
              <a:gd name="T2" fmla="*/ 2147483647 w 599"/>
              <a:gd name="T3" fmla="*/ 0 h 470"/>
              <a:gd name="T4" fmla="*/ 2147483647 w 599"/>
              <a:gd name="T5" fmla="*/ 2147483647 h 470"/>
              <a:gd name="T6" fmla="*/ 2147483647 w 599"/>
              <a:gd name="T7" fmla="*/ 2147483647 h 470"/>
              <a:gd name="T8" fmla="*/ 2147483647 w 599"/>
              <a:gd name="T9" fmla="*/ 2147483647 h 470"/>
              <a:gd name="T10" fmla="*/ 2147483647 w 599"/>
              <a:gd name="T11" fmla="*/ 2147483647 h 470"/>
              <a:gd name="T12" fmla="*/ 2147483647 w 599"/>
              <a:gd name="T13" fmla="*/ 2147483647 h 470"/>
              <a:gd name="T14" fmla="*/ 2147483647 w 599"/>
              <a:gd name="T15" fmla="*/ 2147483647 h 470"/>
              <a:gd name="T16" fmla="*/ 2147483647 w 599"/>
              <a:gd name="T17" fmla="*/ 2147483647 h 470"/>
              <a:gd name="T18" fmla="*/ 2147483647 w 599"/>
              <a:gd name="T19" fmla="*/ 2147483647 h 470"/>
              <a:gd name="T20" fmla="*/ 0 w 599"/>
              <a:gd name="T21" fmla="*/ 2147483647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9" h="470">
                <a:moveTo>
                  <a:pt x="0" y="410"/>
                </a:moveTo>
                <a:lnTo>
                  <a:pt x="59" y="0"/>
                </a:lnTo>
                <a:lnTo>
                  <a:pt x="278" y="28"/>
                </a:lnTo>
                <a:lnTo>
                  <a:pt x="447" y="45"/>
                </a:lnTo>
                <a:lnTo>
                  <a:pt x="599" y="56"/>
                </a:lnTo>
                <a:lnTo>
                  <a:pt x="592" y="164"/>
                </a:lnTo>
                <a:lnTo>
                  <a:pt x="594" y="155"/>
                </a:lnTo>
                <a:lnTo>
                  <a:pt x="574" y="470"/>
                </a:lnTo>
                <a:lnTo>
                  <a:pt x="396" y="457"/>
                </a:lnTo>
                <a:lnTo>
                  <a:pt x="237" y="440"/>
                </a:lnTo>
                <a:lnTo>
                  <a:pt x="0" y="410"/>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7" name="Freeform 24">
            <a:extLst>
              <a:ext uri="{FF2B5EF4-FFF2-40B4-BE49-F238E27FC236}">
                <a16:creationId xmlns:a16="http://schemas.microsoft.com/office/drawing/2014/main" id="{C1067858-C349-6151-A037-2A9A8A2C5A46}"/>
              </a:ext>
            </a:extLst>
          </p:cNvPr>
          <p:cNvSpPr>
            <a:spLocks/>
          </p:cNvSpPr>
          <p:nvPr/>
        </p:nvSpPr>
        <p:spPr bwMode="auto">
          <a:xfrm>
            <a:off x="4390218" y="3026172"/>
            <a:ext cx="896470" cy="489774"/>
          </a:xfrm>
          <a:custGeom>
            <a:avLst/>
            <a:gdLst>
              <a:gd name="T0" fmla="*/ 2147483647 w 722"/>
              <a:gd name="T1" fmla="*/ 2147483647 h 370"/>
              <a:gd name="T2" fmla="*/ 2147483647 w 722"/>
              <a:gd name="T3" fmla="*/ 2147483647 h 370"/>
              <a:gd name="T4" fmla="*/ 2147483647 w 722"/>
              <a:gd name="T5" fmla="*/ 2147483647 h 370"/>
              <a:gd name="T6" fmla="*/ 2147483647 w 722"/>
              <a:gd name="T7" fmla="*/ 2147483647 h 370"/>
              <a:gd name="T8" fmla="*/ 2147483647 w 722"/>
              <a:gd name="T9" fmla="*/ 2147483647 h 370"/>
              <a:gd name="T10" fmla="*/ 2147483647 w 722"/>
              <a:gd name="T11" fmla="*/ 2147483647 h 370"/>
              <a:gd name="T12" fmla="*/ 2147483647 w 722"/>
              <a:gd name="T13" fmla="*/ 2147483647 h 370"/>
              <a:gd name="T14" fmla="*/ 2147483647 w 722"/>
              <a:gd name="T15" fmla="*/ 2147483647 h 370"/>
              <a:gd name="T16" fmla="*/ 2147483647 w 722"/>
              <a:gd name="T17" fmla="*/ 2147483647 h 370"/>
              <a:gd name="T18" fmla="*/ 2147483647 w 722"/>
              <a:gd name="T19" fmla="*/ 2147483647 h 370"/>
              <a:gd name="T20" fmla="*/ 2147483647 w 722"/>
              <a:gd name="T21" fmla="*/ 2147483647 h 370"/>
              <a:gd name="T22" fmla="*/ 2147483647 w 722"/>
              <a:gd name="T23" fmla="*/ 2147483647 h 370"/>
              <a:gd name="T24" fmla="*/ 2147483647 w 722"/>
              <a:gd name="T25" fmla="*/ 2147483647 h 370"/>
              <a:gd name="T26" fmla="*/ 2147483647 w 722"/>
              <a:gd name="T27" fmla="*/ 2147483647 h 370"/>
              <a:gd name="T28" fmla="*/ 2147483647 w 722"/>
              <a:gd name="T29" fmla="*/ 2147483647 h 370"/>
              <a:gd name="T30" fmla="*/ 2147483647 w 722"/>
              <a:gd name="T31" fmla="*/ 2147483647 h 370"/>
              <a:gd name="T32" fmla="*/ 2147483647 w 722"/>
              <a:gd name="T33" fmla="*/ 2147483647 h 370"/>
              <a:gd name="T34" fmla="*/ 2147483647 w 722"/>
              <a:gd name="T35" fmla="*/ 2147483647 h 370"/>
              <a:gd name="T36" fmla="*/ 2147483647 w 722"/>
              <a:gd name="T37" fmla="*/ 2147483647 h 370"/>
              <a:gd name="T38" fmla="*/ 2147483647 w 722"/>
              <a:gd name="T39" fmla="*/ 2147483647 h 370"/>
              <a:gd name="T40" fmla="*/ 2147483647 w 722"/>
              <a:gd name="T41" fmla="*/ 2147483647 h 370"/>
              <a:gd name="T42" fmla="*/ 2147483647 w 722"/>
              <a:gd name="T43" fmla="*/ 2147483647 h 370"/>
              <a:gd name="T44" fmla="*/ 2147483647 w 722"/>
              <a:gd name="T45" fmla="*/ 2147483647 h 370"/>
              <a:gd name="T46" fmla="*/ 2147483647 w 722"/>
              <a:gd name="T47" fmla="*/ 2147483647 h 370"/>
              <a:gd name="T48" fmla="*/ 2147483647 w 722"/>
              <a:gd name="T49" fmla="*/ 2147483647 h 370"/>
              <a:gd name="T50" fmla="*/ 2147483647 w 722"/>
              <a:gd name="T51" fmla="*/ 2147483647 h 370"/>
              <a:gd name="T52" fmla="*/ 2147483647 w 722"/>
              <a:gd name="T53" fmla="*/ 2147483647 h 370"/>
              <a:gd name="T54" fmla="*/ 2147483647 w 722"/>
              <a:gd name="T55" fmla="*/ 2147483647 h 370"/>
              <a:gd name="T56" fmla="*/ 2147483647 w 722"/>
              <a:gd name="T57" fmla="*/ 2147483647 h 370"/>
              <a:gd name="T58" fmla="*/ 2147483647 w 722"/>
              <a:gd name="T59" fmla="*/ 2147483647 h 370"/>
              <a:gd name="T60" fmla="*/ 2147483647 w 722"/>
              <a:gd name="T61" fmla="*/ 2147483647 h 370"/>
              <a:gd name="T62" fmla="*/ 2147483647 w 722"/>
              <a:gd name="T63" fmla="*/ 2147483647 h 370"/>
              <a:gd name="T64" fmla="*/ 2147483647 w 722"/>
              <a:gd name="T65" fmla="*/ 2147483647 h 370"/>
              <a:gd name="T66" fmla="*/ 2147483647 w 722"/>
              <a:gd name="T67" fmla="*/ 2147483647 h 370"/>
              <a:gd name="T68" fmla="*/ 2147483647 w 722"/>
              <a:gd name="T69" fmla="*/ 2147483647 h 370"/>
              <a:gd name="T70" fmla="*/ 2147483647 w 722"/>
              <a:gd name="T71" fmla="*/ 2147483647 h 370"/>
              <a:gd name="T72" fmla="*/ 2147483647 w 722"/>
              <a:gd name="T73" fmla="*/ 2147483647 h 370"/>
              <a:gd name="T74" fmla="*/ 2147483647 w 722"/>
              <a:gd name="T75" fmla="*/ 2147483647 h 370"/>
              <a:gd name="T76" fmla="*/ 2147483647 w 722"/>
              <a:gd name="T77" fmla="*/ 2147483647 h 370"/>
              <a:gd name="T78" fmla="*/ 2147483647 w 722"/>
              <a:gd name="T79" fmla="*/ 2147483647 h 370"/>
              <a:gd name="T80" fmla="*/ 2147483647 w 722"/>
              <a:gd name="T81" fmla="*/ 2147483647 h 370"/>
              <a:gd name="T82" fmla="*/ 2147483647 w 722"/>
              <a:gd name="T83" fmla="*/ 2147483647 h 370"/>
              <a:gd name="T84" fmla="*/ 2147483647 w 722"/>
              <a:gd name="T85" fmla="*/ 2147483647 h 370"/>
              <a:gd name="T86" fmla="*/ 2147483647 w 722"/>
              <a:gd name="T87" fmla="*/ 2147483647 h 370"/>
              <a:gd name="T88" fmla="*/ 2147483647 w 722"/>
              <a:gd name="T89" fmla="*/ 2147483647 h 370"/>
              <a:gd name="T90" fmla="*/ 2147483647 w 722"/>
              <a:gd name="T91" fmla="*/ 2147483647 h 370"/>
              <a:gd name="T92" fmla="*/ 0 w 722"/>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2" h="370">
                <a:moveTo>
                  <a:pt x="0" y="0"/>
                </a:moveTo>
                <a:lnTo>
                  <a:pt x="84" y="5"/>
                </a:lnTo>
                <a:lnTo>
                  <a:pt x="166" y="9"/>
                </a:lnTo>
                <a:lnTo>
                  <a:pt x="319" y="15"/>
                </a:lnTo>
                <a:lnTo>
                  <a:pt x="509" y="21"/>
                </a:lnTo>
                <a:lnTo>
                  <a:pt x="607" y="23"/>
                </a:lnTo>
                <a:lnTo>
                  <a:pt x="701" y="21"/>
                </a:lnTo>
                <a:lnTo>
                  <a:pt x="703" y="21"/>
                </a:lnTo>
                <a:lnTo>
                  <a:pt x="703" y="60"/>
                </a:lnTo>
                <a:lnTo>
                  <a:pt x="722" y="183"/>
                </a:lnTo>
                <a:lnTo>
                  <a:pt x="722" y="370"/>
                </a:lnTo>
                <a:lnTo>
                  <a:pt x="714" y="368"/>
                </a:lnTo>
                <a:lnTo>
                  <a:pt x="705" y="365"/>
                </a:lnTo>
                <a:lnTo>
                  <a:pt x="691" y="357"/>
                </a:lnTo>
                <a:lnTo>
                  <a:pt x="681" y="350"/>
                </a:lnTo>
                <a:lnTo>
                  <a:pt x="671" y="344"/>
                </a:lnTo>
                <a:lnTo>
                  <a:pt x="665" y="340"/>
                </a:lnTo>
                <a:lnTo>
                  <a:pt x="658" y="338"/>
                </a:lnTo>
                <a:lnTo>
                  <a:pt x="656" y="338"/>
                </a:lnTo>
                <a:lnTo>
                  <a:pt x="652" y="338"/>
                </a:lnTo>
                <a:lnTo>
                  <a:pt x="646" y="342"/>
                </a:lnTo>
                <a:lnTo>
                  <a:pt x="642" y="346"/>
                </a:lnTo>
                <a:lnTo>
                  <a:pt x="638" y="346"/>
                </a:lnTo>
                <a:lnTo>
                  <a:pt x="628" y="342"/>
                </a:lnTo>
                <a:lnTo>
                  <a:pt x="618" y="338"/>
                </a:lnTo>
                <a:lnTo>
                  <a:pt x="613" y="338"/>
                </a:lnTo>
                <a:lnTo>
                  <a:pt x="607" y="340"/>
                </a:lnTo>
                <a:lnTo>
                  <a:pt x="605" y="344"/>
                </a:lnTo>
                <a:lnTo>
                  <a:pt x="603" y="346"/>
                </a:lnTo>
                <a:lnTo>
                  <a:pt x="599" y="348"/>
                </a:lnTo>
                <a:lnTo>
                  <a:pt x="593" y="348"/>
                </a:lnTo>
                <a:lnTo>
                  <a:pt x="585" y="346"/>
                </a:lnTo>
                <a:lnTo>
                  <a:pt x="579" y="346"/>
                </a:lnTo>
                <a:lnTo>
                  <a:pt x="575" y="346"/>
                </a:lnTo>
                <a:lnTo>
                  <a:pt x="573" y="346"/>
                </a:lnTo>
                <a:lnTo>
                  <a:pt x="566" y="350"/>
                </a:lnTo>
                <a:lnTo>
                  <a:pt x="564" y="353"/>
                </a:lnTo>
                <a:lnTo>
                  <a:pt x="562" y="357"/>
                </a:lnTo>
                <a:lnTo>
                  <a:pt x="560" y="359"/>
                </a:lnTo>
                <a:lnTo>
                  <a:pt x="558" y="361"/>
                </a:lnTo>
                <a:lnTo>
                  <a:pt x="554" y="361"/>
                </a:lnTo>
                <a:lnTo>
                  <a:pt x="552" y="361"/>
                </a:lnTo>
                <a:lnTo>
                  <a:pt x="550" y="361"/>
                </a:lnTo>
                <a:lnTo>
                  <a:pt x="546" y="359"/>
                </a:lnTo>
                <a:lnTo>
                  <a:pt x="546" y="357"/>
                </a:lnTo>
                <a:lnTo>
                  <a:pt x="546" y="353"/>
                </a:lnTo>
                <a:lnTo>
                  <a:pt x="536" y="350"/>
                </a:lnTo>
                <a:lnTo>
                  <a:pt x="530" y="344"/>
                </a:lnTo>
                <a:lnTo>
                  <a:pt x="528" y="342"/>
                </a:lnTo>
                <a:lnTo>
                  <a:pt x="526" y="342"/>
                </a:lnTo>
                <a:lnTo>
                  <a:pt x="523" y="342"/>
                </a:lnTo>
                <a:lnTo>
                  <a:pt x="519" y="342"/>
                </a:lnTo>
                <a:lnTo>
                  <a:pt x="515" y="344"/>
                </a:lnTo>
                <a:lnTo>
                  <a:pt x="513" y="344"/>
                </a:lnTo>
                <a:lnTo>
                  <a:pt x="509" y="342"/>
                </a:lnTo>
                <a:lnTo>
                  <a:pt x="507" y="340"/>
                </a:lnTo>
                <a:lnTo>
                  <a:pt x="503" y="338"/>
                </a:lnTo>
                <a:lnTo>
                  <a:pt x="501" y="336"/>
                </a:lnTo>
                <a:lnTo>
                  <a:pt x="499" y="338"/>
                </a:lnTo>
                <a:lnTo>
                  <a:pt x="497" y="338"/>
                </a:lnTo>
                <a:lnTo>
                  <a:pt x="493" y="346"/>
                </a:lnTo>
                <a:lnTo>
                  <a:pt x="489" y="353"/>
                </a:lnTo>
                <a:lnTo>
                  <a:pt x="487" y="355"/>
                </a:lnTo>
                <a:lnTo>
                  <a:pt x="485" y="357"/>
                </a:lnTo>
                <a:lnTo>
                  <a:pt x="483" y="355"/>
                </a:lnTo>
                <a:lnTo>
                  <a:pt x="483" y="353"/>
                </a:lnTo>
                <a:lnTo>
                  <a:pt x="481" y="351"/>
                </a:lnTo>
                <a:lnTo>
                  <a:pt x="479" y="348"/>
                </a:lnTo>
                <a:lnTo>
                  <a:pt x="479" y="342"/>
                </a:lnTo>
                <a:lnTo>
                  <a:pt x="479" y="338"/>
                </a:lnTo>
                <a:lnTo>
                  <a:pt x="477" y="336"/>
                </a:lnTo>
                <a:lnTo>
                  <a:pt x="474" y="336"/>
                </a:lnTo>
                <a:lnTo>
                  <a:pt x="464" y="336"/>
                </a:lnTo>
                <a:lnTo>
                  <a:pt x="462" y="342"/>
                </a:lnTo>
                <a:lnTo>
                  <a:pt x="460" y="344"/>
                </a:lnTo>
                <a:lnTo>
                  <a:pt x="456" y="344"/>
                </a:lnTo>
                <a:lnTo>
                  <a:pt x="452" y="342"/>
                </a:lnTo>
                <a:lnTo>
                  <a:pt x="450" y="342"/>
                </a:lnTo>
                <a:lnTo>
                  <a:pt x="448" y="340"/>
                </a:lnTo>
                <a:lnTo>
                  <a:pt x="444" y="334"/>
                </a:lnTo>
                <a:lnTo>
                  <a:pt x="442" y="333"/>
                </a:lnTo>
                <a:lnTo>
                  <a:pt x="440" y="331"/>
                </a:lnTo>
                <a:lnTo>
                  <a:pt x="436" y="333"/>
                </a:lnTo>
                <a:lnTo>
                  <a:pt x="432" y="336"/>
                </a:lnTo>
                <a:lnTo>
                  <a:pt x="429" y="340"/>
                </a:lnTo>
                <a:lnTo>
                  <a:pt x="425" y="342"/>
                </a:lnTo>
                <a:lnTo>
                  <a:pt x="419" y="344"/>
                </a:lnTo>
                <a:lnTo>
                  <a:pt x="415" y="344"/>
                </a:lnTo>
                <a:lnTo>
                  <a:pt x="413" y="342"/>
                </a:lnTo>
                <a:lnTo>
                  <a:pt x="411" y="340"/>
                </a:lnTo>
                <a:lnTo>
                  <a:pt x="411" y="336"/>
                </a:lnTo>
                <a:lnTo>
                  <a:pt x="413" y="331"/>
                </a:lnTo>
                <a:lnTo>
                  <a:pt x="411" y="329"/>
                </a:lnTo>
                <a:lnTo>
                  <a:pt x="409" y="325"/>
                </a:lnTo>
                <a:lnTo>
                  <a:pt x="407" y="321"/>
                </a:lnTo>
                <a:lnTo>
                  <a:pt x="405" y="319"/>
                </a:lnTo>
                <a:lnTo>
                  <a:pt x="403" y="317"/>
                </a:lnTo>
                <a:lnTo>
                  <a:pt x="399" y="316"/>
                </a:lnTo>
                <a:lnTo>
                  <a:pt x="395" y="316"/>
                </a:lnTo>
                <a:lnTo>
                  <a:pt x="385" y="316"/>
                </a:lnTo>
                <a:lnTo>
                  <a:pt x="380" y="317"/>
                </a:lnTo>
                <a:lnTo>
                  <a:pt x="374" y="317"/>
                </a:lnTo>
                <a:lnTo>
                  <a:pt x="364" y="316"/>
                </a:lnTo>
                <a:lnTo>
                  <a:pt x="358" y="316"/>
                </a:lnTo>
                <a:lnTo>
                  <a:pt x="354" y="316"/>
                </a:lnTo>
                <a:lnTo>
                  <a:pt x="352" y="317"/>
                </a:lnTo>
                <a:lnTo>
                  <a:pt x="346" y="317"/>
                </a:lnTo>
                <a:lnTo>
                  <a:pt x="342" y="317"/>
                </a:lnTo>
                <a:lnTo>
                  <a:pt x="339" y="316"/>
                </a:lnTo>
                <a:lnTo>
                  <a:pt x="335" y="314"/>
                </a:lnTo>
                <a:lnTo>
                  <a:pt x="331" y="308"/>
                </a:lnTo>
                <a:lnTo>
                  <a:pt x="327" y="306"/>
                </a:lnTo>
                <a:lnTo>
                  <a:pt x="323" y="304"/>
                </a:lnTo>
                <a:lnTo>
                  <a:pt x="315" y="306"/>
                </a:lnTo>
                <a:lnTo>
                  <a:pt x="311" y="306"/>
                </a:lnTo>
                <a:lnTo>
                  <a:pt x="309" y="304"/>
                </a:lnTo>
                <a:lnTo>
                  <a:pt x="309" y="300"/>
                </a:lnTo>
                <a:lnTo>
                  <a:pt x="309" y="297"/>
                </a:lnTo>
                <a:lnTo>
                  <a:pt x="309" y="293"/>
                </a:lnTo>
                <a:lnTo>
                  <a:pt x="307" y="289"/>
                </a:lnTo>
                <a:lnTo>
                  <a:pt x="303" y="287"/>
                </a:lnTo>
                <a:lnTo>
                  <a:pt x="297" y="283"/>
                </a:lnTo>
                <a:lnTo>
                  <a:pt x="293" y="283"/>
                </a:lnTo>
                <a:lnTo>
                  <a:pt x="292" y="283"/>
                </a:lnTo>
                <a:lnTo>
                  <a:pt x="292" y="285"/>
                </a:lnTo>
                <a:lnTo>
                  <a:pt x="290" y="287"/>
                </a:lnTo>
                <a:lnTo>
                  <a:pt x="288" y="287"/>
                </a:lnTo>
                <a:lnTo>
                  <a:pt x="286" y="287"/>
                </a:lnTo>
                <a:lnTo>
                  <a:pt x="280" y="285"/>
                </a:lnTo>
                <a:lnTo>
                  <a:pt x="274" y="285"/>
                </a:lnTo>
                <a:lnTo>
                  <a:pt x="268" y="285"/>
                </a:lnTo>
                <a:lnTo>
                  <a:pt x="262" y="283"/>
                </a:lnTo>
                <a:lnTo>
                  <a:pt x="258" y="280"/>
                </a:lnTo>
                <a:lnTo>
                  <a:pt x="256" y="276"/>
                </a:lnTo>
                <a:lnTo>
                  <a:pt x="256" y="272"/>
                </a:lnTo>
                <a:lnTo>
                  <a:pt x="254" y="270"/>
                </a:lnTo>
                <a:lnTo>
                  <a:pt x="248" y="266"/>
                </a:lnTo>
                <a:lnTo>
                  <a:pt x="241" y="266"/>
                </a:lnTo>
                <a:lnTo>
                  <a:pt x="239" y="72"/>
                </a:lnTo>
                <a:lnTo>
                  <a:pt x="0" y="57"/>
                </a:lnTo>
                <a:lnTo>
                  <a:pt x="0" y="0"/>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8" name="Freeform 25">
            <a:extLst>
              <a:ext uri="{FF2B5EF4-FFF2-40B4-BE49-F238E27FC236}">
                <a16:creationId xmlns:a16="http://schemas.microsoft.com/office/drawing/2014/main" id="{FFD7C267-A637-3ECA-9520-451B33EE1064}"/>
              </a:ext>
            </a:extLst>
          </p:cNvPr>
          <p:cNvSpPr>
            <a:spLocks/>
          </p:cNvSpPr>
          <p:nvPr/>
        </p:nvSpPr>
        <p:spPr bwMode="auto">
          <a:xfrm>
            <a:off x="5262845" y="3110155"/>
            <a:ext cx="514993" cy="485490"/>
          </a:xfrm>
          <a:custGeom>
            <a:avLst/>
            <a:gdLst>
              <a:gd name="T0" fmla="*/ 2147483647 w 415"/>
              <a:gd name="T1" fmla="*/ 2147483647 h 367"/>
              <a:gd name="T2" fmla="*/ 2147483647 w 415"/>
              <a:gd name="T3" fmla="*/ 0 h 367"/>
              <a:gd name="T4" fmla="*/ 2147483647 w 415"/>
              <a:gd name="T5" fmla="*/ 2147483647 h 367"/>
              <a:gd name="T6" fmla="*/ 2147483647 w 415"/>
              <a:gd name="T7" fmla="*/ 2147483647 h 367"/>
              <a:gd name="T8" fmla="*/ 2147483647 w 415"/>
              <a:gd name="T9" fmla="*/ 2147483647 h 367"/>
              <a:gd name="T10" fmla="*/ 2147483647 w 415"/>
              <a:gd name="T11" fmla="*/ 2147483647 h 367"/>
              <a:gd name="T12" fmla="*/ 2147483647 w 415"/>
              <a:gd name="T13" fmla="*/ 2147483647 h 367"/>
              <a:gd name="T14" fmla="*/ 2147483647 w 415"/>
              <a:gd name="T15" fmla="*/ 2147483647 h 367"/>
              <a:gd name="T16" fmla="*/ 2147483647 w 415"/>
              <a:gd name="T17" fmla="*/ 2147483647 h 367"/>
              <a:gd name="T18" fmla="*/ 2147483647 w 415"/>
              <a:gd name="T19" fmla="*/ 2147483647 h 367"/>
              <a:gd name="T20" fmla="*/ 2147483647 w 415"/>
              <a:gd name="T21" fmla="*/ 2147483647 h 367"/>
              <a:gd name="T22" fmla="*/ 2147483647 w 415"/>
              <a:gd name="T23" fmla="*/ 2147483647 h 367"/>
              <a:gd name="T24" fmla="*/ 2147483647 w 415"/>
              <a:gd name="T25" fmla="*/ 2147483647 h 367"/>
              <a:gd name="T26" fmla="*/ 2147483647 w 415"/>
              <a:gd name="T27" fmla="*/ 2147483647 h 367"/>
              <a:gd name="T28" fmla="*/ 2147483647 w 415"/>
              <a:gd name="T29" fmla="*/ 2147483647 h 367"/>
              <a:gd name="T30" fmla="*/ 2147483647 w 415"/>
              <a:gd name="T31" fmla="*/ 2147483647 h 367"/>
              <a:gd name="T32" fmla="*/ 2147483647 w 415"/>
              <a:gd name="T33" fmla="*/ 2147483647 h 367"/>
              <a:gd name="T34" fmla="*/ 2147483647 w 415"/>
              <a:gd name="T35" fmla="*/ 2147483647 h 367"/>
              <a:gd name="T36" fmla="*/ 2147483647 w 415"/>
              <a:gd name="T37" fmla="*/ 2147483647 h 367"/>
              <a:gd name="T38" fmla="*/ 2147483647 w 415"/>
              <a:gd name="T39" fmla="*/ 2147483647 h 367"/>
              <a:gd name="T40" fmla="*/ 2147483647 w 415"/>
              <a:gd name="T41" fmla="*/ 2147483647 h 367"/>
              <a:gd name="T42" fmla="*/ 2147483647 w 415"/>
              <a:gd name="T43" fmla="*/ 2147483647 h 367"/>
              <a:gd name="T44" fmla="*/ 2147483647 w 415"/>
              <a:gd name="T45" fmla="*/ 2147483647 h 367"/>
              <a:gd name="T46" fmla="*/ 2147483647 w 415"/>
              <a:gd name="T47" fmla="*/ 2147483647 h 367"/>
              <a:gd name="T48" fmla="*/ 2147483647 w 415"/>
              <a:gd name="T49" fmla="*/ 2147483647 h 367"/>
              <a:gd name="T50" fmla="*/ 2147483647 w 415"/>
              <a:gd name="T51" fmla="*/ 2147483647 h 367"/>
              <a:gd name="T52" fmla="*/ 2147483647 w 415"/>
              <a:gd name="T53" fmla="*/ 2147483647 h 367"/>
              <a:gd name="T54" fmla="*/ 2147483647 w 415"/>
              <a:gd name="T55" fmla="*/ 2147483647 h 367"/>
              <a:gd name="T56" fmla="*/ 2147483647 w 415"/>
              <a:gd name="T57" fmla="*/ 2147483647 h 367"/>
              <a:gd name="T58" fmla="*/ 2147483647 w 415"/>
              <a:gd name="T59" fmla="*/ 2147483647 h 367"/>
              <a:gd name="T60" fmla="*/ 2147483647 w 415"/>
              <a:gd name="T61" fmla="*/ 2147483647 h 367"/>
              <a:gd name="T62" fmla="*/ 2147483647 w 415"/>
              <a:gd name="T63" fmla="*/ 2147483647 h 367"/>
              <a:gd name="T64" fmla="*/ 2147483647 w 415"/>
              <a:gd name="T65" fmla="*/ 2147483647 h 367"/>
              <a:gd name="T66" fmla="*/ 2147483647 w 415"/>
              <a:gd name="T67" fmla="*/ 2147483647 h 367"/>
              <a:gd name="T68" fmla="*/ 2147483647 w 415"/>
              <a:gd name="T69" fmla="*/ 2147483647 h 367"/>
              <a:gd name="T70" fmla="*/ 2147483647 w 415"/>
              <a:gd name="T71" fmla="*/ 2147483647 h 367"/>
              <a:gd name="T72" fmla="*/ 2147483647 w 415"/>
              <a:gd name="T73" fmla="*/ 2147483647 h 367"/>
              <a:gd name="T74" fmla="*/ 2147483647 w 415"/>
              <a:gd name="T75" fmla="*/ 2147483647 h 367"/>
              <a:gd name="T76" fmla="*/ 2147483647 w 415"/>
              <a:gd name="T77" fmla="*/ 2147483647 h 367"/>
              <a:gd name="T78" fmla="*/ 2147483647 w 415"/>
              <a:gd name="T79" fmla="*/ 2147483647 h 367"/>
              <a:gd name="T80" fmla="*/ 2147483647 w 415"/>
              <a:gd name="T81" fmla="*/ 2147483647 h 367"/>
              <a:gd name="T82" fmla="*/ 2147483647 w 415"/>
              <a:gd name="T83" fmla="*/ 2147483647 h 367"/>
              <a:gd name="T84" fmla="*/ 2147483647 w 415"/>
              <a:gd name="T85" fmla="*/ 2147483647 h 367"/>
              <a:gd name="T86" fmla="*/ 2147483647 w 415"/>
              <a:gd name="T87" fmla="*/ 2147483647 h 367"/>
              <a:gd name="T88" fmla="*/ 2147483647 w 415"/>
              <a:gd name="T89" fmla="*/ 2147483647 h 367"/>
              <a:gd name="T90" fmla="*/ 2147483647 w 415"/>
              <a:gd name="T91" fmla="*/ 2147483647 h 3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15" h="367">
                <a:moveTo>
                  <a:pt x="19" y="312"/>
                </a:moveTo>
                <a:lnTo>
                  <a:pt x="19" y="125"/>
                </a:lnTo>
                <a:lnTo>
                  <a:pt x="0" y="2"/>
                </a:lnTo>
                <a:lnTo>
                  <a:pt x="374" y="0"/>
                </a:lnTo>
                <a:lnTo>
                  <a:pt x="372" y="8"/>
                </a:lnTo>
                <a:lnTo>
                  <a:pt x="374" y="12"/>
                </a:lnTo>
                <a:lnTo>
                  <a:pt x="376" y="16"/>
                </a:lnTo>
                <a:lnTo>
                  <a:pt x="379" y="16"/>
                </a:lnTo>
                <a:lnTo>
                  <a:pt x="379" y="19"/>
                </a:lnTo>
                <a:lnTo>
                  <a:pt x="379" y="21"/>
                </a:lnTo>
                <a:lnTo>
                  <a:pt x="377" y="23"/>
                </a:lnTo>
                <a:lnTo>
                  <a:pt x="370" y="33"/>
                </a:lnTo>
                <a:lnTo>
                  <a:pt x="354" y="50"/>
                </a:lnTo>
                <a:lnTo>
                  <a:pt x="413" y="50"/>
                </a:lnTo>
                <a:lnTo>
                  <a:pt x="415" y="61"/>
                </a:lnTo>
                <a:lnTo>
                  <a:pt x="409" y="63"/>
                </a:lnTo>
                <a:lnTo>
                  <a:pt x="407" y="65"/>
                </a:lnTo>
                <a:lnTo>
                  <a:pt x="405" y="67"/>
                </a:lnTo>
                <a:lnTo>
                  <a:pt x="405" y="70"/>
                </a:lnTo>
                <a:lnTo>
                  <a:pt x="405" y="72"/>
                </a:lnTo>
                <a:lnTo>
                  <a:pt x="403" y="74"/>
                </a:lnTo>
                <a:lnTo>
                  <a:pt x="401" y="76"/>
                </a:lnTo>
                <a:lnTo>
                  <a:pt x="395" y="78"/>
                </a:lnTo>
                <a:lnTo>
                  <a:pt x="399" y="82"/>
                </a:lnTo>
                <a:lnTo>
                  <a:pt x="399" y="86"/>
                </a:lnTo>
                <a:lnTo>
                  <a:pt x="399" y="89"/>
                </a:lnTo>
                <a:lnTo>
                  <a:pt x="397" y="95"/>
                </a:lnTo>
                <a:lnTo>
                  <a:pt x="391" y="99"/>
                </a:lnTo>
                <a:lnTo>
                  <a:pt x="385" y="104"/>
                </a:lnTo>
                <a:lnTo>
                  <a:pt x="381" y="110"/>
                </a:lnTo>
                <a:lnTo>
                  <a:pt x="379" y="114"/>
                </a:lnTo>
                <a:lnTo>
                  <a:pt x="379" y="118"/>
                </a:lnTo>
                <a:lnTo>
                  <a:pt x="377" y="123"/>
                </a:lnTo>
                <a:lnTo>
                  <a:pt x="379" y="127"/>
                </a:lnTo>
                <a:lnTo>
                  <a:pt x="383" y="135"/>
                </a:lnTo>
                <a:lnTo>
                  <a:pt x="385" y="138"/>
                </a:lnTo>
                <a:lnTo>
                  <a:pt x="385" y="140"/>
                </a:lnTo>
                <a:lnTo>
                  <a:pt x="383" y="142"/>
                </a:lnTo>
                <a:lnTo>
                  <a:pt x="381" y="146"/>
                </a:lnTo>
                <a:lnTo>
                  <a:pt x="374" y="152"/>
                </a:lnTo>
                <a:lnTo>
                  <a:pt x="370" y="154"/>
                </a:lnTo>
                <a:lnTo>
                  <a:pt x="370" y="155"/>
                </a:lnTo>
                <a:lnTo>
                  <a:pt x="370" y="157"/>
                </a:lnTo>
                <a:lnTo>
                  <a:pt x="372" y="165"/>
                </a:lnTo>
                <a:lnTo>
                  <a:pt x="362" y="169"/>
                </a:lnTo>
                <a:lnTo>
                  <a:pt x="362" y="171"/>
                </a:lnTo>
                <a:lnTo>
                  <a:pt x="360" y="174"/>
                </a:lnTo>
                <a:lnTo>
                  <a:pt x="356" y="178"/>
                </a:lnTo>
                <a:lnTo>
                  <a:pt x="354" y="180"/>
                </a:lnTo>
                <a:lnTo>
                  <a:pt x="352" y="184"/>
                </a:lnTo>
                <a:lnTo>
                  <a:pt x="350" y="188"/>
                </a:lnTo>
                <a:lnTo>
                  <a:pt x="350" y="189"/>
                </a:lnTo>
                <a:lnTo>
                  <a:pt x="348" y="195"/>
                </a:lnTo>
                <a:lnTo>
                  <a:pt x="348" y="205"/>
                </a:lnTo>
                <a:lnTo>
                  <a:pt x="346" y="210"/>
                </a:lnTo>
                <a:lnTo>
                  <a:pt x="342" y="214"/>
                </a:lnTo>
                <a:lnTo>
                  <a:pt x="340" y="222"/>
                </a:lnTo>
                <a:lnTo>
                  <a:pt x="336" y="227"/>
                </a:lnTo>
                <a:lnTo>
                  <a:pt x="332" y="231"/>
                </a:lnTo>
                <a:lnTo>
                  <a:pt x="330" y="235"/>
                </a:lnTo>
                <a:lnTo>
                  <a:pt x="325" y="241"/>
                </a:lnTo>
                <a:lnTo>
                  <a:pt x="323" y="244"/>
                </a:lnTo>
                <a:lnTo>
                  <a:pt x="323" y="250"/>
                </a:lnTo>
                <a:lnTo>
                  <a:pt x="321" y="254"/>
                </a:lnTo>
                <a:lnTo>
                  <a:pt x="321" y="258"/>
                </a:lnTo>
                <a:lnTo>
                  <a:pt x="317" y="265"/>
                </a:lnTo>
                <a:lnTo>
                  <a:pt x="313" y="273"/>
                </a:lnTo>
                <a:lnTo>
                  <a:pt x="313" y="278"/>
                </a:lnTo>
                <a:lnTo>
                  <a:pt x="313" y="284"/>
                </a:lnTo>
                <a:lnTo>
                  <a:pt x="311" y="290"/>
                </a:lnTo>
                <a:lnTo>
                  <a:pt x="309" y="293"/>
                </a:lnTo>
                <a:lnTo>
                  <a:pt x="307" y="295"/>
                </a:lnTo>
                <a:lnTo>
                  <a:pt x="303" y="297"/>
                </a:lnTo>
                <a:lnTo>
                  <a:pt x="301" y="299"/>
                </a:lnTo>
                <a:lnTo>
                  <a:pt x="297" y="303"/>
                </a:lnTo>
                <a:lnTo>
                  <a:pt x="297" y="305"/>
                </a:lnTo>
                <a:lnTo>
                  <a:pt x="297" y="307"/>
                </a:lnTo>
                <a:lnTo>
                  <a:pt x="297" y="310"/>
                </a:lnTo>
                <a:lnTo>
                  <a:pt x="303" y="320"/>
                </a:lnTo>
                <a:lnTo>
                  <a:pt x="309" y="331"/>
                </a:lnTo>
                <a:lnTo>
                  <a:pt x="311" y="337"/>
                </a:lnTo>
                <a:lnTo>
                  <a:pt x="311" y="345"/>
                </a:lnTo>
                <a:lnTo>
                  <a:pt x="311" y="350"/>
                </a:lnTo>
                <a:lnTo>
                  <a:pt x="311" y="354"/>
                </a:lnTo>
                <a:lnTo>
                  <a:pt x="309" y="365"/>
                </a:lnTo>
                <a:lnTo>
                  <a:pt x="60" y="367"/>
                </a:lnTo>
                <a:lnTo>
                  <a:pt x="58" y="318"/>
                </a:lnTo>
                <a:lnTo>
                  <a:pt x="54" y="316"/>
                </a:lnTo>
                <a:lnTo>
                  <a:pt x="51" y="314"/>
                </a:lnTo>
                <a:lnTo>
                  <a:pt x="39" y="314"/>
                </a:lnTo>
                <a:lnTo>
                  <a:pt x="29" y="314"/>
                </a:lnTo>
                <a:lnTo>
                  <a:pt x="19" y="312"/>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39" name="Freeform 26">
            <a:extLst>
              <a:ext uri="{FF2B5EF4-FFF2-40B4-BE49-F238E27FC236}">
                <a16:creationId xmlns:a16="http://schemas.microsoft.com/office/drawing/2014/main" id="{0BE2112E-44D2-F6A7-2F5C-705B6C280B8D}"/>
              </a:ext>
            </a:extLst>
          </p:cNvPr>
          <p:cNvSpPr>
            <a:spLocks/>
          </p:cNvSpPr>
          <p:nvPr/>
        </p:nvSpPr>
        <p:spPr bwMode="auto">
          <a:xfrm>
            <a:off x="5612532" y="3286052"/>
            <a:ext cx="362403" cy="671119"/>
          </a:xfrm>
          <a:custGeom>
            <a:avLst/>
            <a:gdLst>
              <a:gd name="T0" fmla="*/ 2147483647 w 293"/>
              <a:gd name="T1" fmla="*/ 2147483647 h 507"/>
              <a:gd name="T2" fmla="*/ 2147483647 w 293"/>
              <a:gd name="T3" fmla="*/ 2147483647 h 507"/>
              <a:gd name="T4" fmla="*/ 2147483647 w 293"/>
              <a:gd name="T5" fmla="*/ 2147483647 h 507"/>
              <a:gd name="T6" fmla="*/ 2147483647 w 293"/>
              <a:gd name="T7" fmla="*/ 2147483647 h 507"/>
              <a:gd name="T8" fmla="*/ 2147483647 w 293"/>
              <a:gd name="T9" fmla="*/ 2147483647 h 507"/>
              <a:gd name="T10" fmla="*/ 2147483647 w 293"/>
              <a:gd name="T11" fmla="*/ 2147483647 h 507"/>
              <a:gd name="T12" fmla="*/ 2147483647 w 293"/>
              <a:gd name="T13" fmla="*/ 2147483647 h 507"/>
              <a:gd name="T14" fmla="*/ 2147483647 w 293"/>
              <a:gd name="T15" fmla="*/ 2147483647 h 507"/>
              <a:gd name="T16" fmla="*/ 2147483647 w 293"/>
              <a:gd name="T17" fmla="*/ 2147483647 h 507"/>
              <a:gd name="T18" fmla="*/ 2147483647 w 293"/>
              <a:gd name="T19" fmla="*/ 2147483647 h 507"/>
              <a:gd name="T20" fmla="*/ 2147483647 w 293"/>
              <a:gd name="T21" fmla="*/ 2147483647 h 507"/>
              <a:gd name="T22" fmla="*/ 2147483647 w 293"/>
              <a:gd name="T23" fmla="*/ 2147483647 h 507"/>
              <a:gd name="T24" fmla="*/ 2147483647 w 293"/>
              <a:gd name="T25" fmla="*/ 2147483647 h 507"/>
              <a:gd name="T26" fmla="*/ 2147483647 w 293"/>
              <a:gd name="T27" fmla="*/ 2147483647 h 507"/>
              <a:gd name="T28" fmla="*/ 2147483647 w 293"/>
              <a:gd name="T29" fmla="*/ 2147483647 h 507"/>
              <a:gd name="T30" fmla="*/ 2147483647 w 293"/>
              <a:gd name="T31" fmla="*/ 2147483647 h 507"/>
              <a:gd name="T32" fmla="*/ 2147483647 w 293"/>
              <a:gd name="T33" fmla="*/ 2147483647 h 507"/>
              <a:gd name="T34" fmla="*/ 2147483647 w 293"/>
              <a:gd name="T35" fmla="*/ 2147483647 h 507"/>
              <a:gd name="T36" fmla="*/ 2147483647 w 293"/>
              <a:gd name="T37" fmla="*/ 2147483647 h 507"/>
              <a:gd name="T38" fmla="*/ 2147483647 w 293"/>
              <a:gd name="T39" fmla="*/ 2147483647 h 507"/>
              <a:gd name="T40" fmla="*/ 2147483647 w 293"/>
              <a:gd name="T41" fmla="*/ 2147483647 h 507"/>
              <a:gd name="T42" fmla="*/ 2147483647 w 293"/>
              <a:gd name="T43" fmla="*/ 2147483647 h 507"/>
              <a:gd name="T44" fmla="*/ 2147483647 w 293"/>
              <a:gd name="T45" fmla="*/ 2147483647 h 507"/>
              <a:gd name="T46" fmla="*/ 2147483647 w 293"/>
              <a:gd name="T47" fmla="*/ 2147483647 h 507"/>
              <a:gd name="T48" fmla="*/ 2147483647 w 293"/>
              <a:gd name="T49" fmla="*/ 2147483647 h 507"/>
              <a:gd name="T50" fmla="*/ 2147483647 w 293"/>
              <a:gd name="T51" fmla="*/ 2147483647 h 507"/>
              <a:gd name="T52" fmla="*/ 2147483647 w 293"/>
              <a:gd name="T53" fmla="*/ 2147483647 h 507"/>
              <a:gd name="T54" fmla="*/ 2147483647 w 293"/>
              <a:gd name="T55" fmla="*/ 2147483647 h 507"/>
              <a:gd name="T56" fmla="*/ 2147483647 w 293"/>
              <a:gd name="T57" fmla="*/ 2147483647 h 507"/>
              <a:gd name="T58" fmla="*/ 2147483647 w 293"/>
              <a:gd name="T59" fmla="*/ 2147483647 h 507"/>
              <a:gd name="T60" fmla="*/ 0 w 293"/>
              <a:gd name="T61" fmla="*/ 2147483647 h 507"/>
              <a:gd name="T62" fmla="*/ 2147483647 w 293"/>
              <a:gd name="T63" fmla="*/ 2147483647 h 507"/>
              <a:gd name="T64" fmla="*/ 2147483647 w 293"/>
              <a:gd name="T65" fmla="*/ 2147483647 h 507"/>
              <a:gd name="T66" fmla="*/ 2147483647 w 293"/>
              <a:gd name="T67" fmla="*/ 2147483647 h 507"/>
              <a:gd name="T68" fmla="*/ 2147483647 w 293"/>
              <a:gd name="T69" fmla="*/ 2147483647 h 507"/>
              <a:gd name="T70" fmla="*/ 2147483647 w 293"/>
              <a:gd name="T71" fmla="*/ 2147483647 h 507"/>
              <a:gd name="T72" fmla="*/ 2147483647 w 293"/>
              <a:gd name="T73" fmla="*/ 2147483647 h 507"/>
              <a:gd name="T74" fmla="*/ 2147483647 w 293"/>
              <a:gd name="T75" fmla="*/ 2147483647 h 507"/>
              <a:gd name="T76" fmla="*/ 2147483647 w 293"/>
              <a:gd name="T77" fmla="*/ 2147483647 h 507"/>
              <a:gd name="T78" fmla="*/ 2147483647 w 293"/>
              <a:gd name="T79" fmla="*/ 2147483647 h 507"/>
              <a:gd name="T80" fmla="*/ 2147483647 w 293"/>
              <a:gd name="T81" fmla="*/ 2147483647 h 507"/>
              <a:gd name="T82" fmla="*/ 2147483647 w 293"/>
              <a:gd name="T83" fmla="*/ 2147483647 h 507"/>
              <a:gd name="T84" fmla="*/ 2147483647 w 293"/>
              <a:gd name="T85" fmla="*/ 2147483647 h 507"/>
              <a:gd name="T86" fmla="*/ 2147483647 w 293"/>
              <a:gd name="T87" fmla="*/ 2147483647 h 507"/>
              <a:gd name="T88" fmla="*/ 2147483647 w 293"/>
              <a:gd name="T89" fmla="*/ 2147483647 h 5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3" h="507">
                <a:moveTo>
                  <a:pt x="29" y="227"/>
                </a:moveTo>
                <a:lnTo>
                  <a:pt x="31" y="216"/>
                </a:lnTo>
                <a:lnTo>
                  <a:pt x="31" y="207"/>
                </a:lnTo>
                <a:lnTo>
                  <a:pt x="31" y="199"/>
                </a:lnTo>
                <a:lnTo>
                  <a:pt x="29" y="193"/>
                </a:lnTo>
                <a:lnTo>
                  <a:pt x="27" y="188"/>
                </a:lnTo>
                <a:lnTo>
                  <a:pt x="23" y="182"/>
                </a:lnTo>
                <a:lnTo>
                  <a:pt x="17" y="172"/>
                </a:lnTo>
                <a:lnTo>
                  <a:pt x="17" y="167"/>
                </a:lnTo>
                <a:lnTo>
                  <a:pt x="17" y="165"/>
                </a:lnTo>
                <a:lnTo>
                  <a:pt x="21" y="161"/>
                </a:lnTo>
                <a:lnTo>
                  <a:pt x="23" y="159"/>
                </a:lnTo>
                <a:lnTo>
                  <a:pt x="29" y="155"/>
                </a:lnTo>
                <a:lnTo>
                  <a:pt x="31" y="152"/>
                </a:lnTo>
                <a:lnTo>
                  <a:pt x="33" y="146"/>
                </a:lnTo>
                <a:lnTo>
                  <a:pt x="33" y="140"/>
                </a:lnTo>
                <a:lnTo>
                  <a:pt x="33" y="135"/>
                </a:lnTo>
                <a:lnTo>
                  <a:pt x="37" y="127"/>
                </a:lnTo>
                <a:lnTo>
                  <a:pt x="41" y="120"/>
                </a:lnTo>
                <a:lnTo>
                  <a:pt x="41" y="116"/>
                </a:lnTo>
                <a:lnTo>
                  <a:pt x="43" y="112"/>
                </a:lnTo>
                <a:lnTo>
                  <a:pt x="43" y="106"/>
                </a:lnTo>
                <a:lnTo>
                  <a:pt x="45" y="103"/>
                </a:lnTo>
                <a:lnTo>
                  <a:pt x="50" y="97"/>
                </a:lnTo>
                <a:lnTo>
                  <a:pt x="52" y="93"/>
                </a:lnTo>
                <a:lnTo>
                  <a:pt x="56" y="89"/>
                </a:lnTo>
                <a:lnTo>
                  <a:pt x="60" y="84"/>
                </a:lnTo>
                <a:lnTo>
                  <a:pt x="62" y="76"/>
                </a:lnTo>
                <a:lnTo>
                  <a:pt x="66" y="72"/>
                </a:lnTo>
                <a:lnTo>
                  <a:pt x="68" y="67"/>
                </a:lnTo>
                <a:lnTo>
                  <a:pt x="68" y="57"/>
                </a:lnTo>
                <a:lnTo>
                  <a:pt x="70" y="51"/>
                </a:lnTo>
                <a:lnTo>
                  <a:pt x="72" y="46"/>
                </a:lnTo>
                <a:lnTo>
                  <a:pt x="74" y="42"/>
                </a:lnTo>
                <a:lnTo>
                  <a:pt x="80" y="36"/>
                </a:lnTo>
                <a:lnTo>
                  <a:pt x="82" y="33"/>
                </a:lnTo>
                <a:lnTo>
                  <a:pt x="82" y="31"/>
                </a:lnTo>
                <a:lnTo>
                  <a:pt x="86" y="29"/>
                </a:lnTo>
                <a:lnTo>
                  <a:pt x="92" y="27"/>
                </a:lnTo>
                <a:lnTo>
                  <a:pt x="90" y="19"/>
                </a:lnTo>
                <a:lnTo>
                  <a:pt x="90" y="17"/>
                </a:lnTo>
                <a:lnTo>
                  <a:pt x="90" y="16"/>
                </a:lnTo>
                <a:lnTo>
                  <a:pt x="94" y="14"/>
                </a:lnTo>
                <a:lnTo>
                  <a:pt x="272" y="0"/>
                </a:lnTo>
                <a:lnTo>
                  <a:pt x="268" y="322"/>
                </a:lnTo>
                <a:lnTo>
                  <a:pt x="293" y="481"/>
                </a:lnTo>
                <a:lnTo>
                  <a:pt x="287" y="481"/>
                </a:lnTo>
                <a:lnTo>
                  <a:pt x="285" y="483"/>
                </a:lnTo>
                <a:lnTo>
                  <a:pt x="281" y="484"/>
                </a:lnTo>
                <a:lnTo>
                  <a:pt x="280" y="486"/>
                </a:lnTo>
                <a:lnTo>
                  <a:pt x="276" y="486"/>
                </a:lnTo>
                <a:lnTo>
                  <a:pt x="272" y="486"/>
                </a:lnTo>
                <a:lnTo>
                  <a:pt x="272" y="477"/>
                </a:lnTo>
                <a:lnTo>
                  <a:pt x="272" y="471"/>
                </a:lnTo>
                <a:lnTo>
                  <a:pt x="270" y="469"/>
                </a:lnTo>
                <a:lnTo>
                  <a:pt x="268" y="469"/>
                </a:lnTo>
                <a:lnTo>
                  <a:pt x="266" y="473"/>
                </a:lnTo>
                <a:lnTo>
                  <a:pt x="264" y="479"/>
                </a:lnTo>
                <a:lnTo>
                  <a:pt x="260" y="483"/>
                </a:lnTo>
                <a:lnTo>
                  <a:pt x="256" y="483"/>
                </a:lnTo>
                <a:lnTo>
                  <a:pt x="248" y="483"/>
                </a:lnTo>
                <a:lnTo>
                  <a:pt x="235" y="484"/>
                </a:lnTo>
                <a:lnTo>
                  <a:pt x="223" y="490"/>
                </a:lnTo>
                <a:lnTo>
                  <a:pt x="217" y="492"/>
                </a:lnTo>
                <a:lnTo>
                  <a:pt x="213" y="492"/>
                </a:lnTo>
                <a:lnTo>
                  <a:pt x="207" y="488"/>
                </a:lnTo>
                <a:lnTo>
                  <a:pt x="203" y="488"/>
                </a:lnTo>
                <a:lnTo>
                  <a:pt x="201" y="494"/>
                </a:lnTo>
                <a:lnTo>
                  <a:pt x="199" y="498"/>
                </a:lnTo>
                <a:lnTo>
                  <a:pt x="197" y="501"/>
                </a:lnTo>
                <a:lnTo>
                  <a:pt x="193" y="505"/>
                </a:lnTo>
                <a:lnTo>
                  <a:pt x="189" y="507"/>
                </a:lnTo>
                <a:lnTo>
                  <a:pt x="186" y="507"/>
                </a:lnTo>
                <a:lnTo>
                  <a:pt x="182" y="505"/>
                </a:lnTo>
                <a:lnTo>
                  <a:pt x="178" y="494"/>
                </a:lnTo>
                <a:lnTo>
                  <a:pt x="176" y="486"/>
                </a:lnTo>
                <a:lnTo>
                  <a:pt x="172" y="483"/>
                </a:lnTo>
                <a:lnTo>
                  <a:pt x="166" y="477"/>
                </a:lnTo>
                <a:lnTo>
                  <a:pt x="162" y="475"/>
                </a:lnTo>
                <a:lnTo>
                  <a:pt x="160" y="471"/>
                </a:lnTo>
                <a:lnTo>
                  <a:pt x="158" y="465"/>
                </a:lnTo>
                <a:lnTo>
                  <a:pt x="156" y="458"/>
                </a:lnTo>
                <a:lnTo>
                  <a:pt x="158" y="450"/>
                </a:lnTo>
                <a:lnTo>
                  <a:pt x="160" y="445"/>
                </a:lnTo>
                <a:lnTo>
                  <a:pt x="162" y="437"/>
                </a:lnTo>
                <a:lnTo>
                  <a:pt x="164" y="430"/>
                </a:lnTo>
                <a:lnTo>
                  <a:pt x="7" y="435"/>
                </a:lnTo>
                <a:lnTo>
                  <a:pt x="5" y="430"/>
                </a:lnTo>
                <a:lnTo>
                  <a:pt x="4" y="428"/>
                </a:lnTo>
                <a:lnTo>
                  <a:pt x="2" y="426"/>
                </a:lnTo>
                <a:lnTo>
                  <a:pt x="0" y="422"/>
                </a:lnTo>
                <a:lnTo>
                  <a:pt x="0" y="420"/>
                </a:lnTo>
                <a:lnTo>
                  <a:pt x="0" y="418"/>
                </a:lnTo>
                <a:lnTo>
                  <a:pt x="2" y="413"/>
                </a:lnTo>
                <a:lnTo>
                  <a:pt x="4" y="411"/>
                </a:lnTo>
                <a:lnTo>
                  <a:pt x="5" y="411"/>
                </a:lnTo>
                <a:lnTo>
                  <a:pt x="5" y="409"/>
                </a:lnTo>
                <a:lnTo>
                  <a:pt x="7" y="407"/>
                </a:lnTo>
                <a:lnTo>
                  <a:pt x="5" y="399"/>
                </a:lnTo>
                <a:lnTo>
                  <a:pt x="5" y="392"/>
                </a:lnTo>
                <a:lnTo>
                  <a:pt x="7" y="392"/>
                </a:lnTo>
                <a:lnTo>
                  <a:pt x="7" y="373"/>
                </a:lnTo>
                <a:lnTo>
                  <a:pt x="13" y="373"/>
                </a:lnTo>
                <a:lnTo>
                  <a:pt x="17" y="362"/>
                </a:lnTo>
                <a:lnTo>
                  <a:pt x="21" y="354"/>
                </a:lnTo>
                <a:lnTo>
                  <a:pt x="25" y="346"/>
                </a:lnTo>
                <a:lnTo>
                  <a:pt x="29" y="343"/>
                </a:lnTo>
                <a:lnTo>
                  <a:pt x="35" y="337"/>
                </a:lnTo>
                <a:lnTo>
                  <a:pt x="35" y="333"/>
                </a:lnTo>
                <a:lnTo>
                  <a:pt x="37" y="329"/>
                </a:lnTo>
                <a:lnTo>
                  <a:pt x="39" y="324"/>
                </a:lnTo>
                <a:lnTo>
                  <a:pt x="41" y="318"/>
                </a:lnTo>
                <a:lnTo>
                  <a:pt x="43" y="310"/>
                </a:lnTo>
                <a:lnTo>
                  <a:pt x="45" y="307"/>
                </a:lnTo>
                <a:lnTo>
                  <a:pt x="47" y="305"/>
                </a:lnTo>
                <a:lnTo>
                  <a:pt x="49" y="303"/>
                </a:lnTo>
                <a:lnTo>
                  <a:pt x="54" y="301"/>
                </a:lnTo>
                <a:lnTo>
                  <a:pt x="54" y="297"/>
                </a:lnTo>
                <a:lnTo>
                  <a:pt x="50" y="295"/>
                </a:lnTo>
                <a:lnTo>
                  <a:pt x="49" y="293"/>
                </a:lnTo>
                <a:lnTo>
                  <a:pt x="49" y="290"/>
                </a:lnTo>
                <a:lnTo>
                  <a:pt x="45" y="286"/>
                </a:lnTo>
                <a:lnTo>
                  <a:pt x="43" y="284"/>
                </a:lnTo>
                <a:lnTo>
                  <a:pt x="39" y="282"/>
                </a:lnTo>
                <a:lnTo>
                  <a:pt x="37" y="269"/>
                </a:lnTo>
                <a:lnTo>
                  <a:pt x="35" y="261"/>
                </a:lnTo>
                <a:lnTo>
                  <a:pt x="35" y="258"/>
                </a:lnTo>
                <a:lnTo>
                  <a:pt x="33" y="256"/>
                </a:lnTo>
                <a:lnTo>
                  <a:pt x="29" y="256"/>
                </a:lnTo>
                <a:lnTo>
                  <a:pt x="33" y="250"/>
                </a:lnTo>
                <a:lnTo>
                  <a:pt x="35" y="244"/>
                </a:lnTo>
                <a:lnTo>
                  <a:pt x="39" y="241"/>
                </a:lnTo>
                <a:lnTo>
                  <a:pt x="41" y="241"/>
                </a:lnTo>
                <a:lnTo>
                  <a:pt x="41" y="239"/>
                </a:lnTo>
                <a:lnTo>
                  <a:pt x="29" y="239"/>
                </a:lnTo>
                <a:lnTo>
                  <a:pt x="29" y="227"/>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0" name="Freeform 27">
            <a:extLst>
              <a:ext uri="{FF2B5EF4-FFF2-40B4-BE49-F238E27FC236}">
                <a16:creationId xmlns:a16="http://schemas.microsoft.com/office/drawing/2014/main" id="{D74436F0-0E1A-01B0-4BAA-BC649FD479C5}"/>
              </a:ext>
            </a:extLst>
          </p:cNvPr>
          <p:cNvSpPr>
            <a:spLocks/>
          </p:cNvSpPr>
          <p:nvPr/>
        </p:nvSpPr>
        <p:spPr bwMode="auto">
          <a:xfrm>
            <a:off x="5943145" y="3261778"/>
            <a:ext cx="391013" cy="678258"/>
          </a:xfrm>
          <a:custGeom>
            <a:avLst/>
            <a:gdLst>
              <a:gd name="T0" fmla="*/ 0 w 315"/>
              <a:gd name="T1" fmla="*/ 340 h 512"/>
              <a:gd name="T2" fmla="*/ 211 w 315"/>
              <a:gd name="T3" fmla="*/ 0 h 512"/>
              <a:gd name="T4" fmla="*/ 280 w 315"/>
              <a:gd name="T5" fmla="*/ 215 h 512"/>
              <a:gd name="T6" fmla="*/ 284 w 315"/>
              <a:gd name="T7" fmla="*/ 223 h 512"/>
              <a:gd name="T8" fmla="*/ 284 w 315"/>
              <a:gd name="T9" fmla="*/ 232 h 512"/>
              <a:gd name="T10" fmla="*/ 288 w 315"/>
              <a:gd name="T11" fmla="*/ 242 h 512"/>
              <a:gd name="T12" fmla="*/ 295 w 315"/>
              <a:gd name="T13" fmla="*/ 249 h 512"/>
              <a:gd name="T14" fmla="*/ 297 w 315"/>
              <a:gd name="T15" fmla="*/ 257 h 512"/>
              <a:gd name="T16" fmla="*/ 299 w 315"/>
              <a:gd name="T17" fmla="*/ 264 h 512"/>
              <a:gd name="T18" fmla="*/ 307 w 315"/>
              <a:gd name="T19" fmla="*/ 268 h 512"/>
              <a:gd name="T20" fmla="*/ 307 w 315"/>
              <a:gd name="T21" fmla="*/ 272 h 512"/>
              <a:gd name="T22" fmla="*/ 295 w 315"/>
              <a:gd name="T23" fmla="*/ 281 h 512"/>
              <a:gd name="T24" fmla="*/ 295 w 315"/>
              <a:gd name="T25" fmla="*/ 287 h 512"/>
              <a:gd name="T26" fmla="*/ 299 w 315"/>
              <a:gd name="T27" fmla="*/ 298 h 512"/>
              <a:gd name="T28" fmla="*/ 297 w 315"/>
              <a:gd name="T29" fmla="*/ 304 h 512"/>
              <a:gd name="T30" fmla="*/ 295 w 315"/>
              <a:gd name="T31" fmla="*/ 310 h 512"/>
              <a:gd name="T32" fmla="*/ 295 w 315"/>
              <a:gd name="T33" fmla="*/ 328 h 512"/>
              <a:gd name="T34" fmla="*/ 297 w 315"/>
              <a:gd name="T35" fmla="*/ 345 h 512"/>
              <a:gd name="T36" fmla="*/ 295 w 315"/>
              <a:gd name="T37" fmla="*/ 353 h 512"/>
              <a:gd name="T38" fmla="*/ 299 w 315"/>
              <a:gd name="T39" fmla="*/ 364 h 512"/>
              <a:gd name="T40" fmla="*/ 303 w 315"/>
              <a:gd name="T41" fmla="*/ 381 h 512"/>
              <a:gd name="T42" fmla="*/ 309 w 315"/>
              <a:gd name="T43" fmla="*/ 395 h 512"/>
              <a:gd name="T44" fmla="*/ 315 w 315"/>
              <a:gd name="T45" fmla="*/ 404 h 512"/>
              <a:gd name="T46" fmla="*/ 90 w 315"/>
              <a:gd name="T47" fmla="*/ 425 h 512"/>
              <a:gd name="T48" fmla="*/ 88 w 315"/>
              <a:gd name="T49" fmla="*/ 438 h 512"/>
              <a:gd name="T50" fmla="*/ 90 w 315"/>
              <a:gd name="T51" fmla="*/ 448 h 512"/>
              <a:gd name="T52" fmla="*/ 94 w 315"/>
              <a:gd name="T53" fmla="*/ 455 h 512"/>
              <a:gd name="T54" fmla="*/ 106 w 315"/>
              <a:gd name="T55" fmla="*/ 465 h 512"/>
              <a:gd name="T56" fmla="*/ 109 w 315"/>
              <a:gd name="T57" fmla="*/ 472 h 512"/>
              <a:gd name="T58" fmla="*/ 109 w 315"/>
              <a:gd name="T59" fmla="*/ 478 h 512"/>
              <a:gd name="T60" fmla="*/ 96 w 315"/>
              <a:gd name="T61" fmla="*/ 499 h 512"/>
              <a:gd name="T62" fmla="*/ 84 w 315"/>
              <a:gd name="T63" fmla="*/ 510 h 512"/>
              <a:gd name="T64" fmla="*/ 78 w 315"/>
              <a:gd name="T65" fmla="*/ 512 h 512"/>
              <a:gd name="T66" fmla="*/ 64 w 315"/>
              <a:gd name="T67" fmla="*/ 510 h 512"/>
              <a:gd name="T68" fmla="*/ 64 w 315"/>
              <a:gd name="T69" fmla="*/ 506 h 512"/>
              <a:gd name="T70" fmla="*/ 70 w 315"/>
              <a:gd name="T71" fmla="*/ 506 h 512"/>
              <a:gd name="T72" fmla="*/ 74 w 315"/>
              <a:gd name="T73" fmla="*/ 502 h 512"/>
              <a:gd name="T74" fmla="*/ 72 w 315"/>
              <a:gd name="T75" fmla="*/ 493 h 512"/>
              <a:gd name="T76" fmla="*/ 62 w 315"/>
              <a:gd name="T77" fmla="*/ 491 h 512"/>
              <a:gd name="T78" fmla="*/ 60 w 315"/>
              <a:gd name="T79" fmla="*/ 485 h 512"/>
              <a:gd name="T80" fmla="*/ 62 w 315"/>
              <a:gd name="T81" fmla="*/ 480 h 512"/>
              <a:gd name="T82" fmla="*/ 62 w 315"/>
              <a:gd name="T83" fmla="*/ 470 h 512"/>
              <a:gd name="T84" fmla="*/ 59 w 315"/>
              <a:gd name="T85" fmla="*/ 457 h 512"/>
              <a:gd name="T86" fmla="*/ 55 w 315"/>
              <a:gd name="T87" fmla="*/ 455 h 512"/>
              <a:gd name="T88" fmla="*/ 51 w 315"/>
              <a:gd name="T89" fmla="*/ 463 h 512"/>
              <a:gd name="T90" fmla="*/ 45 w 315"/>
              <a:gd name="T91" fmla="*/ 468 h 512"/>
              <a:gd name="T92" fmla="*/ 43 w 315"/>
              <a:gd name="T93" fmla="*/ 474 h 512"/>
              <a:gd name="T94" fmla="*/ 43 w 315"/>
              <a:gd name="T95" fmla="*/ 491 h 512"/>
              <a:gd name="T96" fmla="*/ 41 w 315"/>
              <a:gd name="T97" fmla="*/ 499 h 512"/>
              <a:gd name="T98" fmla="*/ 37 w 315"/>
              <a:gd name="T99" fmla="*/ 499 h 512"/>
              <a:gd name="T100" fmla="*/ 27 w 315"/>
              <a:gd name="T101" fmla="*/ 49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5" h="512">
                <a:moveTo>
                  <a:pt x="25" y="499"/>
                </a:moveTo>
                <a:lnTo>
                  <a:pt x="0" y="340"/>
                </a:lnTo>
                <a:lnTo>
                  <a:pt x="4" y="18"/>
                </a:lnTo>
                <a:lnTo>
                  <a:pt x="211" y="0"/>
                </a:lnTo>
                <a:lnTo>
                  <a:pt x="276" y="215"/>
                </a:lnTo>
                <a:lnTo>
                  <a:pt x="280" y="215"/>
                </a:lnTo>
                <a:lnTo>
                  <a:pt x="282" y="219"/>
                </a:lnTo>
                <a:lnTo>
                  <a:pt x="284" y="223"/>
                </a:lnTo>
                <a:lnTo>
                  <a:pt x="284" y="226"/>
                </a:lnTo>
                <a:lnTo>
                  <a:pt x="284" y="232"/>
                </a:lnTo>
                <a:lnTo>
                  <a:pt x="284" y="236"/>
                </a:lnTo>
                <a:lnTo>
                  <a:pt x="288" y="242"/>
                </a:lnTo>
                <a:lnTo>
                  <a:pt x="291" y="247"/>
                </a:lnTo>
                <a:lnTo>
                  <a:pt x="295" y="249"/>
                </a:lnTo>
                <a:lnTo>
                  <a:pt x="295" y="251"/>
                </a:lnTo>
                <a:lnTo>
                  <a:pt x="297" y="257"/>
                </a:lnTo>
                <a:lnTo>
                  <a:pt x="297" y="262"/>
                </a:lnTo>
                <a:lnTo>
                  <a:pt x="299" y="264"/>
                </a:lnTo>
                <a:lnTo>
                  <a:pt x="301" y="266"/>
                </a:lnTo>
                <a:lnTo>
                  <a:pt x="307" y="268"/>
                </a:lnTo>
                <a:lnTo>
                  <a:pt x="307" y="270"/>
                </a:lnTo>
                <a:lnTo>
                  <a:pt x="307" y="272"/>
                </a:lnTo>
                <a:lnTo>
                  <a:pt x="303" y="276"/>
                </a:lnTo>
                <a:lnTo>
                  <a:pt x="295" y="281"/>
                </a:lnTo>
                <a:lnTo>
                  <a:pt x="295" y="283"/>
                </a:lnTo>
                <a:lnTo>
                  <a:pt x="295" y="287"/>
                </a:lnTo>
                <a:lnTo>
                  <a:pt x="297" y="294"/>
                </a:lnTo>
                <a:lnTo>
                  <a:pt x="299" y="298"/>
                </a:lnTo>
                <a:lnTo>
                  <a:pt x="299" y="302"/>
                </a:lnTo>
                <a:lnTo>
                  <a:pt x="297" y="304"/>
                </a:lnTo>
                <a:lnTo>
                  <a:pt x="297" y="308"/>
                </a:lnTo>
                <a:lnTo>
                  <a:pt x="295" y="310"/>
                </a:lnTo>
                <a:lnTo>
                  <a:pt x="291" y="313"/>
                </a:lnTo>
                <a:lnTo>
                  <a:pt x="295" y="328"/>
                </a:lnTo>
                <a:lnTo>
                  <a:pt x="297" y="340"/>
                </a:lnTo>
                <a:lnTo>
                  <a:pt x="297" y="345"/>
                </a:lnTo>
                <a:lnTo>
                  <a:pt x="297" y="349"/>
                </a:lnTo>
                <a:lnTo>
                  <a:pt x="295" y="353"/>
                </a:lnTo>
                <a:lnTo>
                  <a:pt x="297" y="357"/>
                </a:lnTo>
                <a:lnTo>
                  <a:pt x="299" y="364"/>
                </a:lnTo>
                <a:lnTo>
                  <a:pt x="303" y="376"/>
                </a:lnTo>
                <a:lnTo>
                  <a:pt x="303" y="381"/>
                </a:lnTo>
                <a:lnTo>
                  <a:pt x="305" y="385"/>
                </a:lnTo>
                <a:lnTo>
                  <a:pt x="309" y="395"/>
                </a:lnTo>
                <a:lnTo>
                  <a:pt x="315" y="400"/>
                </a:lnTo>
                <a:lnTo>
                  <a:pt x="315" y="404"/>
                </a:lnTo>
                <a:lnTo>
                  <a:pt x="315" y="408"/>
                </a:lnTo>
                <a:lnTo>
                  <a:pt x="90" y="425"/>
                </a:lnTo>
                <a:lnTo>
                  <a:pt x="88" y="432"/>
                </a:lnTo>
                <a:lnTo>
                  <a:pt x="88" y="438"/>
                </a:lnTo>
                <a:lnTo>
                  <a:pt x="88" y="444"/>
                </a:lnTo>
                <a:lnTo>
                  <a:pt x="90" y="448"/>
                </a:lnTo>
                <a:lnTo>
                  <a:pt x="92" y="451"/>
                </a:lnTo>
                <a:lnTo>
                  <a:pt x="94" y="455"/>
                </a:lnTo>
                <a:lnTo>
                  <a:pt x="100" y="461"/>
                </a:lnTo>
                <a:lnTo>
                  <a:pt x="106" y="465"/>
                </a:lnTo>
                <a:lnTo>
                  <a:pt x="109" y="470"/>
                </a:lnTo>
                <a:lnTo>
                  <a:pt x="109" y="472"/>
                </a:lnTo>
                <a:lnTo>
                  <a:pt x="109" y="474"/>
                </a:lnTo>
                <a:lnTo>
                  <a:pt x="109" y="478"/>
                </a:lnTo>
                <a:lnTo>
                  <a:pt x="107" y="482"/>
                </a:lnTo>
                <a:lnTo>
                  <a:pt x="96" y="499"/>
                </a:lnTo>
                <a:lnTo>
                  <a:pt x="90" y="504"/>
                </a:lnTo>
                <a:lnTo>
                  <a:pt x="84" y="510"/>
                </a:lnTo>
                <a:lnTo>
                  <a:pt x="82" y="510"/>
                </a:lnTo>
                <a:lnTo>
                  <a:pt x="78" y="512"/>
                </a:lnTo>
                <a:lnTo>
                  <a:pt x="72" y="512"/>
                </a:lnTo>
                <a:lnTo>
                  <a:pt x="64" y="510"/>
                </a:lnTo>
                <a:lnTo>
                  <a:pt x="57" y="504"/>
                </a:lnTo>
                <a:lnTo>
                  <a:pt x="64" y="506"/>
                </a:lnTo>
                <a:lnTo>
                  <a:pt x="68" y="506"/>
                </a:lnTo>
                <a:lnTo>
                  <a:pt x="70" y="506"/>
                </a:lnTo>
                <a:lnTo>
                  <a:pt x="72" y="504"/>
                </a:lnTo>
                <a:lnTo>
                  <a:pt x="74" y="502"/>
                </a:lnTo>
                <a:lnTo>
                  <a:pt x="74" y="499"/>
                </a:lnTo>
                <a:lnTo>
                  <a:pt x="72" y="493"/>
                </a:lnTo>
                <a:lnTo>
                  <a:pt x="64" y="493"/>
                </a:lnTo>
                <a:lnTo>
                  <a:pt x="62" y="491"/>
                </a:lnTo>
                <a:lnTo>
                  <a:pt x="60" y="489"/>
                </a:lnTo>
                <a:lnTo>
                  <a:pt x="60" y="485"/>
                </a:lnTo>
                <a:lnTo>
                  <a:pt x="60" y="482"/>
                </a:lnTo>
                <a:lnTo>
                  <a:pt x="62" y="480"/>
                </a:lnTo>
                <a:lnTo>
                  <a:pt x="62" y="476"/>
                </a:lnTo>
                <a:lnTo>
                  <a:pt x="62" y="470"/>
                </a:lnTo>
                <a:lnTo>
                  <a:pt x="60" y="461"/>
                </a:lnTo>
                <a:lnTo>
                  <a:pt x="59" y="457"/>
                </a:lnTo>
                <a:lnTo>
                  <a:pt x="57" y="455"/>
                </a:lnTo>
                <a:lnTo>
                  <a:pt x="55" y="455"/>
                </a:lnTo>
                <a:lnTo>
                  <a:pt x="53" y="459"/>
                </a:lnTo>
                <a:lnTo>
                  <a:pt x="51" y="463"/>
                </a:lnTo>
                <a:lnTo>
                  <a:pt x="49" y="465"/>
                </a:lnTo>
                <a:lnTo>
                  <a:pt x="45" y="468"/>
                </a:lnTo>
                <a:lnTo>
                  <a:pt x="43" y="470"/>
                </a:lnTo>
                <a:lnTo>
                  <a:pt x="43" y="474"/>
                </a:lnTo>
                <a:lnTo>
                  <a:pt x="41" y="480"/>
                </a:lnTo>
                <a:lnTo>
                  <a:pt x="43" y="491"/>
                </a:lnTo>
                <a:lnTo>
                  <a:pt x="43" y="495"/>
                </a:lnTo>
                <a:lnTo>
                  <a:pt x="41" y="499"/>
                </a:lnTo>
                <a:lnTo>
                  <a:pt x="39" y="499"/>
                </a:lnTo>
                <a:lnTo>
                  <a:pt x="37" y="499"/>
                </a:lnTo>
                <a:lnTo>
                  <a:pt x="31" y="497"/>
                </a:lnTo>
                <a:lnTo>
                  <a:pt x="27" y="499"/>
                </a:lnTo>
                <a:lnTo>
                  <a:pt x="25" y="499"/>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1" name="Freeform 28">
            <a:extLst>
              <a:ext uri="{FF2B5EF4-FFF2-40B4-BE49-F238E27FC236}">
                <a16:creationId xmlns:a16="http://schemas.microsoft.com/office/drawing/2014/main" id="{5C42BD5D-A590-7C11-9A43-6BC7319C92EC}"/>
              </a:ext>
            </a:extLst>
          </p:cNvPr>
          <p:cNvSpPr>
            <a:spLocks/>
          </p:cNvSpPr>
          <p:nvPr/>
        </p:nvSpPr>
        <p:spPr bwMode="auto">
          <a:xfrm>
            <a:off x="6205410" y="3226080"/>
            <a:ext cx="538835" cy="606863"/>
          </a:xfrm>
          <a:custGeom>
            <a:avLst/>
            <a:gdLst>
              <a:gd name="T0" fmla="*/ 104 w 435"/>
              <a:gd name="T1" fmla="*/ 427 h 458"/>
              <a:gd name="T2" fmla="*/ 92 w 435"/>
              <a:gd name="T3" fmla="*/ 408 h 458"/>
              <a:gd name="T4" fmla="*/ 84 w 435"/>
              <a:gd name="T5" fmla="*/ 380 h 458"/>
              <a:gd name="T6" fmla="*/ 86 w 435"/>
              <a:gd name="T7" fmla="*/ 367 h 458"/>
              <a:gd name="T8" fmla="*/ 84 w 435"/>
              <a:gd name="T9" fmla="*/ 337 h 458"/>
              <a:gd name="T10" fmla="*/ 88 w 435"/>
              <a:gd name="T11" fmla="*/ 325 h 458"/>
              <a:gd name="T12" fmla="*/ 84 w 435"/>
              <a:gd name="T13" fmla="*/ 310 h 458"/>
              <a:gd name="T14" fmla="*/ 94 w 435"/>
              <a:gd name="T15" fmla="*/ 301 h 458"/>
              <a:gd name="T16" fmla="*/ 96 w 435"/>
              <a:gd name="T17" fmla="*/ 295 h 458"/>
              <a:gd name="T18" fmla="*/ 86 w 435"/>
              <a:gd name="T19" fmla="*/ 289 h 458"/>
              <a:gd name="T20" fmla="*/ 84 w 435"/>
              <a:gd name="T21" fmla="*/ 278 h 458"/>
              <a:gd name="T22" fmla="*/ 79 w 435"/>
              <a:gd name="T23" fmla="*/ 270 h 458"/>
              <a:gd name="T24" fmla="*/ 73 w 435"/>
              <a:gd name="T25" fmla="*/ 253 h 458"/>
              <a:gd name="T26" fmla="*/ 69 w 435"/>
              <a:gd name="T27" fmla="*/ 242 h 458"/>
              <a:gd name="T28" fmla="*/ 210 w 435"/>
              <a:gd name="T29" fmla="*/ 0 h 458"/>
              <a:gd name="T30" fmla="*/ 196 w 435"/>
              <a:gd name="T31" fmla="*/ 21 h 458"/>
              <a:gd name="T32" fmla="*/ 196 w 435"/>
              <a:gd name="T33" fmla="*/ 34 h 458"/>
              <a:gd name="T34" fmla="*/ 210 w 435"/>
              <a:gd name="T35" fmla="*/ 47 h 458"/>
              <a:gd name="T36" fmla="*/ 227 w 435"/>
              <a:gd name="T37" fmla="*/ 53 h 458"/>
              <a:gd name="T38" fmla="*/ 241 w 435"/>
              <a:gd name="T39" fmla="*/ 57 h 458"/>
              <a:gd name="T40" fmla="*/ 272 w 435"/>
              <a:gd name="T41" fmla="*/ 95 h 458"/>
              <a:gd name="T42" fmla="*/ 298 w 435"/>
              <a:gd name="T43" fmla="*/ 110 h 458"/>
              <a:gd name="T44" fmla="*/ 315 w 435"/>
              <a:gd name="T45" fmla="*/ 134 h 458"/>
              <a:gd name="T46" fmla="*/ 337 w 435"/>
              <a:gd name="T47" fmla="*/ 153 h 458"/>
              <a:gd name="T48" fmla="*/ 366 w 435"/>
              <a:gd name="T49" fmla="*/ 172 h 458"/>
              <a:gd name="T50" fmla="*/ 372 w 435"/>
              <a:gd name="T51" fmla="*/ 183 h 458"/>
              <a:gd name="T52" fmla="*/ 394 w 435"/>
              <a:gd name="T53" fmla="*/ 219 h 458"/>
              <a:gd name="T54" fmla="*/ 411 w 435"/>
              <a:gd name="T55" fmla="*/ 236 h 458"/>
              <a:gd name="T56" fmla="*/ 415 w 435"/>
              <a:gd name="T57" fmla="*/ 248 h 458"/>
              <a:gd name="T58" fmla="*/ 423 w 435"/>
              <a:gd name="T59" fmla="*/ 280 h 458"/>
              <a:gd name="T60" fmla="*/ 433 w 435"/>
              <a:gd name="T61" fmla="*/ 286 h 458"/>
              <a:gd name="T62" fmla="*/ 427 w 435"/>
              <a:gd name="T63" fmla="*/ 295 h 458"/>
              <a:gd name="T64" fmla="*/ 421 w 435"/>
              <a:gd name="T65" fmla="*/ 304 h 458"/>
              <a:gd name="T66" fmla="*/ 419 w 435"/>
              <a:gd name="T67" fmla="*/ 308 h 458"/>
              <a:gd name="T68" fmla="*/ 427 w 435"/>
              <a:gd name="T69" fmla="*/ 318 h 458"/>
              <a:gd name="T70" fmla="*/ 419 w 435"/>
              <a:gd name="T71" fmla="*/ 325 h 458"/>
              <a:gd name="T72" fmla="*/ 413 w 435"/>
              <a:gd name="T73" fmla="*/ 329 h 458"/>
              <a:gd name="T74" fmla="*/ 417 w 435"/>
              <a:gd name="T75" fmla="*/ 359 h 458"/>
              <a:gd name="T76" fmla="*/ 413 w 435"/>
              <a:gd name="T77" fmla="*/ 380 h 458"/>
              <a:gd name="T78" fmla="*/ 409 w 435"/>
              <a:gd name="T79" fmla="*/ 399 h 458"/>
              <a:gd name="T80" fmla="*/ 407 w 435"/>
              <a:gd name="T81" fmla="*/ 414 h 458"/>
              <a:gd name="T82" fmla="*/ 386 w 435"/>
              <a:gd name="T83" fmla="*/ 414 h 458"/>
              <a:gd name="T84" fmla="*/ 376 w 435"/>
              <a:gd name="T85" fmla="*/ 408 h 458"/>
              <a:gd name="T86" fmla="*/ 370 w 435"/>
              <a:gd name="T87" fmla="*/ 410 h 458"/>
              <a:gd name="T88" fmla="*/ 366 w 435"/>
              <a:gd name="T89" fmla="*/ 424 h 458"/>
              <a:gd name="T90" fmla="*/ 372 w 435"/>
              <a:gd name="T91" fmla="*/ 454 h 458"/>
              <a:gd name="T92" fmla="*/ 368 w 435"/>
              <a:gd name="T93" fmla="*/ 458 h 458"/>
              <a:gd name="T94" fmla="*/ 353 w 435"/>
              <a:gd name="T95" fmla="*/ 446 h 458"/>
              <a:gd name="T96" fmla="*/ 341 w 435"/>
              <a:gd name="T97" fmla="*/ 441 h 458"/>
              <a:gd name="T98" fmla="*/ 110 w 435"/>
              <a:gd name="T99" fmla="*/ 454 h 458"/>
              <a:gd name="T100" fmla="*/ 104 w 435"/>
              <a:gd name="T101" fmla="*/ 435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5" h="458">
                <a:moveTo>
                  <a:pt x="104" y="435"/>
                </a:moveTo>
                <a:lnTo>
                  <a:pt x="104" y="431"/>
                </a:lnTo>
                <a:lnTo>
                  <a:pt x="104" y="427"/>
                </a:lnTo>
                <a:lnTo>
                  <a:pt x="98" y="422"/>
                </a:lnTo>
                <a:lnTo>
                  <a:pt x="94" y="412"/>
                </a:lnTo>
                <a:lnTo>
                  <a:pt x="92" y="408"/>
                </a:lnTo>
                <a:lnTo>
                  <a:pt x="92" y="403"/>
                </a:lnTo>
                <a:lnTo>
                  <a:pt x="86" y="384"/>
                </a:lnTo>
                <a:lnTo>
                  <a:pt x="84" y="380"/>
                </a:lnTo>
                <a:lnTo>
                  <a:pt x="86" y="376"/>
                </a:lnTo>
                <a:lnTo>
                  <a:pt x="86" y="372"/>
                </a:lnTo>
                <a:lnTo>
                  <a:pt x="86" y="367"/>
                </a:lnTo>
                <a:lnTo>
                  <a:pt x="84" y="355"/>
                </a:lnTo>
                <a:lnTo>
                  <a:pt x="80" y="340"/>
                </a:lnTo>
                <a:lnTo>
                  <a:pt x="84" y="337"/>
                </a:lnTo>
                <a:lnTo>
                  <a:pt x="86" y="335"/>
                </a:lnTo>
                <a:lnTo>
                  <a:pt x="88" y="329"/>
                </a:lnTo>
                <a:lnTo>
                  <a:pt x="88" y="325"/>
                </a:lnTo>
                <a:lnTo>
                  <a:pt x="86" y="321"/>
                </a:lnTo>
                <a:lnTo>
                  <a:pt x="84" y="314"/>
                </a:lnTo>
                <a:lnTo>
                  <a:pt x="84" y="310"/>
                </a:lnTo>
                <a:lnTo>
                  <a:pt x="84" y="308"/>
                </a:lnTo>
                <a:lnTo>
                  <a:pt x="92" y="303"/>
                </a:lnTo>
                <a:lnTo>
                  <a:pt x="94" y="301"/>
                </a:lnTo>
                <a:lnTo>
                  <a:pt x="96" y="299"/>
                </a:lnTo>
                <a:lnTo>
                  <a:pt x="96" y="297"/>
                </a:lnTo>
                <a:lnTo>
                  <a:pt x="96" y="295"/>
                </a:lnTo>
                <a:lnTo>
                  <a:pt x="90" y="293"/>
                </a:lnTo>
                <a:lnTo>
                  <a:pt x="88" y="291"/>
                </a:lnTo>
                <a:lnTo>
                  <a:pt x="86" y="289"/>
                </a:lnTo>
                <a:lnTo>
                  <a:pt x="86" y="286"/>
                </a:lnTo>
                <a:lnTo>
                  <a:pt x="86" y="284"/>
                </a:lnTo>
                <a:lnTo>
                  <a:pt x="84" y="278"/>
                </a:lnTo>
                <a:lnTo>
                  <a:pt x="84" y="276"/>
                </a:lnTo>
                <a:lnTo>
                  <a:pt x="80" y="274"/>
                </a:lnTo>
                <a:lnTo>
                  <a:pt x="79" y="270"/>
                </a:lnTo>
                <a:lnTo>
                  <a:pt x="77" y="269"/>
                </a:lnTo>
                <a:lnTo>
                  <a:pt x="73" y="263"/>
                </a:lnTo>
                <a:lnTo>
                  <a:pt x="73" y="253"/>
                </a:lnTo>
                <a:lnTo>
                  <a:pt x="73" y="250"/>
                </a:lnTo>
                <a:lnTo>
                  <a:pt x="71" y="246"/>
                </a:lnTo>
                <a:lnTo>
                  <a:pt x="69" y="242"/>
                </a:lnTo>
                <a:lnTo>
                  <a:pt x="65" y="242"/>
                </a:lnTo>
                <a:lnTo>
                  <a:pt x="0" y="27"/>
                </a:lnTo>
                <a:lnTo>
                  <a:pt x="210" y="0"/>
                </a:lnTo>
                <a:lnTo>
                  <a:pt x="204" y="8"/>
                </a:lnTo>
                <a:lnTo>
                  <a:pt x="200" y="13"/>
                </a:lnTo>
                <a:lnTo>
                  <a:pt x="196" y="21"/>
                </a:lnTo>
                <a:lnTo>
                  <a:pt x="196" y="27"/>
                </a:lnTo>
                <a:lnTo>
                  <a:pt x="196" y="30"/>
                </a:lnTo>
                <a:lnTo>
                  <a:pt x="196" y="34"/>
                </a:lnTo>
                <a:lnTo>
                  <a:pt x="200" y="40"/>
                </a:lnTo>
                <a:lnTo>
                  <a:pt x="206" y="45"/>
                </a:lnTo>
                <a:lnTo>
                  <a:pt x="210" y="47"/>
                </a:lnTo>
                <a:lnTo>
                  <a:pt x="214" y="49"/>
                </a:lnTo>
                <a:lnTo>
                  <a:pt x="221" y="51"/>
                </a:lnTo>
                <a:lnTo>
                  <a:pt x="227" y="53"/>
                </a:lnTo>
                <a:lnTo>
                  <a:pt x="235" y="53"/>
                </a:lnTo>
                <a:lnTo>
                  <a:pt x="237" y="55"/>
                </a:lnTo>
                <a:lnTo>
                  <a:pt x="241" y="57"/>
                </a:lnTo>
                <a:lnTo>
                  <a:pt x="249" y="72"/>
                </a:lnTo>
                <a:lnTo>
                  <a:pt x="263" y="85"/>
                </a:lnTo>
                <a:lnTo>
                  <a:pt x="272" y="95"/>
                </a:lnTo>
                <a:lnTo>
                  <a:pt x="286" y="104"/>
                </a:lnTo>
                <a:lnTo>
                  <a:pt x="292" y="108"/>
                </a:lnTo>
                <a:lnTo>
                  <a:pt x="298" y="110"/>
                </a:lnTo>
                <a:lnTo>
                  <a:pt x="302" y="113"/>
                </a:lnTo>
                <a:lnTo>
                  <a:pt x="306" y="119"/>
                </a:lnTo>
                <a:lnTo>
                  <a:pt x="315" y="134"/>
                </a:lnTo>
                <a:lnTo>
                  <a:pt x="321" y="140"/>
                </a:lnTo>
                <a:lnTo>
                  <a:pt x="327" y="146"/>
                </a:lnTo>
                <a:lnTo>
                  <a:pt x="337" y="153"/>
                </a:lnTo>
                <a:lnTo>
                  <a:pt x="349" y="161"/>
                </a:lnTo>
                <a:lnTo>
                  <a:pt x="358" y="166"/>
                </a:lnTo>
                <a:lnTo>
                  <a:pt x="366" y="172"/>
                </a:lnTo>
                <a:lnTo>
                  <a:pt x="372" y="178"/>
                </a:lnTo>
                <a:lnTo>
                  <a:pt x="372" y="182"/>
                </a:lnTo>
                <a:lnTo>
                  <a:pt x="372" y="183"/>
                </a:lnTo>
                <a:lnTo>
                  <a:pt x="378" y="200"/>
                </a:lnTo>
                <a:lnTo>
                  <a:pt x="386" y="212"/>
                </a:lnTo>
                <a:lnTo>
                  <a:pt x="394" y="219"/>
                </a:lnTo>
                <a:lnTo>
                  <a:pt x="400" y="227"/>
                </a:lnTo>
                <a:lnTo>
                  <a:pt x="407" y="233"/>
                </a:lnTo>
                <a:lnTo>
                  <a:pt x="411" y="236"/>
                </a:lnTo>
                <a:lnTo>
                  <a:pt x="415" y="242"/>
                </a:lnTo>
                <a:lnTo>
                  <a:pt x="415" y="246"/>
                </a:lnTo>
                <a:lnTo>
                  <a:pt x="415" y="248"/>
                </a:lnTo>
                <a:lnTo>
                  <a:pt x="419" y="267"/>
                </a:lnTo>
                <a:lnTo>
                  <a:pt x="421" y="276"/>
                </a:lnTo>
                <a:lnTo>
                  <a:pt x="423" y="280"/>
                </a:lnTo>
                <a:lnTo>
                  <a:pt x="425" y="282"/>
                </a:lnTo>
                <a:lnTo>
                  <a:pt x="431" y="284"/>
                </a:lnTo>
                <a:lnTo>
                  <a:pt x="433" y="286"/>
                </a:lnTo>
                <a:lnTo>
                  <a:pt x="435" y="286"/>
                </a:lnTo>
                <a:lnTo>
                  <a:pt x="431" y="289"/>
                </a:lnTo>
                <a:lnTo>
                  <a:pt x="427" y="295"/>
                </a:lnTo>
                <a:lnTo>
                  <a:pt x="425" y="299"/>
                </a:lnTo>
                <a:lnTo>
                  <a:pt x="423" y="303"/>
                </a:lnTo>
                <a:lnTo>
                  <a:pt x="421" y="304"/>
                </a:lnTo>
                <a:lnTo>
                  <a:pt x="419" y="304"/>
                </a:lnTo>
                <a:lnTo>
                  <a:pt x="417" y="306"/>
                </a:lnTo>
                <a:lnTo>
                  <a:pt x="419" y="308"/>
                </a:lnTo>
                <a:lnTo>
                  <a:pt x="425" y="312"/>
                </a:lnTo>
                <a:lnTo>
                  <a:pt x="425" y="316"/>
                </a:lnTo>
                <a:lnTo>
                  <a:pt x="427" y="318"/>
                </a:lnTo>
                <a:lnTo>
                  <a:pt x="425" y="321"/>
                </a:lnTo>
                <a:lnTo>
                  <a:pt x="425" y="323"/>
                </a:lnTo>
                <a:lnTo>
                  <a:pt x="419" y="325"/>
                </a:lnTo>
                <a:lnTo>
                  <a:pt x="415" y="327"/>
                </a:lnTo>
                <a:lnTo>
                  <a:pt x="413" y="327"/>
                </a:lnTo>
                <a:lnTo>
                  <a:pt x="413" y="329"/>
                </a:lnTo>
                <a:lnTo>
                  <a:pt x="415" y="337"/>
                </a:lnTo>
                <a:lnTo>
                  <a:pt x="417" y="348"/>
                </a:lnTo>
                <a:lnTo>
                  <a:pt x="417" y="359"/>
                </a:lnTo>
                <a:lnTo>
                  <a:pt x="415" y="365"/>
                </a:lnTo>
                <a:lnTo>
                  <a:pt x="411" y="369"/>
                </a:lnTo>
                <a:lnTo>
                  <a:pt x="413" y="380"/>
                </a:lnTo>
                <a:lnTo>
                  <a:pt x="411" y="388"/>
                </a:lnTo>
                <a:lnTo>
                  <a:pt x="411" y="395"/>
                </a:lnTo>
                <a:lnTo>
                  <a:pt x="409" y="399"/>
                </a:lnTo>
                <a:lnTo>
                  <a:pt x="405" y="407"/>
                </a:lnTo>
                <a:lnTo>
                  <a:pt x="405" y="410"/>
                </a:lnTo>
                <a:lnTo>
                  <a:pt x="407" y="414"/>
                </a:lnTo>
                <a:lnTo>
                  <a:pt x="398" y="416"/>
                </a:lnTo>
                <a:lnTo>
                  <a:pt x="392" y="416"/>
                </a:lnTo>
                <a:lnTo>
                  <a:pt x="386" y="414"/>
                </a:lnTo>
                <a:lnTo>
                  <a:pt x="380" y="412"/>
                </a:lnTo>
                <a:lnTo>
                  <a:pt x="376" y="410"/>
                </a:lnTo>
                <a:lnTo>
                  <a:pt x="376" y="408"/>
                </a:lnTo>
                <a:lnTo>
                  <a:pt x="374" y="408"/>
                </a:lnTo>
                <a:lnTo>
                  <a:pt x="372" y="410"/>
                </a:lnTo>
                <a:lnTo>
                  <a:pt x="370" y="410"/>
                </a:lnTo>
                <a:lnTo>
                  <a:pt x="368" y="416"/>
                </a:lnTo>
                <a:lnTo>
                  <a:pt x="366" y="420"/>
                </a:lnTo>
                <a:lnTo>
                  <a:pt x="366" y="424"/>
                </a:lnTo>
                <a:lnTo>
                  <a:pt x="366" y="431"/>
                </a:lnTo>
                <a:lnTo>
                  <a:pt x="370" y="448"/>
                </a:lnTo>
                <a:lnTo>
                  <a:pt x="372" y="454"/>
                </a:lnTo>
                <a:lnTo>
                  <a:pt x="370" y="456"/>
                </a:lnTo>
                <a:lnTo>
                  <a:pt x="370" y="458"/>
                </a:lnTo>
                <a:lnTo>
                  <a:pt x="368" y="458"/>
                </a:lnTo>
                <a:lnTo>
                  <a:pt x="366" y="458"/>
                </a:lnTo>
                <a:lnTo>
                  <a:pt x="357" y="454"/>
                </a:lnTo>
                <a:lnTo>
                  <a:pt x="353" y="446"/>
                </a:lnTo>
                <a:lnTo>
                  <a:pt x="349" y="442"/>
                </a:lnTo>
                <a:lnTo>
                  <a:pt x="345" y="442"/>
                </a:lnTo>
                <a:lnTo>
                  <a:pt x="341" y="441"/>
                </a:lnTo>
                <a:lnTo>
                  <a:pt x="329" y="441"/>
                </a:lnTo>
                <a:lnTo>
                  <a:pt x="114" y="456"/>
                </a:lnTo>
                <a:lnTo>
                  <a:pt x="110" y="454"/>
                </a:lnTo>
                <a:lnTo>
                  <a:pt x="108" y="450"/>
                </a:lnTo>
                <a:lnTo>
                  <a:pt x="106" y="444"/>
                </a:lnTo>
                <a:lnTo>
                  <a:pt x="104" y="435"/>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2" name="Freeform 29">
            <a:extLst>
              <a:ext uri="{FF2B5EF4-FFF2-40B4-BE49-F238E27FC236}">
                <a16:creationId xmlns:a16="http://schemas.microsoft.com/office/drawing/2014/main" id="{4C761BE8-2427-344A-DAEA-E1079AE2C8E9}"/>
              </a:ext>
            </a:extLst>
          </p:cNvPr>
          <p:cNvSpPr>
            <a:spLocks/>
          </p:cNvSpPr>
          <p:nvPr/>
        </p:nvSpPr>
        <p:spPr bwMode="auto">
          <a:xfrm>
            <a:off x="6448601" y="3161824"/>
            <a:ext cx="510225" cy="418378"/>
          </a:xfrm>
          <a:custGeom>
            <a:avLst/>
            <a:gdLst>
              <a:gd name="T0" fmla="*/ 8 w 411"/>
              <a:gd name="T1" fmla="*/ 57 h 316"/>
              <a:gd name="T2" fmla="*/ 0 w 411"/>
              <a:gd name="T3" fmla="*/ 70 h 316"/>
              <a:gd name="T4" fmla="*/ 0 w 411"/>
              <a:gd name="T5" fmla="*/ 79 h 316"/>
              <a:gd name="T6" fmla="*/ 4 w 411"/>
              <a:gd name="T7" fmla="*/ 89 h 316"/>
              <a:gd name="T8" fmla="*/ 14 w 411"/>
              <a:gd name="T9" fmla="*/ 96 h 316"/>
              <a:gd name="T10" fmla="*/ 25 w 411"/>
              <a:gd name="T11" fmla="*/ 100 h 316"/>
              <a:gd name="T12" fmla="*/ 39 w 411"/>
              <a:gd name="T13" fmla="*/ 102 h 316"/>
              <a:gd name="T14" fmla="*/ 45 w 411"/>
              <a:gd name="T15" fmla="*/ 106 h 316"/>
              <a:gd name="T16" fmla="*/ 67 w 411"/>
              <a:gd name="T17" fmla="*/ 134 h 316"/>
              <a:gd name="T18" fmla="*/ 90 w 411"/>
              <a:gd name="T19" fmla="*/ 153 h 316"/>
              <a:gd name="T20" fmla="*/ 102 w 411"/>
              <a:gd name="T21" fmla="*/ 159 h 316"/>
              <a:gd name="T22" fmla="*/ 110 w 411"/>
              <a:gd name="T23" fmla="*/ 168 h 316"/>
              <a:gd name="T24" fmla="*/ 125 w 411"/>
              <a:gd name="T25" fmla="*/ 189 h 316"/>
              <a:gd name="T26" fmla="*/ 141 w 411"/>
              <a:gd name="T27" fmla="*/ 202 h 316"/>
              <a:gd name="T28" fmla="*/ 162 w 411"/>
              <a:gd name="T29" fmla="*/ 215 h 316"/>
              <a:gd name="T30" fmla="*/ 176 w 411"/>
              <a:gd name="T31" fmla="*/ 227 h 316"/>
              <a:gd name="T32" fmla="*/ 176 w 411"/>
              <a:gd name="T33" fmla="*/ 232 h 316"/>
              <a:gd name="T34" fmla="*/ 190 w 411"/>
              <a:gd name="T35" fmla="*/ 261 h 316"/>
              <a:gd name="T36" fmla="*/ 204 w 411"/>
              <a:gd name="T37" fmla="*/ 276 h 316"/>
              <a:gd name="T38" fmla="*/ 215 w 411"/>
              <a:gd name="T39" fmla="*/ 285 h 316"/>
              <a:gd name="T40" fmla="*/ 219 w 411"/>
              <a:gd name="T41" fmla="*/ 295 h 316"/>
              <a:gd name="T42" fmla="*/ 223 w 411"/>
              <a:gd name="T43" fmla="*/ 316 h 316"/>
              <a:gd name="T44" fmla="*/ 235 w 411"/>
              <a:gd name="T45" fmla="*/ 316 h 316"/>
              <a:gd name="T46" fmla="*/ 245 w 411"/>
              <a:gd name="T47" fmla="*/ 314 h 316"/>
              <a:gd name="T48" fmla="*/ 249 w 411"/>
              <a:gd name="T49" fmla="*/ 312 h 316"/>
              <a:gd name="T50" fmla="*/ 249 w 411"/>
              <a:gd name="T51" fmla="*/ 306 h 316"/>
              <a:gd name="T52" fmla="*/ 249 w 411"/>
              <a:gd name="T53" fmla="*/ 299 h 316"/>
              <a:gd name="T54" fmla="*/ 251 w 411"/>
              <a:gd name="T55" fmla="*/ 283 h 316"/>
              <a:gd name="T56" fmla="*/ 245 w 411"/>
              <a:gd name="T57" fmla="*/ 280 h 316"/>
              <a:gd name="T58" fmla="*/ 243 w 411"/>
              <a:gd name="T59" fmla="*/ 274 h 316"/>
              <a:gd name="T60" fmla="*/ 245 w 411"/>
              <a:gd name="T61" fmla="*/ 268 h 316"/>
              <a:gd name="T62" fmla="*/ 253 w 411"/>
              <a:gd name="T63" fmla="*/ 266 h 316"/>
              <a:gd name="T64" fmla="*/ 274 w 411"/>
              <a:gd name="T65" fmla="*/ 265 h 316"/>
              <a:gd name="T66" fmla="*/ 290 w 411"/>
              <a:gd name="T67" fmla="*/ 261 h 316"/>
              <a:gd name="T68" fmla="*/ 294 w 411"/>
              <a:gd name="T69" fmla="*/ 257 h 316"/>
              <a:gd name="T70" fmla="*/ 294 w 411"/>
              <a:gd name="T71" fmla="*/ 251 h 316"/>
              <a:gd name="T72" fmla="*/ 303 w 411"/>
              <a:gd name="T73" fmla="*/ 249 h 316"/>
              <a:gd name="T74" fmla="*/ 311 w 411"/>
              <a:gd name="T75" fmla="*/ 244 h 316"/>
              <a:gd name="T76" fmla="*/ 315 w 411"/>
              <a:gd name="T77" fmla="*/ 238 h 316"/>
              <a:gd name="T78" fmla="*/ 317 w 411"/>
              <a:gd name="T79" fmla="*/ 223 h 316"/>
              <a:gd name="T80" fmla="*/ 321 w 411"/>
              <a:gd name="T81" fmla="*/ 223 h 316"/>
              <a:gd name="T82" fmla="*/ 327 w 411"/>
              <a:gd name="T83" fmla="*/ 229 h 316"/>
              <a:gd name="T84" fmla="*/ 331 w 411"/>
              <a:gd name="T85" fmla="*/ 227 h 316"/>
              <a:gd name="T86" fmla="*/ 335 w 411"/>
              <a:gd name="T87" fmla="*/ 217 h 316"/>
              <a:gd name="T88" fmla="*/ 337 w 411"/>
              <a:gd name="T89" fmla="*/ 214 h 316"/>
              <a:gd name="T90" fmla="*/ 341 w 411"/>
              <a:gd name="T91" fmla="*/ 214 h 316"/>
              <a:gd name="T92" fmla="*/ 345 w 411"/>
              <a:gd name="T93" fmla="*/ 202 h 316"/>
              <a:gd name="T94" fmla="*/ 348 w 411"/>
              <a:gd name="T95" fmla="*/ 195 h 316"/>
              <a:gd name="T96" fmla="*/ 356 w 411"/>
              <a:gd name="T97" fmla="*/ 193 h 316"/>
              <a:gd name="T98" fmla="*/ 370 w 411"/>
              <a:gd name="T99" fmla="*/ 178 h 316"/>
              <a:gd name="T100" fmla="*/ 370 w 411"/>
              <a:gd name="T101" fmla="*/ 172 h 316"/>
              <a:gd name="T102" fmla="*/ 366 w 411"/>
              <a:gd name="T103" fmla="*/ 166 h 316"/>
              <a:gd name="T104" fmla="*/ 370 w 411"/>
              <a:gd name="T105" fmla="*/ 164 h 316"/>
              <a:gd name="T106" fmla="*/ 374 w 411"/>
              <a:gd name="T107" fmla="*/ 162 h 316"/>
              <a:gd name="T108" fmla="*/ 374 w 411"/>
              <a:gd name="T109" fmla="*/ 159 h 316"/>
              <a:gd name="T110" fmla="*/ 378 w 411"/>
              <a:gd name="T111" fmla="*/ 142 h 316"/>
              <a:gd name="T112" fmla="*/ 390 w 411"/>
              <a:gd name="T113" fmla="*/ 121 h 316"/>
              <a:gd name="T114" fmla="*/ 405 w 411"/>
              <a:gd name="T115" fmla="*/ 102 h 316"/>
              <a:gd name="T116" fmla="*/ 276 w 411"/>
              <a:gd name="T117" fmla="*/ 0 h 316"/>
              <a:gd name="T118" fmla="*/ 61 w 411"/>
              <a:gd name="T119" fmla="*/ 23 h 316"/>
              <a:gd name="T120" fmla="*/ 41 w 411"/>
              <a:gd name="T121" fmla="*/ 36 h 316"/>
              <a:gd name="T122" fmla="*/ 27 w 411"/>
              <a:gd name="T123" fmla="*/ 45 h 316"/>
              <a:gd name="T124" fmla="*/ 14 w 411"/>
              <a:gd name="T125" fmla="*/ 4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1" h="316">
                <a:moveTo>
                  <a:pt x="14" y="49"/>
                </a:moveTo>
                <a:lnTo>
                  <a:pt x="8" y="57"/>
                </a:lnTo>
                <a:lnTo>
                  <a:pt x="4" y="62"/>
                </a:lnTo>
                <a:lnTo>
                  <a:pt x="0" y="70"/>
                </a:lnTo>
                <a:lnTo>
                  <a:pt x="0" y="76"/>
                </a:lnTo>
                <a:lnTo>
                  <a:pt x="0" y="79"/>
                </a:lnTo>
                <a:lnTo>
                  <a:pt x="0" y="83"/>
                </a:lnTo>
                <a:lnTo>
                  <a:pt x="4" y="89"/>
                </a:lnTo>
                <a:lnTo>
                  <a:pt x="10" y="94"/>
                </a:lnTo>
                <a:lnTo>
                  <a:pt x="14" y="96"/>
                </a:lnTo>
                <a:lnTo>
                  <a:pt x="18" y="98"/>
                </a:lnTo>
                <a:lnTo>
                  <a:pt x="25" y="100"/>
                </a:lnTo>
                <a:lnTo>
                  <a:pt x="31" y="102"/>
                </a:lnTo>
                <a:lnTo>
                  <a:pt x="39" y="102"/>
                </a:lnTo>
                <a:lnTo>
                  <a:pt x="41" y="104"/>
                </a:lnTo>
                <a:lnTo>
                  <a:pt x="45" y="106"/>
                </a:lnTo>
                <a:lnTo>
                  <a:pt x="53" y="121"/>
                </a:lnTo>
                <a:lnTo>
                  <a:pt x="67" y="134"/>
                </a:lnTo>
                <a:lnTo>
                  <a:pt x="76" y="144"/>
                </a:lnTo>
                <a:lnTo>
                  <a:pt x="90" y="153"/>
                </a:lnTo>
                <a:lnTo>
                  <a:pt x="96" y="157"/>
                </a:lnTo>
                <a:lnTo>
                  <a:pt x="102" y="159"/>
                </a:lnTo>
                <a:lnTo>
                  <a:pt x="106" y="162"/>
                </a:lnTo>
                <a:lnTo>
                  <a:pt x="110" y="168"/>
                </a:lnTo>
                <a:lnTo>
                  <a:pt x="119" y="183"/>
                </a:lnTo>
                <a:lnTo>
                  <a:pt x="125" y="189"/>
                </a:lnTo>
                <a:lnTo>
                  <a:pt x="131" y="195"/>
                </a:lnTo>
                <a:lnTo>
                  <a:pt x="141" y="202"/>
                </a:lnTo>
                <a:lnTo>
                  <a:pt x="153" y="210"/>
                </a:lnTo>
                <a:lnTo>
                  <a:pt x="162" y="215"/>
                </a:lnTo>
                <a:lnTo>
                  <a:pt x="170" y="221"/>
                </a:lnTo>
                <a:lnTo>
                  <a:pt x="176" y="227"/>
                </a:lnTo>
                <a:lnTo>
                  <a:pt x="176" y="231"/>
                </a:lnTo>
                <a:lnTo>
                  <a:pt x="176" y="232"/>
                </a:lnTo>
                <a:lnTo>
                  <a:pt x="182" y="249"/>
                </a:lnTo>
                <a:lnTo>
                  <a:pt x="190" y="261"/>
                </a:lnTo>
                <a:lnTo>
                  <a:pt x="198" y="268"/>
                </a:lnTo>
                <a:lnTo>
                  <a:pt x="204" y="276"/>
                </a:lnTo>
                <a:lnTo>
                  <a:pt x="211" y="282"/>
                </a:lnTo>
                <a:lnTo>
                  <a:pt x="215" y="285"/>
                </a:lnTo>
                <a:lnTo>
                  <a:pt x="219" y="291"/>
                </a:lnTo>
                <a:lnTo>
                  <a:pt x="219" y="295"/>
                </a:lnTo>
                <a:lnTo>
                  <a:pt x="219" y="297"/>
                </a:lnTo>
                <a:lnTo>
                  <a:pt x="223" y="316"/>
                </a:lnTo>
                <a:lnTo>
                  <a:pt x="229" y="316"/>
                </a:lnTo>
                <a:lnTo>
                  <a:pt x="235" y="316"/>
                </a:lnTo>
                <a:lnTo>
                  <a:pt x="241" y="316"/>
                </a:lnTo>
                <a:lnTo>
                  <a:pt x="245" y="314"/>
                </a:lnTo>
                <a:lnTo>
                  <a:pt x="247" y="314"/>
                </a:lnTo>
                <a:lnTo>
                  <a:pt x="249" y="312"/>
                </a:lnTo>
                <a:lnTo>
                  <a:pt x="251" y="310"/>
                </a:lnTo>
                <a:lnTo>
                  <a:pt x="249" y="306"/>
                </a:lnTo>
                <a:lnTo>
                  <a:pt x="249" y="302"/>
                </a:lnTo>
                <a:lnTo>
                  <a:pt x="249" y="299"/>
                </a:lnTo>
                <a:lnTo>
                  <a:pt x="251" y="291"/>
                </a:lnTo>
                <a:lnTo>
                  <a:pt x="251" y="283"/>
                </a:lnTo>
                <a:lnTo>
                  <a:pt x="249" y="282"/>
                </a:lnTo>
                <a:lnTo>
                  <a:pt x="245" y="280"/>
                </a:lnTo>
                <a:lnTo>
                  <a:pt x="243" y="276"/>
                </a:lnTo>
                <a:lnTo>
                  <a:pt x="243" y="274"/>
                </a:lnTo>
                <a:lnTo>
                  <a:pt x="243" y="270"/>
                </a:lnTo>
                <a:lnTo>
                  <a:pt x="245" y="268"/>
                </a:lnTo>
                <a:lnTo>
                  <a:pt x="247" y="266"/>
                </a:lnTo>
                <a:lnTo>
                  <a:pt x="253" y="266"/>
                </a:lnTo>
                <a:lnTo>
                  <a:pt x="258" y="265"/>
                </a:lnTo>
                <a:lnTo>
                  <a:pt x="274" y="265"/>
                </a:lnTo>
                <a:lnTo>
                  <a:pt x="286" y="263"/>
                </a:lnTo>
                <a:lnTo>
                  <a:pt x="290" y="261"/>
                </a:lnTo>
                <a:lnTo>
                  <a:pt x="292" y="259"/>
                </a:lnTo>
                <a:lnTo>
                  <a:pt x="294" y="257"/>
                </a:lnTo>
                <a:lnTo>
                  <a:pt x="294" y="253"/>
                </a:lnTo>
                <a:lnTo>
                  <a:pt x="294" y="251"/>
                </a:lnTo>
                <a:lnTo>
                  <a:pt x="296" y="249"/>
                </a:lnTo>
                <a:lnTo>
                  <a:pt x="303" y="249"/>
                </a:lnTo>
                <a:lnTo>
                  <a:pt x="307" y="248"/>
                </a:lnTo>
                <a:lnTo>
                  <a:pt x="311" y="244"/>
                </a:lnTo>
                <a:lnTo>
                  <a:pt x="313" y="242"/>
                </a:lnTo>
                <a:lnTo>
                  <a:pt x="315" y="238"/>
                </a:lnTo>
                <a:lnTo>
                  <a:pt x="315" y="227"/>
                </a:lnTo>
                <a:lnTo>
                  <a:pt x="317" y="223"/>
                </a:lnTo>
                <a:lnTo>
                  <a:pt x="319" y="223"/>
                </a:lnTo>
                <a:lnTo>
                  <a:pt x="321" y="223"/>
                </a:lnTo>
                <a:lnTo>
                  <a:pt x="325" y="227"/>
                </a:lnTo>
                <a:lnTo>
                  <a:pt x="327" y="229"/>
                </a:lnTo>
                <a:lnTo>
                  <a:pt x="331" y="229"/>
                </a:lnTo>
                <a:lnTo>
                  <a:pt x="331" y="227"/>
                </a:lnTo>
                <a:lnTo>
                  <a:pt x="333" y="225"/>
                </a:lnTo>
                <a:lnTo>
                  <a:pt x="335" y="217"/>
                </a:lnTo>
                <a:lnTo>
                  <a:pt x="335" y="215"/>
                </a:lnTo>
                <a:lnTo>
                  <a:pt x="337" y="214"/>
                </a:lnTo>
                <a:lnTo>
                  <a:pt x="339" y="214"/>
                </a:lnTo>
                <a:lnTo>
                  <a:pt x="341" y="214"/>
                </a:lnTo>
                <a:lnTo>
                  <a:pt x="343" y="210"/>
                </a:lnTo>
                <a:lnTo>
                  <a:pt x="345" y="202"/>
                </a:lnTo>
                <a:lnTo>
                  <a:pt x="347" y="198"/>
                </a:lnTo>
                <a:lnTo>
                  <a:pt x="348" y="195"/>
                </a:lnTo>
                <a:lnTo>
                  <a:pt x="350" y="193"/>
                </a:lnTo>
                <a:lnTo>
                  <a:pt x="356" y="193"/>
                </a:lnTo>
                <a:lnTo>
                  <a:pt x="368" y="181"/>
                </a:lnTo>
                <a:lnTo>
                  <a:pt x="370" y="178"/>
                </a:lnTo>
                <a:lnTo>
                  <a:pt x="370" y="174"/>
                </a:lnTo>
                <a:lnTo>
                  <a:pt x="370" y="172"/>
                </a:lnTo>
                <a:lnTo>
                  <a:pt x="368" y="170"/>
                </a:lnTo>
                <a:lnTo>
                  <a:pt x="366" y="166"/>
                </a:lnTo>
                <a:lnTo>
                  <a:pt x="364" y="162"/>
                </a:lnTo>
                <a:lnTo>
                  <a:pt x="370" y="164"/>
                </a:lnTo>
                <a:lnTo>
                  <a:pt x="372" y="164"/>
                </a:lnTo>
                <a:lnTo>
                  <a:pt x="374" y="162"/>
                </a:lnTo>
                <a:lnTo>
                  <a:pt x="374" y="161"/>
                </a:lnTo>
                <a:lnTo>
                  <a:pt x="374" y="159"/>
                </a:lnTo>
                <a:lnTo>
                  <a:pt x="374" y="147"/>
                </a:lnTo>
                <a:lnTo>
                  <a:pt x="378" y="142"/>
                </a:lnTo>
                <a:lnTo>
                  <a:pt x="382" y="136"/>
                </a:lnTo>
                <a:lnTo>
                  <a:pt x="390" y="121"/>
                </a:lnTo>
                <a:lnTo>
                  <a:pt x="399" y="108"/>
                </a:lnTo>
                <a:lnTo>
                  <a:pt x="405" y="102"/>
                </a:lnTo>
                <a:lnTo>
                  <a:pt x="411" y="98"/>
                </a:lnTo>
                <a:lnTo>
                  <a:pt x="276" y="0"/>
                </a:lnTo>
                <a:lnTo>
                  <a:pt x="67" y="21"/>
                </a:lnTo>
                <a:lnTo>
                  <a:pt x="61" y="23"/>
                </a:lnTo>
                <a:lnTo>
                  <a:pt x="55" y="26"/>
                </a:lnTo>
                <a:lnTo>
                  <a:pt x="41" y="36"/>
                </a:lnTo>
                <a:lnTo>
                  <a:pt x="35" y="40"/>
                </a:lnTo>
                <a:lnTo>
                  <a:pt x="27" y="45"/>
                </a:lnTo>
                <a:lnTo>
                  <a:pt x="20" y="49"/>
                </a:lnTo>
                <a:lnTo>
                  <a:pt x="14" y="49"/>
                </a:lnTo>
                <a:close/>
              </a:path>
            </a:pathLst>
          </a:custGeom>
          <a:solidFill>
            <a:srgbClr val="D9D9D9"/>
          </a:solidFill>
          <a:ln w="9525"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3" name="Freeform 30">
            <a:extLst>
              <a:ext uri="{FF2B5EF4-FFF2-40B4-BE49-F238E27FC236}">
                <a16:creationId xmlns:a16="http://schemas.microsoft.com/office/drawing/2014/main" id="{39CD89B3-2509-88FE-B803-6E15701B909B}"/>
              </a:ext>
            </a:extLst>
          </p:cNvPr>
          <p:cNvSpPr>
            <a:spLocks/>
          </p:cNvSpPr>
          <p:nvPr/>
        </p:nvSpPr>
        <p:spPr bwMode="auto">
          <a:xfrm>
            <a:off x="3681308" y="2953349"/>
            <a:ext cx="708910" cy="781067"/>
          </a:xfrm>
          <a:custGeom>
            <a:avLst/>
            <a:gdLst>
              <a:gd name="T0" fmla="*/ 2147483647 w 572"/>
              <a:gd name="T1" fmla="*/ 0 h 590"/>
              <a:gd name="T2" fmla="*/ 2147483647 w 572"/>
              <a:gd name="T3" fmla="*/ 2147483647 h 590"/>
              <a:gd name="T4" fmla="*/ 2147483647 w 572"/>
              <a:gd name="T5" fmla="*/ 2147483647 h 590"/>
              <a:gd name="T6" fmla="*/ 2147483647 w 572"/>
              <a:gd name="T7" fmla="*/ 2147483647 h 590"/>
              <a:gd name="T8" fmla="*/ 2147483647 w 572"/>
              <a:gd name="T9" fmla="*/ 2147483647 h 590"/>
              <a:gd name="T10" fmla="*/ 2147483647 w 572"/>
              <a:gd name="T11" fmla="*/ 2147483647 h 590"/>
              <a:gd name="T12" fmla="*/ 2147483647 w 572"/>
              <a:gd name="T13" fmla="*/ 2147483647 h 590"/>
              <a:gd name="T14" fmla="*/ 2147483647 w 572"/>
              <a:gd name="T15" fmla="*/ 2147483647 h 590"/>
              <a:gd name="T16" fmla="*/ 2147483647 w 572"/>
              <a:gd name="T17" fmla="*/ 2147483647 h 590"/>
              <a:gd name="T18" fmla="*/ 2147483647 w 572"/>
              <a:gd name="T19" fmla="*/ 2147483647 h 590"/>
              <a:gd name="T20" fmla="*/ 2147483647 w 572"/>
              <a:gd name="T21" fmla="*/ 2147483647 h 590"/>
              <a:gd name="T22" fmla="*/ 2147483647 w 572"/>
              <a:gd name="T23" fmla="*/ 2147483647 h 590"/>
              <a:gd name="T24" fmla="*/ 2147483647 w 572"/>
              <a:gd name="T25" fmla="*/ 2147483647 h 590"/>
              <a:gd name="T26" fmla="*/ 0 w 572"/>
              <a:gd name="T27" fmla="*/ 2147483647 h 590"/>
              <a:gd name="T28" fmla="*/ 2147483647 w 572"/>
              <a:gd name="T29" fmla="*/ 2147483647 h 590"/>
              <a:gd name="T30" fmla="*/ 2147483647 w 572"/>
              <a:gd name="T31" fmla="*/ 2147483647 h 590"/>
              <a:gd name="T32" fmla="*/ 2147483647 w 572"/>
              <a:gd name="T33" fmla="*/ 0 h 5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2" h="590">
                <a:moveTo>
                  <a:pt x="82" y="0"/>
                </a:moveTo>
                <a:lnTo>
                  <a:pt x="172" y="11"/>
                </a:lnTo>
                <a:lnTo>
                  <a:pt x="286" y="26"/>
                </a:lnTo>
                <a:lnTo>
                  <a:pt x="351" y="34"/>
                </a:lnTo>
                <a:lnTo>
                  <a:pt x="419" y="42"/>
                </a:lnTo>
                <a:lnTo>
                  <a:pt x="494" y="49"/>
                </a:lnTo>
                <a:lnTo>
                  <a:pt x="572" y="55"/>
                </a:lnTo>
                <a:lnTo>
                  <a:pt x="572" y="112"/>
                </a:lnTo>
                <a:lnTo>
                  <a:pt x="533" y="567"/>
                </a:lnTo>
                <a:lnTo>
                  <a:pt x="223" y="541"/>
                </a:lnTo>
                <a:lnTo>
                  <a:pt x="225" y="560"/>
                </a:lnTo>
                <a:lnTo>
                  <a:pt x="82" y="543"/>
                </a:lnTo>
                <a:lnTo>
                  <a:pt x="75" y="590"/>
                </a:lnTo>
                <a:lnTo>
                  <a:pt x="0" y="575"/>
                </a:lnTo>
                <a:lnTo>
                  <a:pt x="28" y="395"/>
                </a:lnTo>
                <a:lnTo>
                  <a:pt x="53" y="214"/>
                </a:lnTo>
                <a:lnTo>
                  <a:pt x="82" y="0"/>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4" name="Freeform 31">
            <a:extLst>
              <a:ext uri="{FF2B5EF4-FFF2-40B4-BE49-F238E27FC236}">
                <a16:creationId xmlns:a16="http://schemas.microsoft.com/office/drawing/2014/main" id="{A2926117-0CBF-4086-B45D-956367921E9A}"/>
              </a:ext>
            </a:extLst>
          </p:cNvPr>
          <p:cNvSpPr>
            <a:spLocks/>
          </p:cNvSpPr>
          <p:nvPr/>
        </p:nvSpPr>
        <p:spPr bwMode="auto">
          <a:xfrm>
            <a:off x="3681308" y="2953349"/>
            <a:ext cx="708910" cy="781067"/>
          </a:xfrm>
          <a:custGeom>
            <a:avLst/>
            <a:gdLst>
              <a:gd name="T0" fmla="*/ 2147483647 w 572"/>
              <a:gd name="T1" fmla="*/ 0 h 590"/>
              <a:gd name="T2" fmla="*/ 2147483647 w 572"/>
              <a:gd name="T3" fmla="*/ 2147483647 h 590"/>
              <a:gd name="T4" fmla="*/ 2147483647 w 572"/>
              <a:gd name="T5" fmla="*/ 2147483647 h 590"/>
              <a:gd name="T6" fmla="*/ 2147483647 w 572"/>
              <a:gd name="T7" fmla="*/ 2147483647 h 590"/>
              <a:gd name="T8" fmla="*/ 2147483647 w 572"/>
              <a:gd name="T9" fmla="*/ 2147483647 h 590"/>
              <a:gd name="T10" fmla="*/ 2147483647 w 572"/>
              <a:gd name="T11" fmla="*/ 2147483647 h 590"/>
              <a:gd name="T12" fmla="*/ 2147483647 w 572"/>
              <a:gd name="T13" fmla="*/ 2147483647 h 590"/>
              <a:gd name="T14" fmla="*/ 2147483647 w 572"/>
              <a:gd name="T15" fmla="*/ 2147483647 h 590"/>
              <a:gd name="T16" fmla="*/ 2147483647 w 572"/>
              <a:gd name="T17" fmla="*/ 2147483647 h 590"/>
              <a:gd name="T18" fmla="*/ 2147483647 w 572"/>
              <a:gd name="T19" fmla="*/ 2147483647 h 590"/>
              <a:gd name="T20" fmla="*/ 0 w 572"/>
              <a:gd name="T21" fmla="*/ 2147483647 h 590"/>
              <a:gd name="T22" fmla="*/ 2147483647 w 572"/>
              <a:gd name="T23" fmla="*/ 0 h 5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2" h="590">
                <a:moveTo>
                  <a:pt x="82" y="0"/>
                </a:moveTo>
                <a:lnTo>
                  <a:pt x="286" y="26"/>
                </a:lnTo>
                <a:lnTo>
                  <a:pt x="419" y="42"/>
                </a:lnTo>
                <a:lnTo>
                  <a:pt x="572" y="55"/>
                </a:lnTo>
                <a:lnTo>
                  <a:pt x="572" y="110"/>
                </a:lnTo>
                <a:lnTo>
                  <a:pt x="533" y="567"/>
                </a:lnTo>
                <a:lnTo>
                  <a:pt x="223" y="541"/>
                </a:lnTo>
                <a:lnTo>
                  <a:pt x="223" y="560"/>
                </a:lnTo>
                <a:lnTo>
                  <a:pt x="82" y="543"/>
                </a:lnTo>
                <a:lnTo>
                  <a:pt x="75" y="590"/>
                </a:lnTo>
                <a:lnTo>
                  <a:pt x="0" y="575"/>
                </a:lnTo>
                <a:lnTo>
                  <a:pt x="82" y="0"/>
                </a:lnTo>
              </a:path>
            </a:pathLst>
          </a:custGeom>
          <a:solidFill>
            <a:srgbClr val="47166C"/>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45" name="Freeform 32">
            <a:extLst>
              <a:ext uri="{FF2B5EF4-FFF2-40B4-BE49-F238E27FC236}">
                <a16:creationId xmlns:a16="http://schemas.microsoft.com/office/drawing/2014/main" id="{B487AE65-D62E-6C49-C98F-9E386293F595}"/>
              </a:ext>
            </a:extLst>
          </p:cNvPr>
          <p:cNvSpPr>
            <a:spLocks/>
          </p:cNvSpPr>
          <p:nvPr/>
        </p:nvSpPr>
        <p:spPr bwMode="auto">
          <a:xfrm>
            <a:off x="5726975" y="2986191"/>
            <a:ext cx="859912" cy="318425"/>
          </a:xfrm>
          <a:custGeom>
            <a:avLst/>
            <a:gdLst>
              <a:gd name="T0" fmla="*/ 2147483647 w 691"/>
              <a:gd name="T1" fmla="*/ 2147483647 h 240"/>
              <a:gd name="T2" fmla="*/ 0 w 691"/>
              <a:gd name="T3" fmla="*/ 2147483647 h 240"/>
              <a:gd name="T4" fmla="*/ 2147483647 w 691"/>
              <a:gd name="T5" fmla="*/ 2147483647 h 240"/>
              <a:gd name="T6" fmla="*/ 2147483647 w 691"/>
              <a:gd name="T7" fmla="*/ 2147483647 h 240"/>
              <a:gd name="T8" fmla="*/ 2147483647 w 691"/>
              <a:gd name="T9" fmla="*/ 2147483647 h 240"/>
              <a:gd name="T10" fmla="*/ 2147483647 w 691"/>
              <a:gd name="T11" fmla="*/ 2147483647 h 240"/>
              <a:gd name="T12" fmla="*/ 2147483647 w 691"/>
              <a:gd name="T13" fmla="*/ 2147483647 h 240"/>
              <a:gd name="T14" fmla="*/ 2147483647 w 691"/>
              <a:gd name="T15" fmla="*/ 2147483647 h 240"/>
              <a:gd name="T16" fmla="*/ 2147483647 w 691"/>
              <a:gd name="T17" fmla="*/ 2147483647 h 240"/>
              <a:gd name="T18" fmla="*/ 2147483647 w 691"/>
              <a:gd name="T19" fmla="*/ 2147483647 h 240"/>
              <a:gd name="T20" fmla="*/ 2147483647 w 691"/>
              <a:gd name="T21" fmla="*/ 2147483647 h 240"/>
              <a:gd name="T22" fmla="*/ 2147483647 w 691"/>
              <a:gd name="T23" fmla="*/ 2147483647 h 240"/>
              <a:gd name="T24" fmla="*/ 2147483647 w 691"/>
              <a:gd name="T25" fmla="*/ 2147483647 h 240"/>
              <a:gd name="T26" fmla="*/ 2147483647 w 691"/>
              <a:gd name="T27" fmla="*/ 2147483647 h 240"/>
              <a:gd name="T28" fmla="*/ 2147483647 w 691"/>
              <a:gd name="T29" fmla="*/ 2147483647 h 240"/>
              <a:gd name="T30" fmla="*/ 2147483647 w 691"/>
              <a:gd name="T31" fmla="*/ 2147483647 h 240"/>
              <a:gd name="T32" fmla="*/ 2147483647 w 691"/>
              <a:gd name="T33" fmla="*/ 2147483647 h 240"/>
              <a:gd name="T34" fmla="*/ 2147483647 w 691"/>
              <a:gd name="T35" fmla="*/ 2147483647 h 240"/>
              <a:gd name="T36" fmla="*/ 2147483647 w 691"/>
              <a:gd name="T37" fmla="*/ 2147483647 h 240"/>
              <a:gd name="T38" fmla="*/ 2147483647 w 691"/>
              <a:gd name="T39" fmla="*/ 2147483647 h 240"/>
              <a:gd name="T40" fmla="*/ 2147483647 w 691"/>
              <a:gd name="T41" fmla="*/ 2147483647 h 240"/>
              <a:gd name="T42" fmla="*/ 2147483647 w 691"/>
              <a:gd name="T43" fmla="*/ 2147483647 h 240"/>
              <a:gd name="T44" fmla="*/ 2147483647 w 691"/>
              <a:gd name="T45" fmla="*/ 2147483647 h 240"/>
              <a:gd name="T46" fmla="*/ 2147483647 w 691"/>
              <a:gd name="T47" fmla="*/ 2147483647 h 240"/>
              <a:gd name="T48" fmla="*/ 2147483647 w 691"/>
              <a:gd name="T49" fmla="*/ 2147483647 h 240"/>
              <a:gd name="T50" fmla="*/ 2147483647 w 691"/>
              <a:gd name="T51" fmla="*/ 2147483647 h 240"/>
              <a:gd name="T52" fmla="*/ 2147483647 w 691"/>
              <a:gd name="T53" fmla="*/ 0 h 240"/>
              <a:gd name="T54" fmla="*/ 2147483647 w 691"/>
              <a:gd name="T55" fmla="*/ 2147483647 h 240"/>
              <a:gd name="T56" fmla="*/ 2147483647 w 691"/>
              <a:gd name="T57" fmla="*/ 2147483647 h 240"/>
              <a:gd name="T58" fmla="*/ 2147483647 w 691"/>
              <a:gd name="T59" fmla="*/ 2147483647 h 240"/>
              <a:gd name="T60" fmla="*/ 2147483647 w 691"/>
              <a:gd name="T61" fmla="*/ 2147483647 h 240"/>
              <a:gd name="T62" fmla="*/ 2147483647 w 691"/>
              <a:gd name="T63" fmla="*/ 2147483647 h 240"/>
              <a:gd name="T64" fmla="*/ 2147483647 w 691"/>
              <a:gd name="T65" fmla="*/ 2147483647 h 240"/>
              <a:gd name="T66" fmla="*/ 2147483647 w 691"/>
              <a:gd name="T67" fmla="*/ 2147483647 h 240"/>
              <a:gd name="T68" fmla="*/ 2147483647 w 691"/>
              <a:gd name="T69" fmla="*/ 2147483647 h 240"/>
              <a:gd name="T70" fmla="*/ 2147483647 w 691"/>
              <a:gd name="T71" fmla="*/ 2147483647 h 240"/>
              <a:gd name="T72" fmla="*/ 2147483647 w 691"/>
              <a:gd name="T73" fmla="*/ 2147483647 h 240"/>
              <a:gd name="T74" fmla="*/ 2147483647 w 691"/>
              <a:gd name="T75" fmla="*/ 2147483647 h 240"/>
              <a:gd name="T76" fmla="*/ 2147483647 w 691"/>
              <a:gd name="T77" fmla="*/ 2147483647 h 240"/>
              <a:gd name="T78" fmla="*/ 2147483647 w 691"/>
              <a:gd name="T79" fmla="*/ 2147483647 h 240"/>
              <a:gd name="T80" fmla="*/ 2147483647 w 691"/>
              <a:gd name="T81" fmla="*/ 2147483647 h 240"/>
              <a:gd name="T82" fmla="*/ 2147483647 w 691"/>
              <a:gd name="T83" fmla="*/ 2147483647 h 240"/>
              <a:gd name="T84" fmla="*/ 2147483647 w 691"/>
              <a:gd name="T85" fmla="*/ 2147483647 h 240"/>
              <a:gd name="T86" fmla="*/ 2147483647 w 691"/>
              <a:gd name="T87" fmla="*/ 2147483647 h 240"/>
              <a:gd name="T88" fmla="*/ 2147483647 w 691"/>
              <a:gd name="T89" fmla="*/ 2147483647 h 240"/>
              <a:gd name="T90" fmla="*/ 2147483647 w 691"/>
              <a:gd name="T91" fmla="*/ 2147483647 h 240"/>
              <a:gd name="T92" fmla="*/ 2147483647 w 691"/>
              <a:gd name="T93" fmla="*/ 2147483647 h 240"/>
              <a:gd name="T94" fmla="*/ 2147483647 w 691"/>
              <a:gd name="T95" fmla="*/ 2147483647 h 240"/>
              <a:gd name="T96" fmla="*/ 2147483647 w 691"/>
              <a:gd name="T97" fmla="*/ 2147483647 h 240"/>
              <a:gd name="T98" fmla="*/ 2147483647 w 691"/>
              <a:gd name="T99" fmla="*/ 2147483647 h 240"/>
              <a:gd name="T100" fmla="*/ 2147483647 w 691"/>
              <a:gd name="T101" fmla="*/ 2147483647 h 240"/>
              <a:gd name="T102" fmla="*/ 2147483647 w 691"/>
              <a:gd name="T103" fmla="*/ 2147483647 h 2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1" h="240">
                <a:moveTo>
                  <a:pt x="497" y="194"/>
                </a:moveTo>
                <a:lnTo>
                  <a:pt x="385" y="208"/>
                </a:lnTo>
                <a:lnTo>
                  <a:pt x="178" y="226"/>
                </a:lnTo>
                <a:lnTo>
                  <a:pt x="0" y="240"/>
                </a:lnTo>
                <a:lnTo>
                  <a:pt x="5" y="234"/>
                </a:lnTo>
                <a:lnTo>
                  <a:pt x="9" y="230"/>
                </a:lnTo>
                <a:lnTo>
                  <a:pt x="11" y="228"/>
                </a:lnTo>
                <a:lnTo>
                  <a:pt x="11" y="225"/>
                </a:lnTo>
                <a:lnTo>
                  <a:pt x="9" y="221"/>
                </a:lnTo>
                <a:lnTo>
                  <a:pt x="5" y="215"/>
                </a:lnTo>
                <a:lnTo>
                  <a:pt x="3" y="211"/>
                </a:lnTo>
                <a:lnTo>
                  <a:pt x="5" y="206"/>
                </a:lnTo>
                <a:lnTo>
                  <a:pt x="5" y="202"/>
                </a:lnTo>
                <a:lnTo>
                  <a:pt x="7" y="198"/>
                </a:lnTo>
                <a:lnTo>
                  <a:pt x="11" y="192"/>
                </a:lnTo>
                <a:lnTo>
                  <a:pt x="17" y="187"/>
                </a:lnTo>
                <a:lnTo>
                  <a:pt x="23" y="183"/>
                </a:lnTo>
                <a:lnTo>
                  <a:pt x="25" y="181"/>
                </a:lnTo>
                <a:lnTo>
                  <a:pt x="25" y="177"/>
                </a:lnTo>
                <a:lnTo>
                  <a:pt x="25" y="175"/>
                </a:lnTo>
                <a:lnTo>
                  <a:pt x="25" y="174"/>
                </a:lnTo>
                <a:lnTo>
                  <a:pt x="25" y="170"/>
                </a:lnTo>
                <a:lnTo>
                  <a:pt x="21" y="166"/>
                </a:lnTo>
                <a:lnTo>
                  <a:pt x="27" y="164"/>
                </a:lnTo>
                <a:lnTo>
                  <a:pt x="29" y="162"/>
                </a:lnTo>
                <a:lnTo>
                  <a:pt x="31" y="158"/>
                </a:lnTo>
                <a:lnTo>
                  <a:pt x="31" y="155"/>
                </a:lnTo>
                <a:lnTo>
                  <a:pt x="33" y="153"/>
                </a:lnTo>
                <a:lnTo>
                  <a:pt x="35" y="151"/>
                </a:lnTo>
                <a:lnTo>
                  <a:pt x="41" y="149"/>
                </a:lnTo>
                <a:lnTo>
                  <a:pt x="39" y="138"/>
                </a:lnTo>
                <a:lnTo>
                  <a:pt x="43" y="134"/>
                </a:lnTo>
                <a:lnTo>
                  <a:pt x="43" y="130"/>
                </a:lnTo>
                <a:lnTo>
                  <a:pt x="45" y="128"/>
                </a:lnTo>
                <a:lnTo>
                  <a:pt x="43" y="122"/>
                </a:lnTo>
                <a:lnTo>
                  <a:pt x="43" y="119"/>
                </a:lnTo>
                <a:lnTo>
                  <a:pt x="41" y="113"/>
                </a:lnTo>
                <a:lnTo>
                  <a:pt x="41" y="105"/>
                </a:lnTo>
                <a:lnTo>
                  <a:pt x="43" y="100"/>
                </a:lnTo>
                <a:lnTo>
                  <a:pt x="43" y="98"/>
                </a:lnTo>
                <a:lnTo>
                  <a:pt x="45" y="94"/>
                </a:lnTo>
                <a:lnTo>
                  <a:pt x="47" y="92"/>
                </a:lnTo>
                <a:lnTo>
                  <a:pt x="48" y="90"/>
                </a:lnTo>
                <a:lnTo>
                  <a:pt x="48" y="87"/>
                </a:lnTo>
                <a:lnTo>
                  <a:pt x="47" y="83"/>
                </a:lnTo>
                <a:lnTo>
                  <a:pt x="45" y="81"/>
                </a:lnTo>
                <a:lnTo>
                  <a:pt x="164" y="73"/>
                </a:lnTo>
                <a:lnTo>
                  <a:pt x="164" y="58"/>
                </a:lnTo>
                <a:lnTo>
                  <a:pt x="244" y="53"/>
                </a:lnTo>
                <a:lnTo>
                  <a:pt x="326" y="45"/>
                </a:lnTo>
                <a:lnTo>
                  <a:pt x="407" y="35"/>
                </a:lnTo>
                <a:lnTo>
                  <a:pt x="483" y="26"/>
                </a:lnTo>
                <a:lnTo>
                  <a:pt x="612" y="9"/>
                </a:lnTo>
                <a:lnTo>
                  <a:pt x="691" y="0"/>
                </a:lnTo>
                <a:lnTo>
                  <a:pt x="691" y="17"/>
                </a:lnTo>
                <a:lnTo>
                  <a:pt x="683" y="20"/>
                </a:lnTo>
                <a:lnTo>
                  <a:pt x="679" y="22"/>
                </a:lnTo>
                <a:lnTo>
                  <a:pt x="677" y="26"/>
                </a:lnTo>
                <a:lnTo>
                  <a:pt x="673" y="32"/>
                </a:lnTo>
                <a:lnTo>
                  <a:pt x="671" y="37"/>
                </a:lnTo>
                <a:lnTo>
                  <a:pt x="669" y="43"/>
                </a:lnTo>
                <a:lnTo>
                  <a:pt x="665" y="49"/>
                </a:lnTo>
                <a:lnTo>
                  <a:pt x="661" y="53"/>
                </a:lnTo>
                <a:lnTo>
                  <a:pt x="655" y="53"/>
                </a:lnTo>
                <a:lnTo>
                  <a:pt x="650" y="53"/>
                </a:lnTo>
                <a:lnTo>
                  <a:pt x="646" y="54"/>
                </a:lnTo>
                <a:lnTo>
                  <a:pt x="638" y="62"/>
                </a:lnTo>
                <a:lnTo>
                  <a:pt x="636" y="66"/>
                </a:lnTo>
                <a:lnTo>
                  <a:pt x="630" y="68"/>
                </a:lnTo>
                <a:lnTo>
                  <a:pt x="626" y="70"/>
                </a:lnTo>
                <a:lnTo>
                  <a:pt x="616" y="70"/>
                </a:lnTo>
                <a:lnTo>
                  <a:pt x="612" y="70"/>
                </a:lnTo>
                <a:lnTo>
                  <a:pt x="608" y="70"/>
                </a:lnTo>
                <a:lnTo>
                  <a:pt x="606" y="71"/>
                </a:lnTo>
                <a:lnTo>
                  <a:pt x="604" y="73"/>
                </a:lnTo>
                <a:lnTo>
                  <a:pt x="604" y="75"/>
                </a:lnTo>
                <a:lnTo>
                  <a:pt x="604" y="77"/>
                </a:lnTo>
                <a:lnTo>
                  <a:pt x="604" y="81"/>
                </a:lnTo>
                <a:lnTo>
                  <a:pt x="603" y="87"/>
                </a:lnTo>
                <a:lnTo>
                  <a:pt x="601" y="90"/>
                </a:lnTo>
                <a:lnTo>
                  <a:pt x="595" y="94"/>
                </a:lnTo>
                <a:lnTo>
                  <a:pt x="589" y="98"/>
                </a:lnTo>
                <a:lnTo>
                  <a:pt x="577" y="105"/>
                </a:lnTo>
                <a:lnTo>
                  <a:pt x="571" y="109"/>
                </a:lnTo>
                <a:lnTo>
                  <a:pt x="565" y="115"/>
                </a:lnTo>
                <a:lnTo>
                  <a:pt x="558" y="121"/>
                </a:lnTo>
                <a:lnTo>
                  <a:pt x="552" y="124"/>
                </a:lnTo>
                <a:lnTo>
                  <a:pt x="540" y="130"/>
                </a:lnTo>
                <a:lnTo>
                  <a:pt x="530" y="134"/>
                </a:lnTo>
                <a:lnTo>
                  <a:pt x="528" y="136"/>
                </a:lnTo>
                <a:lnTo>
                  <a:pt x="526" y="139"/>
                </a:lnTo>
                <a:lnTo>
                  <a:pt x="522" y="145"/>
                </a:lnTo>
                <a:lnTo>
                  <a:pt x="518" y="149"/>
                </a:lnTo>
                <a:lnTo>
                  <a:pt x="516" y="153"/>
                </a:lnTo>
                <a:lnTo>
                  <a:pt x="516" y="155"/>
                </a:lnTo>
                <a:lnTo>
                  <a:pt x="518" y="164"/>
                </a:lnTo>
                <a:lnTo>
                  <a:pt x="518" y="168"/>
                </a:lnTo>
                <a:lnTo>
                  <a:pt x="516" y="168"/>
                </a:lnTo>
                <a:lnTo>
                  <a:pt x="509" y="166"/>
                </a:lnTo>
                <a:lnTo>
                  <a:pt x="505" y="164"/>
                </a:lnTo>
                <a:lnTo>
                  <a:pt x="501" y="166"/>
                </a:lnTo>
                <a:lnTo>
                  <a:pt x="499" y="168"/>
                </a:lnTo>
                <a:lnTo>
                  <a:pt x="497" y="174"/>
                </a:lnTo>
                <a:lnTo>
                  <a:pt x="497" y="194"/>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6" name="Freeform 33">
            <a:extLst>
              <a:ext uri="{FF2B5EF4-FFF2-40B4-BE49-F238E27FC236}">
                <a16:creationId xmlns:a16="http://schemas.microsoft.com/office/drawing/2014/main" id="{F1B2FA38-9C75-AA89-F50C-0E8BA1CD4C15}"/>
              </a:ext>
            </a:extLst>
          </p:cNvPr>
          <p:cNvSpPr>
            <a:spLocks/>
          </p:cNvSpPr>
          <p:nvPr/>
        </p:nvSpPr>
        <p:spPr bwMode="auto">
          <a:xfrm>
            <a:off x="5777838" y="2683474"/>
            <a:ext cx="756595" cy="426946"/>
          </a:xfrm>
          <a:custGeom>
            <a:avLst/>
            <a:gdLst>
              <a:gd name="T0" fmla="*/ 2147483647 w 609"/>
              <a:gd name="T1" fmla="*/ 2147483647 h 323"/>
              <a:gd name="T2" fmla="*/ 2147483647 w 609"/>
              <a:gd name="T3" fmla="*/ 2147483647 h 323"/>
              <a:gd name="T4" fmla="*/ 2147483647 w 609"/>
              <a:gd name="T5" fmla="*/ 2147483647 h 323"/>
              <a:gd name="T6" fmla="*/ 2147483647 w 609"/>
              <a:gd name="T7" fmla="*/ 2147483647 h 323"/>
              <a:gd name="T8" fmla="*/ 2147483647 w 609"/>
              <a:gd name="T9" fmla="*/ 2147483647 h 323"/>
              <a:gd name="T10" fmla="*/ 2147483647 w 609"/>
              <a:gd name="T11" fmla="*/ 2147483647 h 323"/>
              <a:gd name="T12" fmla="*/ 2147483647 w 609"/>
              <a:gd name="T13" fmla="*/ 2147483647 h 323"/>
              <a:gd name="T14" fmla="*/ 2147483647 w 609"/>
              <a:gd name="T15" fmla="*/ 2147483647 h 323"/>
              <a:gd name="T16" fmla="*/ 2147483647 w 609"/>
              <a:gd name="T17" fmla="*/ 2147483647 h 323"/>
              <a:gd name="T18" fmla="*/ 2147483647 w 609"/>
              <a:gd name="T19" fmla="*/ 2147483647 h 323"/>
              <a:gd name="T20" fmla="*/ 2147483647 w 609"/>
              <a:gd name="T21" fmla="*/ 2147483647 h 323"/>
              <a:gd name="T22" fmla="*/ 2147483647 w 609"/>
              <a:gd name="T23" fmla="*/ 2147483647 h 323"/>
              <a:gd name="T24" fmla="*/ 2147483647 w 609"/>
              <a:gd name="T25" fmla="*/ 2147483647 h 323"/>
              <a:gd name="T26" fmla="*/ 2147483647 w 609"/>
              <a:gd name="T27" fmla="*/ 2147483647 h 323"/>
              <a:gd name="T28" fmla="*/ 2147483647 w 609"/>
              <a:gd name="T29" fmla="*/ 2147483647 h 323"/>
              <a:gd name="T30" fmla="*/ 2147483647 w 609"/>
              <a:gd name="T31" fmla="*/ 2147483647 h 323"/>
              <a:gd name="T32" fmla="*/ 2147483647 w 609"/>
              <a:gd name="T33" fmla="*/ 2147483647 h 323"/>
              <a:gd name="T34" fmla="*/ 2147483647 w 609"/>
              <a:gd name="T35" fmla="*/ 2147483647 h 323"/>
              <a:gd name="T36" fmla="*/ 2147483647 w 609"/>
              <a:gd name="T37" fmla="*/ 2147483647 h 323"/>
              <a:gd name="T38" fmla="*/ 2147483647 w 609"/>
              <a:gd name="T39" fmla="*/ 2147483647 h 323"/>
              <a:gd name="T40" fmla="*/ 2147483647 w 609"/>
              <a:gd name="T41" fmla="*/ 2147483647 h 323"/>
              <a:gd name="T42" fmla="*/ 2147483647 w 609"/>
              <a:gd name="T43" fmla="*/ 2147483647 h 323"/>
              <a:gd name="T44" fmla="*/ 2147483647 w 609"/>
              <a:gd name="T45" fmla="*/ 2147483647 h 323"/>
              <a:gd name="T46" fmla="*/ 2147483647 w 609"/>
              <a:gd name="T47" fmla="*/ 2147483647 h 323"/>
              <a:gd name="T48" fmla="*/ 2147483647 w 609"/>
              <a:gd name="T49" fmla="*/ 2147483647 h 323"/>
              <a:gd name="T50" fmla="*/ 2147483647 w 609"/>
              <a:gd name="T51" fmla="*/ 2147483647 h 323"/>
              <a:gd name="T52" fmla="*/ 2147483647 w 609"/>
              <a:gd name="T53" fmla="*/ 2147483647 h 323"/>
              <a:gd name="T54" fmla="*/ 2147483647 w 609"/>
              <a:gd name="T55" fmla="*/ 2147483647 h 323"/>
              <a:gd name="T56" fmla="*/ 2147483647 w 609"/>
              <a:gd name="T57" fmla="*/ 2147483647 h 323"/>
              <a:gd name="T58" fmla="*/ 2147483647 w 609"/>
              <a:gd name="T59" fmla="*/ 2147483647 h 323"/>
              <a:gd name="T60" fmla="*/ 2147483647 w 609"/>
              <a:gd name="T61" fmla="*/ 2147483647 h 323"/>
              <a:gd name="T62" fmla="*/ 2147483647 w 609"/>
              <a:gd name="T63" fmla="*/ 2147483647 h 323"/>
              <a:gd name="T64" fmla="*/ 2147483647 w 609"/>
              <a:gd name="T65" fmla="*/ 2147483647 h 323"/>
              <a:gd name="T66" fmla="*/ 2147483647 w 609"/>
              <a:gd name="T67" fmla="*/ 2147483647 h 323"/>
              <a:gd name="T68" fmla="*/ 2147483647 w 609"/>
              <a:gd name="T69" fmla="*/ 2147483647 h 323"/>
              <a:gd name="T70" fmla="*/ 2147483647 w 609"/>
              <a:gd name="T71" fmla="*/ 2147483647 h 323"/>
              <a:gd name="T72" fmla="*/ 2147483647 w 609"/>
              <a:gd name="T73" fmla="*/ 2147483647 h 323"/>
              <a:gd name="T74" fmla="*/ 2147483647 w 609"/>
              <a:gd name="T75" fmla="*/ 2147483647 h 323"/>
              <a:gd name="T76" fmla="*/ 2147483647 w 609"/>
              <a:gd name="T77" fmla="*/ 2147483647 h 323"/>
              <a:gd name="T78" fmla="*/ 2147483647 w 609"/>
              <a:gd name="T79" fmla="*/ 2147483647 h 323"/>
              <a:gd name="T80" fmla="*/ 2147483647 w 609"/>
              <a:gd name="T81" fmla="*/ 2147483647 h 323"/>
              <a:gd name="T82" fmla="*/ 2147483647 w 609"/>
              <a:gd name="T83" fmla="*/ 2147483647 h 323"/>
              <a:gd name="T84" fmla="*/ 2147483647 w 609"/>
              <a:gd name="T85" fmla="*/ 2147483647 h 323"/>
              <a:gd name="T86" fmla="*/ 2147483647 w 609"/>
              <a:gd name="T87" fmla="*/ 2147483647 h 323"/>
              <a:gd name="T88" fmla="*/ 2147483647 w 609"/>
              <a:gd name="T89" fmla="*/ 2147483647 h 323"/>
              <a:gd name="T90" fmla="*/ 2147483647 w 609"/>
              <a:gd name="T91" fmla="*/ 2147483647 h 323"/>
              <a:gd name="T92" fmla="*/ 2147483647 w 609"/>
              <a:gd name="T93" fmla="*/ 2147483647 h 323"/>
              <a:gd name="T94" fmla="*/ 2147483647 w 609"/>
              <a:gd name="T95" fmla="*/ 2147483647 h 323"/>
              <a:gd name="T96" fmla="*/ 2147483647 w 609"/>
              <a:gd name="T97" fmla="*/ 2147483647 h 323"/>
              <a:gd name="T98" fmla="*/ 2147483647 w 609"/>
              <a:gd name="T99" fmla="*/ 2147483647 h 323"/>
              <a:gd name="T100" fmla="*/ 2147483647 w 609"/>
              <a:gd name="T101" fmla="*/ 2147483647 h 323"/>
              <a:gd name="T102" fmla="*/ 2147483647 w 609"/>
              <a:gd name="T103" fmla="*/ 2147483647 h 323"/>
              <a:gd name="T104" fmla="*/ 2147483647 w 609"/>
              <a:gd name="T105" fmla="*/ 2147483647 h 323"/>
              <a:gd name="T106" fmla="*/ 2147483647 w 609"/>
              <a:gd name="T107" fmla="*/ 2147483647 h 323"/>
              <a:gd name="T108" fmla="*/ 2147483647 w 609"/>
              <a:gd name="T109" fmla="*/ 2147483647 h 323"/>
              <a:gd name="T110" fmla="*/ 2147483647 w 609"/>
              <a:gd name="T111" fmla="*/ 2147483647 h 323"/>
              <a:gd name="T112" fmla="*/ 2147483647 w 609"/>
              <a:gd name="T113" fmla="*/ 2147483647 h 323"/>
              <a:gd name="T114" fmla="*/ 2147483647 w 609"/>
              <a:gd name="T115" fmla="*/ 2147483647 h 323"/>
              <a:gd name="T116" fmla="*/ 2147483647 w 609"/>
              <a:gd name="T117" fmla="*/ 0 h 323"/>
              <a:gd name="T118" fmla="*/ 2147483647 w 609"/>
              <a:gd name="T119" fmla="*/ 2147483647 h 3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09" h="323">
                <a:moveTo>
                  <a:pt x="360" y="4"/>
                </a:moveTo>
                <a:lnTo>
                  <a:pt x="356" y="11"/>
                </a:lnTo>
                <a:lnTo>
                  <a:pt x="356" y="13"/>
                </a:lnTo>
                <a:lnTo>
                  <a:pt x="358" y="15"/>
                </a:lnTo>
                <a:lnTo>
                  <a:pt x="360" y="17"/>
                </a:lnTo>
                <a:lnTo>
                  <a:pt x="362" y="19"/>
                </a:lnTo>
                <a:lnTo>
                  <a:pt x="364" y="21"/>
                </a:lnTo>
                <a:lnTo>
                  <a:pt x="366" y="23"/>
                </a:lnTo>
                <a:lnTo>
                  <a:pt x="366" y="26"/>
                </a:lnTo>
                <a:lnTo>
                  <a:pt x="366" y="34"/>
                </a:lnTo>
                <a:lnTo>
                  <a:pt x="364" y="38"/>
                </a:lnTo>
                <a:lnTo>
                  <a:pt x="362" y="40"/>
                </a:lnTo>
                <a:lnTo>
                  <a:pt x="358" y="40"/>
                </a:lnTo>
                <a:lnTo>
                  <a:pt x="354" y="40"/>
                </a:lnTo>
                <a:lnTo>
                  <a:pt x="350" y="40"/>
                </a:lnTo>
                <a:lnTo>
                  <a:pt x="344" y="41"/>
                </a:lnTo>
                <a:lnTo>
                  <a:pt x="342" y="43"/>
                </a:lnTo>
                <a:lnTo>
                  <a:pt x="340" y="47"/>
                </a:lnTo>
                <a:lnTo>
                  <a:pt x="336" y="51"/>
                </a:lnTo>
                <a:lnTo>
                  <a:pt x="334" y="53"/>
                </a:lnTo>
                <a:lnTo>
                  <a:pt x="325" y="53"/>
                </a:lnTo>
                <a:lnTo>
                  <a:pt x="321" y="53"/>
                </a:lnTo>
                <a:lnTo>
                  <a:pt x="317" y="55"/>
                </a:lnTo>
                <a:lnTo>
                  <a:pt x="315" y="57"/>
                </a:lnTo>
                <a:lnTo>
                  <a:pt x="313" y="58"/>
                </a:lnTo>
                <a:lnTo>
                  <a:pt x="313" y="62"/>
                </a:lnTo>
                <a:lnTo>
                  <a:pt x="313" y="70"/>
                </a:lnTo>
                <a:lnTo>
                  <a:pt x="311" y="75"/>
                </a:lnTo>
                <a:lnTo>
                  <a:pt x="307" y="79"/>
                </a:lnTo>
                <a:lnTo>
                  <a:pt x="305" y="81"/>
                </a:lnTo>
                <a:lnTo>
                  <a:pt x="301" y="85"/>
                </a:lnTo>
                <a:lnTo>
                  <a:pt x="299" y="87"/>
                </a:lnTo>
                <a:lnTo>
                  <a:pt x="297" y="92"/>
                </a:lnTo>
                <a:lnTo>
                  <a:pt x="297" y="94"/>
                </a:lnTo>
                <a:lnTo>
                  <a:pt x="299" y="98"/>
                </a:lnTo>
                <a:lnTo>
                  <a:pt x="285" y="100"/>
                </a:lnTo>
                <a:lnTo>
                  <a:pt x="284" y="111"/>
                </a:lnTo>
                <a:lnTo>
                  <a:pt x="280" y="121"/>
                </a:lnTo>
                <a:lnTo>
                  <a:pt x="278" y="126"/>
                </a:lnTo>
                <a:lnTo>
                  <a:pt x="276" y="130"/>
                </a:lnTo>
                <a:lnTo>
                  <a:pt x="274" y="132"/>
                </a:lnTo>
                <a:lnTo>
                  <a:pt x="272" y="134"/>
                </a:lnTo>
                <a:lnTo>
                  <a:pt x="266" y="134"/>
                </a:lnTo>
                <a:lnTo>
                  <a:pt x="264" y="134"/>
                </a:lnTo>
                <a:lnTo>
                  <a:pt x="260" y="132"/>
                </a:lnTo>
                <a:lnTo>
                  <a:pt x="260" y="130"/>
                </a:lnTo>
                <a:lnTo>
                  <a:pt x="258" y="128"/>
                </a:lnTo>
                <a:lnTo>
                  <a:pt x="256" y="126"/>
                </a:lnTo>
                <a:lnTo>
                  <a:pt x="254" y="125"/>
                </a:lnTo>
                <a:lnTo>
                  <a:pt x="250" y="125"/>
                </a:lnTo>
                <a:lnTo>
                  <a:pt x="242" y="125"/>
                </a:lnTo>
                <a:lnTo>
                  <a:pt x="239" y="126"/>
                </a:lnTo>
                <a:lnTo>
                  <a:pt x="237" y="128"/>
                </a:lnTo>
                <a:lnTo>
                  <a:pt x="235" y="132"/>
                </a:lnTo>
                <a:lnTo>
                  <a:pt x="235" y="138"/>
                </a:lnTo>
                <a:lnTo>
                  <a:pt x="235" y="142"/>
                </a:lnTo>
                <a:lnTo>
                  <a:pt x="233" y="144"/>
                </a:lnTo>
                <a:lnTo>
                  <a:pt x="231" y="145"/>
                </a:lnTo>
                <a:lnTo>
                  <a:pt x="231" y="147"/>
                </a:lnTo>
                <a:lnTo>
                  <a:pt x="231" y="151"/>
                </a:lnTo>
                <a:lnTo>
                  <a:pt x="231" y="153"/>
                </a:lnTo>
                <a:lnTo>
                  <a:pt x="223" y="145"/>
                </a:lnTo>
                <a:lnTo>
                  <a:pt x="215" y="144"/>
                </a:lnTo>
                <a:lnTo>
                  <a:pt x="211" y="140"/>
                </a:lnTo>
                <a:lnTo>
                  <a:pt x="207" y="140"/>
                </a:lnTo>
                <a:lnTo>
                  <a:pt x="205" y="140"/>
                </a:lnTo>
                <a:lnTo>
                  <a:pt x="203" y="142"/>
                </a:lnTo>
                <a:lnTo>
                  <a:pt x="203" y="144"/>
                </a:lnTo>
                <a:lnTo>
                  <a:pt x="195" y="157"/>
                </a:lnTo>
                <a:lnTo>
                  <a:pt x="193" y="162"/>
                </a:lnTo>
                <a:lnTo>
                  <a:pt x="192" y="162"/>
                </a:lnTo>
                <a:lnTo>
                  <a:pt x="188" y="161"/>
                </a:lnTo>
                <a:lnTo>
                  <a:pt x="180" y="155"/>
                </a:lnTo>
                <a:lnTo>
                  <a:pt x="176" y="151"/>
                </a:lnTo>
                <a:lnTo>
                  <a:pt x="170" y="151"/>
                </a:lnTo>
                <a:lnTo>
                  <a:pt x="166" y="151"/>
                </a:lnTo>
                <a:lnTo>
                  <a:pt x="162" y="155"/>
                </a:lnTo>
                <a:lnTo>
                  <a:pt x="158" y="157"/>
                </a:lnTo>
                <a:lnTo>
                  <a:pt x="156" y="161"/>
                </a:lnTo>
                <a:lnTo>
                  <a:pt x="154" y="162"/>
                </a:lnTo>
                <a:lnTo>
                  <a:pt x="148" y="162"/>
                </a:lnTo>
                <a:lnTo>
                  <a:pt x="143" y="159"/>
                </a:lnTo>
                <a:lnTo>
                  <a:pt x="135" y="155"/>
                </a:lnTo>
                <a:lnTo>
                  <a:pt x="131" y="155"/>
                </a:lnTo>
                <a:lnTo>
                  <a:pt x="129" y="157"/>
                </a:lnTo>
                <a:lnTo>
                  <a:pt x="127" y="161"/>
                </a:lnTo>
                <a:lnTo>
                  <a:pt x="129" y="166"/>
                </a:lnTo>
                <a:lnTo>
                  <a:pt x="131" y="168"/>
                </a:lnTo>
                <a:lnTo>
                  <a:pt x="129" y="168"/>
                </a:lnTo>
                <a:lnTo>
                  <a:pt x="113" y="168"/>
                </a:lnTo>
                <a:lnTo>
                  <a:pt x="111" y="174"/>
                </a:lnTo>
                <a:lnTo>
                  <a:pt x="107" y="178"/>
                </a:lnTo>
                <a:lnTo>
                  <a:pt x="105" y="183"/>
                </a:lnTo>
                <a:lnTo>
                  <a:pt x="105" y="185"/>
                </a:lnTo>
                <a:lnTo>
                  <a:pt x="105" y="187"/>
                </a:lnTo>
                <a:lnTo>
                  <a:pt x="109" y="191"/>
                </a:lnTo>
                <a:lnTo>
                  <a:pt x="113" y="193"/>
                </a:lnTo>
                <a:lnTo>
                  <a:pt x="113" y="195"/>
                </a:lnTo>
                <a:lnTo>
                  <a:pt x="113" y="196"/>
                </a:lnTo>
                <a:lnTo>
                  <a:pt x="111" y="198"/>
                </a:lnTo>
                <a:lnTo>
                  <a:pt x="107" y="200"/>
                </a:lnTo>
                <a:lnTo>
                  <a:pt x="96" y="206"/>
                </a:lnTo>
                <a:lnTo>
                  <a:pt x="88" y="210"/>
                </a:lnTo>
                <a:lnTo>
                  <a:pt x="82" y="215"/>
                </a:lnTo>
                <a:lnTo>
                  <a:pt x="82" y="219"/>
                </a:lnTo>
                <a:lnTo>
                  <a:pt x="82" y="221"/>
                </a:lnTo>
                <a:lnTo>
                  <a:pt x="88" y="225"/>
                </a:lnTo>
                <a:lnTo>
                  <a:pt x="88" y="227"/>
                </a:lnTo>
                <a:lnTo>
                  <a:pt x="90" y="230"/>
                </a:lnTo>
                <a:lnTo>
                  <a:pt x="90" y="232"/>
                </a:lnTo>
                <a:lnTo>
                  <a:pt x="90" y="236"/>
                </a:lnTo>
                <a:lnTo>
                  <a:pt x="90" y="240"/>
                </a:lnTo>
                <a:lnTo>
                  <a:pt x="88" y="246"/>
                </a:lnTo>
                <a:lnTo>
                  <a:pt x="86" y="247"/>
                </a:lnTo>
                <a:lnTo>
                  <a:pt x="84" y="247"/>
                </a:lnTo>
                <a:lnTo>
                  <a:pt x="82" y="247"/>
                </a:lnTo>
                <a:lnTo>
                  <a:pt x="80" y="247"/>
                </a:lnTo>
                <a:lnTo>
                  <a:pt x="68" y="240"/>
                </a:lnTo>
                <a:lnTo>
                  <a:pt x="62" y="236"/>
                </a:lnTo>
                <a:lnTo>
                  <a:pt x="54" y="234"/>
                </a:lnTo>
                <a:lnTo>
                  <a:pt x="51" y="234"/>
                </a:lnTo>
                <a:lnTo>
                  <a:pt x="47" y="236"/>
                </a:lnTo>
                <a:lnTo>
                  <a:pt x="43" y="240"/>
                </a:lnTo>
                <a:lnTo>
                  <a:pt x="37" y="244"/>
                </a:lnTo>
                <a:lnTo>
                  <a:pt x="37" y="247"/>
                </a:lnTo>
                <a:lnTo>
                  <a:pt x="37" y="251"/>
                </a:lnTo>
                <a:lnTo>
                  <a:pt x="39" y="257"/>
                </a:lnTo>
                <a:lnTo>
                  <a:pt x="39" y="261"/>
                </a:lnTo>
                <a:lnTo>
                  <a:pt x="37" y="263"/>
                </a:lnTo>
                <a:lnTo>
                  <a:pt x="35" y="263"/>
                </a:lnTo>
                <a:lnTo>
                  <a:pt x="33" y="264"/>
                </a:lnTo>
                <a:lnTo>
                  <a:pt x="33" y="268"/>
                </a:lnTo>
                <a:lnTo>
                  <a:pt x="35" y="274"/>
                </a:lnTo>
                <a:lnTo>
                  <a:pt x="37" y="287"/>
                </a:lnTo>
                <a:lnTo>
                  <a:pt x="37" y="293"/>
                </a:lnTo>
                <a:lnTo>
                  <a:pt x="37" y="295"/>
                </a:lnTo>
                <a:lnTo>
                  <a:pt x="35" y="297"/>
                </a:lnTo>
                <a:lnTo>
                  <a:pt x="31" y="299"/>
                </a:lnTo>
                <a:lnTo>
                  <a:pt x="27" y="300"/>
                </a:lnTo>
                <a:lnTo>
                  <a:pt x="23" y="300"/>
                </a:lnTo>
                <a:lnTo>
                  <a:pt x="17" y="299"/>
                </a:lnTo>
                <a:lnTo>
                  <a:pt x="15" y="302"/>
                </a:lnTo>
                <a:lnTo>
                  <a:pt x="13" y="304"/>
                </a:lnTo>
                <a:lnTo>
                  <a:pt x="9" y="304"/>
                </a:lnTo>
                <a:lnTo>
                  <a:pt x="4" y="304"/>
                </a:lnTo>
                <a:lnTo>
                  <a:pt x="0" y="304"/>
                </a:lnTo>
                <a:lnTo>
                  <a:pt x="4" y="310"/>
                </a:lnTo>
                <a:lnTo>
                  <a:pt x="6" y="312"/>
                </a:lnTo>
                <a:lnTo>
                  <a:pt x="7" y="316"/>
                </a:lnTo>
                <a:lnTo>
                  <a:pt x="7" y="319"/>
                </a:lnTo>
                <a:lnTo>
                  <a:pt x="4" y="323"/>
                </a:lnTo>
                <a:lnTo>
                  <a:pt x="4" y="310"/>
                </a:lnTo>
                <a:lnTo>
                  <a:pt x="123" y="302"/>
                </a:lnTo>
                <a:lnTo>
                  <a:pt x="123" y="287"/>
                </a:lnTo>
                <a:lnTo>
                  <a:pt x="217" y="280"/>
                </a:lnTo>
                <a:lnTo>
                  <a:pt x="313" y="270"/>
                </a:lnTo>
                <a:lnTo>
                  <a:pt x="405" y="261"/>
                </a:lnTo>
                <a:lnTo>
                  <a:pt x="489" y="249"/>
                </a:lnTo>
                <a:lnTo>
                  <a:pt x="493" y="246"/>
                </a:lnTo>
                <a:lnTo>
                  <a:pt x="495" y="242"/>
                </a:lnTo>
                <a:lnTo>
                  <a:pt x="499" y="240"/>
                </a:lnTo>
                <a:lnTo>
                  <a:pt x="505" y="238"/>
                </a:lnTo>
                <a:lnTo>
                  <a:pt x="513" y="234"/>
                </a:lnTo>
                <a:lnTo>
                  <a:pt x="517" y="232"/>
                </a:lnTo>
                <a:lnTo>
                  <a:pt x="518" y="230"/>
                </a:lnTo>
                <a:lnTo>
                  <a:pt x="522" y="223"/>
                </a:lnTo>
                <a:lnTo>
                  <a:pt x="526" y="219"/>
                </a:lnTo>
                <a:lnTo>
                  <a:pt x="530" y="217"/>
                </a:lnTo>
                <a:lnTo>
                  <a:pt x="534" y="217"/>
                </a:lnTo>
                <a:lnTo>
                  <a:pt x="536" y="215"/>
                </a:lnTo>
                <a:lnTo>
                  <a:pt x="540" y="213"/>
                </a:lnTo>
                <a:lnTo>
                  <a:pt x="544" y="212"/>
                </a:lnTo>
                <a:lnTo>
                  <a:pt x="546" y="206"/>
                </a:lnTo>
                <a:lnTo>
                  <a:pt x="552" y="195"/>
                </a:lnTo>
                <a:lnTo>
                  <a:pt x="562" y="185"/>
                </a:lnTo>
                <a:lnTo>
                  <a:pt x="571" y="176"/>
                </a:lnTo>
                <a:lnTo>
                  <a:pt x="581" y="166"/>
                </a:lnTo>
                <a:lnTo>
                  <a:pt x="601" y="149"/>
                </a:lnTo>
                <a:lnTo>
                  <a:pt x="607" y="144"/>
                </a:lnTo>
                <a:lnTo>
                  <a:pt x="609" y="140"/>
                </a:lnTo>
                <a:lnTo>
                  <a:pt x="609" y="138"/>
                </a:lnTo>
                <a:lnTo>
                  <a:pt x="603" y="130"/>
                </a:lnTo>
                <a:lnTo>
                  <a:pt x="593" y="130"/>
                </a:lnTo>
                <a:lnTo>
                  <a:pt x="589" y="128"/>
                </a:lnTo>
                <a:lnTo>
                  <a:pt x="585" y="126"/>
                </a:lnTo>
                <a:lnTo>
                  <a:pt x="579" y="123"/>
                </a:lnTo>
                <a:lnTo>
                  <a:pt x="575" y="117"/>
                </a:lnTo>
                <a:lnTo>
                  <a:pt x="565" y="106"/>
                </a:lnTo>
                <a:lnTo>
                  <a:pt x="558" y="92"/>
                </a:lnTo>
                <a:lnTo>
                  <a:pt x="552" y="89"/>
                </a:lnTo>
                <a:lnTo>
                  <a:pt x="548" y="81"/>
                </a:lnTo>
                <a:lnTo>
                  <a:pt x="548" y="79"/>
                </a:lnTo>
                <a:lnTo>
                  <a:pt x="546" y="75"/>
                </a:lnTo>
                <a:lnTo>
                  <a:pt x="546" y="70"/>
                </a:lnTo>
                <a:lnTo>
                  <a:pt x="544" y="57"/>
                </a:lnTo>
                <a:lnTo>
                  <a:pt x="542" y="51"/>
                </a:lnTo>
                <a:lnTo>
                  <a:pt x="540" y="49"/>
                </a:lnTo>
                <a:lnTo>
                  <a:pt x="538" y="47"/>
                </a:lnTo>
                <a:lnTo>
                  <a:pt x="530" y="45"/>
                </a:lnTo>
                <a:lnTo>
                  <a:pt x="526" y="41"/>
                </a:lnTo>
                <a:lnTo>
                  <a:pt x="524" y="40"/>
                </a:lnTo>
                <a:lnTo>
                  <a:pt x="522" y="38"/>
                </a:lnTo>
                <a:lnTo>
                  <a:pt x="522" y="32"/>
                </a:lnTo>
                <a:lnTo>
                  <a:pt x="520" y="30"/>
                </a:lnTo>
                <a:lnTo>
                  <a:pt x="517" y="28"/>
                </a:lnTo>
                <a:lnTo>
                  <a:pt x="511" y="28"/>
                </a:lnTo>
                <a:lnTo>
                  <a:pt x="509" y="28"/>
                </a:lnTo>
                <a:lnTo>
                  <a:pt x="507" y="30"/>
                </a:lnTo>
                <a:lnTo>
                  <a:pt x="505" y="32"/>
                </a:lnTo>
                <a:lnTo>
                  <a:pt x="503" y="34"/>
                </a:lnTo>
                <a:lnTo>
                  <a:pt x="501" y="36"/>
                </a:lnTo>
                <a:lnTo>
                  <a:pt x="499" y="36"/>
                </a:lnTo>
                <a:lnTo>
                  <a:pt x="493" y="36"/>
                </a:lnTo>
                <a:lnTo>
                  <a:pt x="491" y="36"/>
                </a:lnTo>
                <a:lnTo>
                  <a:pt x="491" y="38"/>
                </a:lnTo>
                <a:lnTo>
                  <a:pt x="489" y="41"/>
                </a:lnTo>
                <a:lnTo>
                  <a:pt x="487" y="41"/>
                </a:lnTo>
                <a:lnTo>
                  <a:pt x="485" y="41"/>
                </a:lnTo>
                <a:lnTo>
                  <a:pt x="477" y="36"/>
                </a:lnTo>
                <a:lnTo>
                  <a:pt x="468" y="38"/>
                </a:lnTo>
                <a:lnTo>
                  <a:pt x="460" y="38"/>
                </a:lnTo>
                <a:lnTo>
                  <a:pt x="456" y="36"/>
                </a:lnTo>
                <a:lnTo>
                  <a:pt x="452" y="36"/>
                </a:lnTo>
                <a:lnTo>
                  <a:pt x="446" y="32"/>
                </a:lnTo>
                <a:lnTo>
                  <a:pt x="442" y="32"/>
                </a:lnTo>
                <a:lnTo>
                  <a:pt x="436" y="34"/>
                </a:lnTo>
                <a:lnTo>
                  <a:pt x="426" y="30"/>
                </a:lnTo>
                <a:lnTo>
                  <a:pt x="419" y="28"/>
                </a:lnTo>
                <a:lnTo>
                  <a:pt x="413" y="24"/>
                </a:lnTo>
                <a:lnTo>
                  <a:pt x="407" y="24"/>
                </a:lnTo>
                <a:lnTo>
                  <a:pt x="401" y="13"/>
                </a:lnTo>
                <a:lnTo>
                  <a:pt x="397" y="9"/>
                </a:lnTo>
                <a:lnTo>
                  <a:pt x="393" y="6"/>
                </a:lnTo>
                <a:lnTo>
                  <a:pt x="391" y="4"/>
                </a:lnTo>
                <a:lnTo>
                  <a:pt x="387" y="2"/>
                </a:lnTo>
                <a:lnTo>
                  <a:pt x="383" y="0"/>
                </a:lnTo>
                <a:lnTo>
                  <a:pt x="381" y="0"/>
                </a:lnTo>
                <a:lnTo>
                  <a:pt x="376" y="0"/>
                </a:lnTo>
                <a:lnTo>
                  <a:pt x="370" y="2"/>
                </a:lnTo>
                <a:lnTo>
                  <a:pt x="364" y="4"/>
                </a:lnTo>
                <a:lnTo>
                  <a:pt x="360" y="4"/>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7" name="Freeform 34">
            <a:extLst>
              <a:ext uri="{FF2B5EF4-FFF2-40B4-BE49-F238E27FC236}">
                <a16:creationId xmlns:a16="http://schemas.microsoft.com/office/drawing/2014/main" id="{3FE5A72B-59A7-6D51-1D22-C0876FF46991}"/>
              </a:ext>
            </a:extLst>
          </p:cNvPr>
          <p:cNvSpPr>
            <a:spLocks/>
          </p:cNvSpPr>
          <p:nvPr/>
        </p:nvSpPr>
        <p:spPr bwMode="auto">
          <a:xfrm>
            <a:off x="6343695" y="2876242"/>
            <a:ext cx="855143" cy="415522"/>
          </a:xfrm>
          <a:custGeom>
            <a:avLst/>
            <a:gdLst>
              <a:gd name="T0" fmla="*/ 139 w 689"/>
              <a:gd name="T1" fmla="*/ 242 h 314"/>
              <a:gd name="T2" fmla="*/ 98 w 689"/>
              <a:gd name="T3" fmla="*/ 265 h 314"/>
              <a:gd name="T4" fmla="*/ 4 w 689"/>
              <a:gd name="T5" fmla="*/ 250 h 314"/>
              <a:gd name="T6" fmla="*/ 21 w 689"/>
              <a:gd name="T7" fmla="*/ 248 h 314"/>
              <a:gd name="T8" fmla="*/ 25 w 689"/>
              <a:gd name="T9" fmla="*/ 229 h 314"/>
              <a:gd name="T10" fmla="*/ 55 w 689"/>
              <a:gd name="T11" fmla="*/ 208 h 314"/>
              <a:gd name="T12" fmla="*/ 92 w 689"/>
              <a:gd name="T13" fmla="*/ 182 h 314"/>
              <a:gd name="T14" fmla="*/ 107 w 689"/>
              <a:gd name="T15" fmla="*/ 159 h 314"/>
              <a:gd name="T16" fmla="*/ 129 w 689"/>
              <a:gd name="T17" fmla="*/ 154 h 314"/>
              <a:gd name="T18" fmla="*/ 153 w 689"/>
              <a:gd name="T19" fmla="*/ 137 h 314"/>
              <a:gd name="T20" fmla="*/ 168 w 689"/>
              <a:gd name="T21" fmla="*/ 133 h 314"/>
              <a:gd name="T22" fmla="*/ 186 w 689"/>
              <a:gd name="T23" fmla="*/ 104 h 314"/>
              <a:gd name="T24" fmla="*/ 415 w 689"/>
              <a:gd name="T25" fmla="*/ 46 h 314"/>
              <a:gd name="T26" fmla="*/ 570 w 689"/>
              <a:gd name="T27" fmla="*/ 16 h 314"/>
              <a:gd name="T28" fmla="*/ 644 w 689"/>
              <a:gd name="T29" fmla="*/ 0 h 314"/>
              <a:gd name="T30" fmla="*/ 665 w 689"/>
              <a:gd name="T31" fmla="*/ 33 h 314"/>
              <a:gd name="T32" fmla="*/ 660 w 689"/>
              <a:gd name="T33" fmla="*/ 31 h 314"/>
              <a:gd name="T34" fmla="*/ 644 w 689"/>
              <a:gd name="T35" fmla="*/ 27 h 314"/>
              <a:gd name="T36" fmla="*/ 650 w 689"/>
              <a:gd name="T37" fmla="*/ 36 h 314"/>
              <a:gd name="T38" fmla="*/ 632 w 689"/>
              <a:gd name="T39" fmla="*/ 48 h 314"/>
              <a:gd name="T40" fmla="*/ 607 w 689"/>
              <a:gd name="T41" fmla="*/ 59 h 314"/>
              <a:gd name="T42" fmla="*/ 581 w 689"/>
              <a:gd name="T43" fmla="*/ 42 h 314"/>
              <a:gd name="T44" fmla="*/ 589 w 689"/>
              <a:gd name="T45" fmla="*/ 53 h 314"/>
              <a:gd name="T46" fmla="*/ 601 w 689"/>
              <a:gd name="T47" fmla="*/ 70 h 314"/>
              <a:gd name="T48" fmla="*/ 599 w 689"/>
              <a:gd name="T49" fmla="*/ 84 h 314"/>
              <a:gd name="T50" fmla="*/ 626 w 689"/>
              <a:gd name="T51" fmla="*/ 67 h 314"/>
              <a:gd name="T52" fmla="*/ 644 w 689"/>
              <a:gd name="T53" fmla="*/ 65 h 314"/>
              <a:gd name="T54" fmla="*/ 654 w 689"/>
              <a:gd name="T55" fmla="*/ 59 h 314"/>
              <a:gd name="T56" fmla="*/ 662 w 689"/>
              <a:gd name="T57" fmla="*/ 82 h 314"/>
              <a:gd name="T58" fmla="*/ 669 w 689"/>
              <a:gd name="T59" fmla="*/ 72 h 314"/>
              <a:gd name="T60" fmla="*/ 677 w 689"/>
              <a:gd name="T61" fmla="*/ 59 h 314"/>
              <a:gd name="T62" fmla="*/ 687 w 689"/>
              <a:gd name="T63" fmla="*/ 80 h 314"/>
              <a:gd name="T64" fmla="*/ 673 w 689"/>
              <a:gd name="T65" fmla="*/ 104 h 314"/>
              <a:gd name="T66" fmla="*/ 660 w 689"/>
              <a:gd name="T67" fmla="*/ 123 h 314"/>
              <a:gd name="T68" fmla="*/ 630 w 689"/>
              <a:gd name="T69" fmla="*/ 119 h 314"/>
              <a:gd name="T70" fmla="*/ 634 w 689"/>
              <a:gd name="T71" fmla="*/ 112 h 314"/>
              <a:gd name="T72" fmla="*/ 616 w 689"/>
              <a:gd name="T73" fmla="*/ 112 h 314"/>
              <a:gd name="T74" fmla="*/ 620 w 689"/>
              <a:gd name="T75" fmla="*/ 123 h 314"/>
              <a:gd name="T76" fmla="*/ 583 w 689"/>
              <a:gd name="T77" fmla="*/ 123 h 314"/>
              <a:gd name="T78" fmla="*/ 616 w 689"/>
              <a:gd name="T79" fmla="*/ 135 h 314"/>
              <a:gd name="T80" fmla="*/ 632 w 689"/>
              <a:gd name="T81" fmla="*/ 148 h 314"/>
              <a:gd name="T82" fmla="*/ 622 w 689"/>
              <a:gd name="T83" fmla="*/ 167 h 314"/>
              <a:gd name="T84" fmla="*/ 597 w 689"/>
              <a:gd name="T85" fmla="*/ 159 h 314"/>
              <a:gd name="T86" fmla="*/ 611 w 689"/>
              <a:gd name="T87" fmla="*/ 174 h 314"/>
              <a:gd name="T88" fmla="*/ 638 w 689"/>
              <a:gd name="T89" fmla="*/ 161 h 314"/>
              <a:gd name="T90" fmla="*/ 650 w 689"/>
              <a:gd name="T91" fmla="*/ 163 h 314"/>
              <a:gd name="T92" fmla="*/ 658 w 689"/>
              <a:gd name="T93" fmla="*/ 171 h 314"/>
              <a:gd name="T94" fmla="*/ 624 w 689"/>
              <a:gd name="T95" fmla="*/ 191 h 314"/>
              <a:gd name="T96" fmla="*/ 587 w 689"/>
              <a:gd name="T97" fmla="*/ 214 h 314"/>
              <a:gd name="T98" fmla="*/ 566 w 689"/>
              <a:gd name="T99" fmla="*/ 244 h 314"/>
              <a:gd name="T100" fmla="*/ 542 w 689"/>
              <a:gd name="T101" fmla="*/ 275 h 314"/>
              <a:gd name="T102" fmla="*/ 540 w 689"/>
              <a:gd name="T103" fmla="*/ 301 h 314"/>
              <a:gd name="T104" fmla="*/ 513 w 689"/>
              <a:gd name="T105" fmla="*/ 30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9" h="314">
                <a:moveTo>
                  <a:pt x="495" y="314"/>
                </a:moveTo>
                <a:lnTo>
                  <a:pt x="360" y="216"/>
                </a:lnTo>
                <a:lnTo>
                  <a:pt x="151" y="237"/>
                </a:lnTo>
                <a:lnTo>
                  <a:pt x="145" y="239"/>
                </a:lnTo>
                <a:lnTo>
                  <a:pt x="139" y="242"/>
                </a:lnTo>
                <a:lnTo>
                  <a:pt x="125" y="252"/>
                </a:lnTo>
                <a:lnTo>
                  <a:pt x="119" y="256"/>
                </a:lnTo>
                <a:lnTo>
                  <a:pt x="111" y="261"/>
                </a:lnTo>
                <a:lnTo>
                  <a:pt x="104" y="265"/>
                </a:lnTo>
                <a:lnTo>
                  <a:pt x="98" y="265"/>
                </a:lnTo>
                <a:lnTo>
                  <a:pt x="0" y="278"/>
                </a:lnTo>
                <a:lnTo>
                  <a:pt x="0" y="258"/>
                </a:lnTo>
                <a:lnTo>
                  <a:pt x="2" y="252"/>
                </a:lnTo>
                <a:lnTo>
                  <a:pt x="2" y="250"/>
                </a:lnTo>
                <a:lnTo>
                  <a:pt x="4" y="250"/>
                </a:lnTo>
                <a:lnTo>
                  <a:pt x="8" y="248"/>
                </a:lnTo>
                <a:lnTo>
                  <a:pt x="12" y="250"/>
                </a:lnTo>
                <a:lnTo>
                  <a:pt x="19" y="252"/>
                </a:lnTo>
                <a:lnTo>
                  <a:pt x="21" y="252"/>
                </a:lnTo>
                <a:lnTo>
                  <a:pt x="21" y="248"/>
                </a:lnTo>
                <a:lnTo>
                  <a:pt x="19" y="242"/>
                </a:lnTo>
                <a:lnTo>
                  <a:pt x="19" y="239"/>
                </a:lnTo>
                <a:lnTo>
                  <a:pt x="19" y="237"/>
                </a:lnTo>
                <a:lnTo>
                  <a:pt x="21" y="233"/>
                </a:lnTo>
                <a:lnTo>
                  <a:pt x="25" y="229"/>
                </a:lnTo>
                <a:lnTo>
                  <a:pt x="29" y="223"/>
                </a:lnTo>
                <a:lnTo>
                  <a:pt x="31" y="220"/>
                </a:lnTo>
                <a:lnTo>
                  <a:pt x="33" y="218"/>
                </a:lnTo>
                <a:lnTo>
                  <a:pt x="43" y="214"/>
                </a:lnTo>
                <a:lnTo>
                  <a:pt x="55" y="208"/>
                </a:lnTo>
                <a:lnTo>
                  <a:pt x="61" y="205"/>
                </a:lnTo>
                <a:lnTo>
                  <a:pt x="68" y="199"/>
                </a:lnTo>
                <a:lnTo>
                  <a:pt x="74" y="193"/>
                </a:lnTo>
                <a:lnTo>
                  <a:pt x="80" y="189"/>
                </a:lnTo>
                <a:lnTo>
                  <a:pt x="92" y="182"/>
                </a:lnTo>
                <a:lnTo>
                  <a:pt x="104" y="174"/>
                </a:lnTo>
                <a:lnTo>
                  <a:pt x="106" y="171"/>
                </a:lnTo>
                <a:lnTo>
                  <a:pt x="107" y="165"/>
                </a:lnTo>
                <a:lnTo>
                  <a:pt x="107" y="161"/>
                </a:lnTo>
                <a:lnTo>
                  <a:pt x="107" y="159"/>
                </a:lnTo>
                <a:lnTo>
                  <a:pt x="107" y="157"/>
                </a:lnTo>
                <a:lnTo>
                  <a:pt x="109" y="155"/>
                </a:lnTo>
                <a:lnTo>
                  <a:pt x="115" y="154"/>
                </a:lnTo>
                <a:lnTo>
                  <a:pt x="119" y="154"/>
                </a:lnTo>
                <a:lnTo>
                  <a:pt x="129" y="154"/>
                </a:lnTo>
                <a:lnTo>
                  <a:pt x="133" y="152"/>
                </a:lnTo>
                <a:lnTo>
                  <a:pt x="139" y="150"/>
                </a:lnTo>
                <a:lnTo>
                  <a:pt x="141" y="146"/>
                </a:lnTo>
                <a:lnTo>
                  <a:pt x="149" y="138"/>
                </a:lnTo>
                <a:lnTo>
                  <a:pt x="153" y="137"/>
                </a:lnTo>
                <a:lnTo>
                  <a:pt x="158" y="137"/>
                </a:lnTo>
                <a:lnTo>
                  <a:pt x="162" y="137"/>
                </a:lnTo>
                <a:lnTo>
                  <a:pt x="164" y="137"/>
                </a:lnTo>
                <a:lnTo>
                  <a:pt x="166" y="135"/>
                </a:lnTo>
                <a:lnTo>
                  <a:pt x="168" y="133"/>
                </a:lnTo>
                <a:lnTo>
                  <a:pt x="172" y="127"/>
                </a:lnTo>
                <a:lnTo>
                  <a:pt x="174" y="121"/>
                </a:lnTo>
                <a:lnTo>
                  <a:pt x="176" y="116"/>
                </a:lnTo>
                <a:lnTo>
                  <a:pt x="180" y="110"/>
                </a:lnTo>
                <a:lnTo>
                  <a:pt x="186" y="104"/>
                </a:lnTo>
                <a:lnTo>
                  <a:pt x="190" y="102"/>
                </a:lnTo>
                <a:lnTo>
                  <a:pt x="194" y="101"/>
                </a:lnTo>
                <a:lnTo>
                  <a:pt x="194" y="84"/>
                </a:lnTo>
                <a:lnTo>
                  <a:pt x="293" y="67"/>
                </a:lnTo>
                <a:lnTo>
                  <a:pt x="415" y="46"/>
                </a:lnTo>
                <a:lnTo>
                  <a:pt x="472" y="34"/>
                </a:lnTo>
                <a:lnTo>
                  <a:pt x="521" y="27"/>
                </a:lnTo>
                <a:lnTo>
                  <a:pt x="554" y="19"/>
                </a:lnTo>
                <a:lnTo>
                  <a:pt x="566" y="17"/>
                </a:lnTo>
                <a:lnTo>
                  <a:pt x="570" y="16"/>
                </a:lnTo>
                <a:lnTo>
                  <a:pt x="577" y="12"/>
                </a:lnTo>
                <a:lnTo>
                  <a:pt x="589" y="8"/>
                </a:lnTo>
                <a:lnTo>
                  <a:pt x="609" y="4"/>
                </a:lnTo>
                <a:lnTo>
                  <a:pt x="624" y="2"/>
                </a:lnTo>
                <a:lnTo>
                  <a:pt x="644" y="0"/>
                </a:lnTo>
                <a:lnTo>
                  <a:pt x="652" y="10"/>
                </a:lnTo>
                <a:lnTo>
                  <a:pt x="662" y="23"/>
                </a:lnTo>
                <a:lnTo>
                  <a:pt x="665" y="29"/>
                </a:lnTo>
                <a:lnTo>
                  <a:pt x="665" y="31"/>
                </a:lnTo>
                <a:lnTo>
                  <a:pt x="665" y="33"/>
                </a:lnTo>
                <a:lnTo>
                  <a:pt x="665" y="34"/>
                </a:lnTo>
                <a:lnTo>
                  <a:pt x="665" y="36"/>
                </a:lnTo>
                <a:lnTo>
                  <a:pt x="662" y="38"/>
                </a:lnTo>
                <a:lnTo>
                  <a:pt x="662" y="33"/>
                </a:lnTo>
                <a:lnTo>
                  <a:pt x="660" y="31"/>
                </a:lnTo>
                <a:lnTo>
                  <a:pt x="660" y="33"/>
                </a:lnTo>
                <a:lnTo>
                  <a:pt x="658" y="33"/>
                </a:lnTo>
                <a:lnTo>
                  <a:pt x="654" y="29"/>
                </a:lnTo>
                <a:lnTo>
                  <a:pt x="646" y="27"/>
                </a:lnTo>
                <a:lnTo>
                  <a:pt x="644" y="27"/>
                </a:lnTo>
                <a:lnTo>
                  <a:pt x="640" y="27"/>
                </a:lnTo>
                <a:lnTo>
                  <a:pt x="642" y="29"/>
                </a:lnTo>
                <a:lnTo>
                  <a:pt x="646" y="33"/>
                </a:lnTo>
                <a:lnTo>
                  <a:pt x="650" y="34"/>
                </a:lnTo>
                <a:lnTo>
                  <a:pt x="650" y="36"/>
                </a:lnTo>
                <a:lnTo>
                  <a:pt x="650" y="38"/>
                </a:lnTo>
                <a:lnTo>
                  <a:pt x="642" y="42"/>
                </a:lnTo>
                <a:lnTo>
                  <a:pt x="636" y="44"/>
                </a:lnTo>
                <a:lnTo>
                  <a:pt x="634" y="46"/>
                </a:lnTo>
                <a:lnTo>
                  <a:pt x="632" y="48"/>
                </a:lnTo>
                <a:lnTo>
                  <a:pt x="624" y="57"/>
                </a:lnTo>
                <a:lnTo>
                  <a:pt x="620" y="61"/>
                </a:lnTo>
                <a:lnTo>
                  <a:pt x="615" y="61"/>
                </a:lnTo>
                <a:lnTo>
                  <a:pt x="609" y="61"/>
                </a:lnTo>
                <a:lnTo>
                  <a:pt x="607" y="59"/>
                </a:lnTo>
                <a:lnTo>
                  <a:pt x="603" y="55"/>
                </a:lnTo>
                <a:lnTo>
                  <a:pt x="589" y="46"/>
                </a:lnTo>
                <a:lnTo>
                  <a:pt x="585" y="44"/>
                </a:lnTo>
                <a:lnTo>
                  <a:pt x="583" y="42"/>
                </a:lnTo>
                <a:lnTo>
                  <a:pt x="581" y="42"/>
                </a:lnTo>
                <a:lnTo>
                  <a:pt x="579" y="44"/>
                </a:lnTo>
                <a:lnTo>
                  <a:pt x="577" y="53"/>
                </a:lnTo>
                <a:lnTo>
                  <a:pt x="581" y="55"/>
                </a:lnTo>
                <a:lnTo>
                  <a:pt x="587" y="53"/>
                </a:lnTo>
                <a:lnTo>
                  <a:pt x="589" y="53"/>
                </a:lnTo>
                <a:lnTo>
                  <a:pt x="593" y="55"/>
                </a:lnTo>
                <a:lnTo>
                  <a:pt x="595" y="57"/>
                </a:lnTo>
                <a:lnTo>
                  <a:pt x="597" y="63"/>
                </a:lnTo>
                <a:lnTo>
                  <a:pt x="599" y="67"/>
                </a:lnTo>
                <a:lnTo>
                  <a:pt x="601" y="70"/>
                </a:lnTo>
                <a:lnTo>
                  <a:pt x="599" y="76"/>
                </a:lnTo>
                <a:lnTo>
                  <a:pt x="597" y="80"/>
                </a:lnTo>
                <a:lnTo>
                  <a:pt x="597" y="82"/>
                </a:lnTo>
                <a:lnTo>
                  <a:pt x="597" y="84"/>
                </a:lnTo>
                <a:lnTo>
                  <a:pt x="599" y="84"/>
                </a:lnTo>
                <a:lnTo>
                  <a:pt x="601" y="80"/>
                </a:lnTo>
                <a:lnTo>
                  <a:pt x="603" y="76"/>
                </a:lnTo>
                <a:lnTo>
                  <a:pt x="607" y="74"/>
                </a:lnTo>
                <a:lnTo>
                  <a:pt x="616" y="70"/>
                </a:lnTo>
                <a:lnTo>
                  <a:pt x="626" y="67"/>
                </a:lnTo>
                <a:lnTo>
                  <a:pt x="632" y="67"/>
                </a:lnTo>
                <a:lnTo>
                  <a:pt x="636" y="67"/>
                </a:lnTo>
                <a:lnTo>
                  <a:pt x="640" y="67"/>
                </a:lnTo>
                <a:lnTo>
                  <a:pt x="642" y="67"/>
                </a:lnTo>
                <a:lnTo>
                  <a:pt x="644" y="65"/>
                </a:lnTo>
                <a:lnTo>
                  <a:pt x="646" y="63"/>
                </a:lnTo>
                <a:lnTo>
                  <a:pt x="646" y="61"/>
                </a:lnTo>
                <a:lnTo>
                  <a:pt x="648" y="59"/>
                </a:lnTo>
                <a:lnTo>
                  <a:pt x="652" y="59"/>
                </a:lnTo>
                <a:lnTo>
                  <a:pt x="654" y="59"/>
                </a:lnTo>
                <a:lnTo>
                  <a:pt x="658" y="59"/>
                </a:lnTo>
                <a:lnTo>
                  <a:pt x="660" y="61"/>
                </a:lnTo>
                <a:lnTo>
                  <a:pt x="662" y="67"/>
                </a:lnTo>
                <a:lnTo>
                  <a:pt x="662" y="70"/>
                </a:lnTo>
                <a:lnTo>
                  <a:pt x="662" y="82"/>
                </a:lnTo>
                <a:lnTo>
                  <a:pt x="663" y="85"/>
                </a:lnTo>
                <a:lnTo>
                  <a:pt x="665" y="87"/>
                </a:lnTo>
                <a:lnTo>
                  <a:pt x="669" y="85"/>
                </a:lnTo>
                <a:lnTo>
                  <a:pt x="669" y="82"/>
                </a:lnTo>
                <a:lnTo>
                  <a:pt x="669" y="72"/>
                </a:lnTo>
                <a:lnTo>
                  <a:pt x="669" y="65"/>
                </a:lnTo>
                <a:lnTo>
                  <a:pt x="671" y="63"/>
                </a:lnTo>
                <a:lnTo>
                  <a:pt x="671" y="61"/>
                </a:lnTo>
                <a:lnTo>
                  <a:pt x="673" y="61"/>
                </a:lnTo>
                <a:lnTo>
                  <a:pt x="677" y="59"/>
                </a:lnTo>
                <a:lnTo>
                  <a:pt x="681" y="59"/>
                </a:lnTo>
                <a:lnTo>
                  <a:pt x="685" y="61"/>
                </a:lnTo>
                <a:lnTo>
                  <a:pt x="687" y="65"/>
                </a:lnTo>
                <a:lnTo>
                  <a:pt x="689" y="72"/>
                </a:lnTo>
                <a:lnTo>
                  <a:pt x="687" y="80"/>
                </a:lnTo>
                <a:lnTo>
                  <a:pt x="685" y="87"/>
                </a:lnTo>
                <a:lnTo>
                  <a:pt x="683" y="91"/>
                </a:lnTo>
                <a:lnTo>
                  <a:pt x="679" y="95"/>
                </a:lnTo>
                <a:lnTo>
                  <a:pt x="675" y="101"/>
                </a:lnTo>
                <a:lnTo>
                  <a:pt x="673" y="104"/>
                </a:lnTo>
                <a:lnTo>
                  <a:pt x="673" y="110"/>
                </a:lnTo>
                <a:lnTo>
                  <a:pt x="671" y="114"/>
                </a:lnTo>
                <a:lnTo>
                  <a:pt x="667" y="119"/>
                </a:lnTo>
                <a:lnTo>
                  <a:pt x="665" y="121"/>
                </a:lnTo>
                <a:lnTo>
                  <a:pt x="660" y="123"/>
                </a:lnTo>
                <a:lnTo>
                  <a:pt x="656" y="125"/>
                </a:lnTo>
                <a:lnTo>
                  <a:pt x="652" y="125"/>
                </a:lnTo>
                <a:lnTo>
                  <a:pt x="642" y="125"/>
                </a:lnTo>
                <a:lnTo>
                  <a:pt x="634" y="123"/>
                </a:lnTo>
                <a:lnTo>
                  <a:pt x="630" y="119"/>
                </a:lnTo>
                <a:lnTo>
                  <a:pt x="628" y="118"/>
                </a:lnTo>
                <a:lnTo>
                  <a:pt x="628" y="116"/>
                </a:lnTo>
                <a:lnTo>
                  <a:pt x="630" y="114"/>
                </a:lnTo>
                <a:lnTo>
                  <a:pt x="632" y="114"/>
                </a:lnTo>
                <a:lnTo>
                  <a:pt x="634" y="112"/>
                </a:lnTo>
                <a:lnTo>
                  <a:pt x="632" y="110"/>
                </a:lnTo>
                <a:lnTo>
                  <a:pt x="630" y="110"/>
                </a:lnTo>
                <a:lnTo>
                  <a:pt x="624" y="110"/>
                </a:lnTo>
                <a:lnTo>
                  <a:pt x="620" y="110"/>
                </a:lnTo>
                <a:lnTo>
                  <a:pt x="616" y="112"/>
                </a:lnTo>
                <a:lnTo>
                  <a:pt x="613" y="114"/>
                </a:lnTo>
                <a:lnTo>
                  <a:pt x="615" y="118"/>
                </a:lnTo>
                <a:lnTo>
                  <a:pt x="616" y="121"/>
                </a:lnTo>
                <a:lnTo>
                  <a:pt x="618" y="123"/>
                </a:lnTo>
                <a:lnTo>
                  <a:pt x="620" y="123"/>
                </a:lnTo>
                <a:lnTo>
                  <a:pt x="618" y="125"/>
                </a:lnTo>
                <a:lnTo>
                  <a:pt x="613" y="125"/>
                </a:lnTo>
                <a:lnTo>
                  <a:pt x="605" y="125"/>
                </a:lnTo>
                <a:lnTo>
                  <a:pt x="587" y="123"/>
                </a:lnTo>
                <a:lnTo>
                  <a:pt x="583" y="123"/>
                </a:lnTo>
                <a:lnTo>
                  <a:pt x="581" y="123"/>
                </a:lnTo>
                <a:lnTo>
                  <a:pt x="583" y="125"/>
                </a:lnTo>
                <a:lnTo>
                  <a:pt x="591" y="129"/>
                </a:lnTo>
                <a:lnTo>
                  <a:pt x="599" y="131"/>
                </a:lnTo>
                <a:lnTo>
                  <a:pt x="616" y="135"/>
                </a:lnTo>
                <a:lnTo>
                  <a:pt x="624" y="138"/>
                </a:lnTo>
                <a:lnTo>
                  <a:pt x="630" y="140"/>
                </a:lnTo>
                <a:lnTo>
                  <a:pt x="632" y="144"/>
                </a:lnTo>
                <a:lnTo>
                  <a:pt x="632" y="146"/>
                </a:lnTo>
                <a:lnTo>
                  <a:pt x="632" y="148"/>
                </a:lnTo>
                <a:lnTo>
                  <a:pt x="630" y="155"/>
                </a:lnTo>
                <a:lnTo>
                  <a:pt x="628" y="159"/>
                </a:lnTo>
                <a:lnTo>
                  <a:pt x="626" y="163"/>
                </a:lnTo>
                <a:lnTo>
                  <a:pt x="624" y="165"/>
                </a:lnTo>
                <a:lnTo>
                  <a:pt x="622" y="167"/>
                </a:lnTo>
                <a:lnTo>
                  <a:pt x="620" y="167"/>
                </a:lnTo>
                <a:lnTo>
                  <a:pt x="615" y="167"/>
                </a:lnTo>
                <a:lnTo>
                  <a:pt x="603" y="161"/>
                </a:lnTo>
                <a:lnTo>
                  <a:pt x="599" y="161"/>
                </a:lnTo>
                <a:lnTo>
                  <a:pt x="597" y="159"/>
                </a:lnTo>
                <a:lnTo>
                  <a:pt x="595" y="161"/>
                </a:lnTo>
                <a:lnTo>
                  <a:pt x="595" y="165"/>
                </a:lnTo>
                <a:lnTo>
                  <a:pt x="599" y="169"/>
                </a:lnTo>
                <a:lnTo>
                  <a:pt x="605" y="172"/>
                </a:lnTo>
                <a:lnTo>
                  <a:pt x="611" y="174"/>
                </a:lnTo>
                <a:lnTo>
                  <a:pt x="616" y="174"/>
                </a:lnTo>
                <a:lnTo>
                  <a:pt x="622" y="174"/>
                </a:lnTo>
                <a:lnTo>
                  <a:pt x="630" y="172"/>
                </a:lnTo>
                <a:lnTo>
                  <a:pt x="634" y="167"/>
                </a:lnTo>
                <a:lnTo>
                  <a:pt x="638" y="161"/>
                </a:lnTo>
                <a:lnTo>
                  <a:pt x="642" y="157"/>
                </a:lnTo>
                <a:lnTo>
                  <a:pt x="644" y="157"/>
                </a:lnTo>
                <a:lnTo>
                  <a:pt x="646" y="157"/>
                </a:lnTo>
                <a:lnTo>
                  <a:pt x="648" y="159"/>
                </a:lnTo>
                <a:lnTo>
                  <a:pt x="650" y="163"/>
                </a:lnTo>
                <a:lnTo>
                  <a:pt x="652" y="165"/>
                </a:lnTo>
                <a:lnTo>
                  <a:pt x="654" y="167"/>
                </a:lnTo>
                <a:lnTo>
                  <a:pt x="658" y="167"/>
                </a:lnTo>
                <a:lnTo>
                  <a:pt x="660" y="169"/>
                </a:lnTo>
                <a:lnTo>
                  <a:pt x="658" y="171"/>
                </a:lnTo>
                <a:lnTo>
                  <a:pt x="650" y="182"/>
                </a:lnTo>
                <a:lnTo>
                  <a:pt x="646" y="184"/>
                </a:lnTo>
                <a:lnTo>
                  <a:pt x="644" y="188"/>
                </a:lnTo>
                <a:lnTo>
                  <a:pt x="638" y="189"/>
                </a:lnTo>
                <a:lnTo>
                  <a:pt x="624" y="191"/>
                </a:lnTo>
                <a:lnTo>
                  <a:pt x="618" y="191"/>
                </a:lnTo>
                <a:lnTo>
                  <a:pt x="611" y="195"/>
                </a:lnTo>
                <a:lnTo>
                  <a:pt x="603" y="201"/>
                </a:lnTo>
                <a:lnTo>
                  <a:pt x="593" y="210"/>
                </a:lnTo>
                <a:lnTo>
                  <a:pt x="587" y="214"/>
                </a:lnTo>
                <a:lnTo>
                  <a:pt x="583" y="220"/>
                </a:lnTo>
                <a:lnTo>
                  <a:pt x="579" y="225"/>
                </a:lnTo>
                <a:lnTo>
                  <a:pt x="575" y="231"/>
                </a:lnTo>
                <a:lnTo>
                  <a:pt x="570" y="240"/>
                </a:lnTo>
                <a:lnTo>
                  <a:pt x="566" y="244"/>
                </a:lnTo>
                <a:lnTo>
                  <a:pt x="562" y="246"/>
                </a:lnTo>
                <a:lnTo>
                  <a:pt x="556" y="254"/>
                </a:lnTo>
                <a:lnTo>
                  <a:pt x="550" y="259"/>
                </a:lnTo>
                <a:lnTo>
                  <a:pt x="544" y="269"/>
                </a:lnTo>
                <a:lnTo>
                  <a:pt x="542" y="275"/>
                </a:lnTo>
                <a:lnTo>
                  <a:pt x="540" y="278"/>
                </a:lnTo>
                <a:lnTo>
                  <a:pt x="540" y="288"/>
                </a:lnTo>
                <a:lnTo>
                  <a:pt x="540" y="293"/>
                </a:lnTo>
                <a:lnTo>
                  <a:pt x="540" y="299"/>
                </a:lnTo>
                <a:lnTo>
                  <a:pt x="540" y="301"/>
                </a:lnTo>
                <a:lnTo>
                  <a:pt x="538" y="303"/>
                </a:lnTo>
                <a:lnTo>
                  <a:pt x="534" y="303"/>
                </a:lnTo>
                <a:lnTo>
                  <a:pt x="530" y="303"/>
                </a:lnTo>
                <a:lnTo>
                  <a:pt x="521" y="305"/>
                </a:lnTo>
                <a:lnTo>
                  <a:pt x="513" y="307"/>
                </a:lnTo>
                <a:lnTo>
                  <a:pt x="495" y="314"/>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8" name="Freeform 35">
            <a:extLst>
              <a:ext uri="{FF2B5EF4-FFF2-40B4-BE49-F238E27FC236}">
                <a16:creationId xmlns:a16="http://schemas.microsoft.com/office/drawing/2014/main" id="{EAEB9765-771B-FA3D-CF58-AA47A38E8414}"/>
              </a:ext>
            </a:extLst>
          </p:cNvPr>
          <p:cNvSpPr>
            <a:spLocks/>
          </p:cNvSpPr>
          <p:nvPr/>
        </p:nvSpPr>
        <p:spPr bwMode="auto">
          <a:xfrm>
            <a:off x="6385021" y="2543538"/>
            <a:ext cx="769311" cy="469783"/>
          </a:xfrm>
          <a:custGeom>
            <a:avLst/>
            <a:gdLst>
              <a:gd name="T0" fmla="*/ 112 w 621"/>
              <a:gd name="T1" fmla="*/ 255 h 355"/>
              <a:gd name="T2" fmla="*/ 63 w 621"/>
              <a:gd name="T3" fmla="*/ 301 h 355"/>
              <a:gd name="T4" fmla="*/ 53 w 621"/>
              <a:gd name="T5" fmla="*/ 319 h 355"/>
              <a:gd name="T6" fmla="*/ 37 w 621"/>
              <a:gd name="T7" fmla="*/ 325 h 355"/>
              <a:gd name="T8" fmla="*/ 28 w 621"/>
              <a:gd name="T9" fmla="*/ 338 h 355"/>
              <a:gd name="T10" fmla="*/ 4 w 621"/>
              <a:gd name="T11" fmla="*/ 352 h 355"/>
              <a:gd name="T12" fmla="*/ 382 w 621"/>
              <a:gd name="T13" fmla="*/ 297 h 355"/>
              <a:gd name="T14" fmla="*/ 533 w 621"/>
              <a:gd name="T15" fmla="*/ 268 h 355"/>
              <a:gd name="T16" fmla="*/ 576 w 621"/>
              <a:gd name="T17" fmla="*/ 255 h 355"/>
              <a:gd name="T18" fmla="*/ 619 w 621"/>
              <a:gd name="T19" fmla="*/ 236 h 355"/>
              <a:gd name="T20" fmla="*/ 609 w 621"/>
              <a:gd name="T21" fmla="*/ 221 h 355"/>
              <a:gd name="T22" fmla="*/ 589 w 621"/>
              <a:gd name="T23" fmla="*/ 215 h 355"/>
              <a:gd name="T24" fmla="*/ 583 w 621"/>
              <a:gd name="T25" fmla="*/ 221 h 355"/>
              <a:gd name="T26" fmla="*/ 554 w 621"/>
              <a:gd name="T27" fmla="*/ 212 h 355"/>
              <a:gd name="T28" fmla="*/ 542 w 621"/>
              <a:gd name="T29" fmla="*/ 197 h 355"/>
              <a:gd name="T30" fmla="*/ 515 w 621"/>
              <a:gd name="T31" fmla="*/ 197 h 355"/>
              <a:gd name="T32" fmla="*/ 527 w 621"/>
              <a:gd name="T33" fmla="*/ 195 h 355"/>
              <a:gd name="T34" fmla="*/ 554 w 621"/>
              <a:gd name="T35" fmla="*/ 200 h 355"/>
              <a:gd name="T36" fmla="*/ 566 w 621"/>
              <a:gd name="T37" fmla="*/ 206 h 355"/>
              <a:gd name="T38" fmla="*/ 574 w 621"/>
              <a:gd name="T39" fmla="*/ 215 h 355"/>
              <a:gd name="T40" fmla="*/ 580 w 621"/>
              <a:gd name="T41" fmla="*/ 202 h 355"/>
              <a:gd name="T42" fmla="*/ 566 w 621"/>
              <a:gd name="T43" fmla="*/ 187 h 355"/>
              <a:gd name="T44" fmla="*/ 576 w 621"/>
              <a:gd name="T45" fmla="*/ 170 h 355"/>
              <a:gd name="T46" fmla="*/ 566 w 621"/>
              <a:gd name="T47" fmla="*/ 159 h 355"/>
              <a:gd name="T48" fmla="*/ 554 w 621"/>
              <a:gd name="T49" fmla="*/ 149 h 355"/>
              <a:gd name="T50" fmla="*/ 538 w 621"/>
              <a:gd name="T51" fmla="*/ 140 h 355"/>
              <a:gd name="T52" fmla="*/ 511 w 621"/>
              <a:gd name="T53" fmla="*/ 123 h 355"/>
              <a:gd name="T54" fmla="*/ 501 w 621"/>
              <a:gd name="T55" fmla="*/ 112 h 355"/>
              <a:gd name="T56" fmla="*/ 480 w 621"/>
              <a:gd name="T57" fmla="*/ 104 h 355"/>
              <a:gd name="T58" fmla="*/ 497 w 621"/>
              <a:gd name="T59" fmla="*/ 104 h 355"/>
              <a:gd name="T60" fmla="*/ 515 w 621"/>
              <a:gd name="T61" fmla="*/ 117 h 355"/>
              <a:gd name="T62" fmla="*/ 562 w 621"/>
              <a:gd name="T63" fmla="*/ 144 h 355"/>
              <a:gd name="T64" fmla="*/ 564 w 621"/>
              <a:gd name="T65" fmla="*/ 132 h 355"/>
              <a:gd name="T66" fmla="*/ 566 w 621"/>
              <a:gd name="T67" fmla="*/ 117 h 355"/>
              <a:gd name="T68" fmla="*/ 550 w 621"/>
              <a:gd name="T69" fmla="*/ 113 h 355"/>
              <a:gd name="T70" fmla="*/ 538 w 621"/>
              <a:gd name="T71" fmla="*/ 104 h 355"/>
              <a:gd name="T72" fmla="*/ 507 w 621"/>
              <a:gd name="T73" fmla="*/ 100 h 355"/>
              <a:gd name="T74" fmla="*/ 499 w 621"/>
              <a:gd name="T75" fmla="*/ 89 h 355"/>
              <a:gd name="T76" fmla="*/ 480 w 621"/>
              <a:gd name="T77" fmla="*/ 87 h 355"/>
              <a:gd name="T78" fmla="*/ 470 w 621"/>
              <a:gd name="T79" fmla="*/ 83 h 355"/>
              <a:gd name="T80" fmla="*/ 472 w 621"/>
              <a:gd name="T81" fmla="*/ 66 h 355"/>
              <a:gd name="T82" fmla="*/ 482 w 621"/>
              <a:gd name="T83" fmla="*/ 57 h 355"/>
              <a:gd name="T84" fmla="*/ 486 w 621"/>
              <a:gd name="T85" fmla="*/ 38 h 355"/>
              <a:gd name="T86" fmla="*/ 462 w 621"/>
              <a:gd name="T87" fmla="*/ 17 h 355"/>
              <a:gd name="T88" fmla="*/ 421 w 621"/>
              <a:gd name="T89" fmla="*/ 0 h 355"/>
              <a:gd name="T90" fmla="*/ 376 w 621"/>
              <a:gd name="T91" fmla="*/ 2 h 355"/>
              <a:gd name="T92" fmla="*/ 366 w 621"/>
              <a:gd name="T93" fmla="*/ 21 h 355"/>
              <a:gd name="T94" fmla="*/ 349 w 621"/>
              <a:gd name="T95" fmla="*/ 47 h 355"/>
              <a:gd name="T96" fmla="*/ 327 w 621"/>
              <a:gd name="T97" fmla="*/ 89 h 355"/>
              <a:gd name="T98" fmla="*/ 311 w 621"/>
              <a:gd name="T99" fmla="*/ 110 h 355"/>
              <a:gd name="T100" fmla="*/ 294 w 621"/>
              <a:gd name="T101" fmla="*/ 104 h 355"/>
              <a:gd name="T102" fmla="*/ 284 w 621"/>
              <a:gd name="T103" fmla="*/ 104 h 355"/>
              <a:gd name="T104" fmla="*/ 274 w 621"/>
              <a:gd name="T105" fmla="*/ 142 h 355"/>
              <a:gd name="T106" fmla="*/ 253 w 621"/>
              <a:gd name="T107" fmla="*/ 198 h 355"/>
              <a:gd name="T108" fmla="*/ 255 w 621"/>
              <a:gd name="T109" fmla="*/ 208 h 355"/>
              <a:gd name="T110" fmla="*/ 257 w 621"/>
              <a:gd name="T111" fmla="*/ 217 h 355"/>
              <a:gd name="T112" fmla="*/ 213 w 621"/>
              <a:gd name="T113" fmla="*/ 236 h 355"/>
              <a:gd name="T114" fmla="*/ 204 w 621"/>
              <a:gd name="T115" fmla="*/ 248 h 355"/>
              <a:gd name="T116" fmla="*/ 190 w 621"/>
              <a:gd name="T117" fmla="*/ 255 h 355"/>
              <a:gd name="T118" fmla="*/ 170 w 621"/>
              <a:gd name="T119" fmla="*/ 250 h 355"/>
              <a:gd name="T120" fmla="*/ 157 w 621"/>
              <a:gd name="T121" fmla="*/ 267 h 355"/>
              <a:gd name="T122" fmla="*/ 135 w 621"/>
              <a:gd name="T123" fmla="*/ 265 h 355"/>
              <a:gd name="T124" fmla="*/ 121 w 621"/>
              <a:gd name="T125" fmla="*/ 2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1" h="355">
                <a:moveTo>
                  <a:pt x="120" y="244"/>
                </a:moveTo>
                <a:lnTo>
                  <a:pt x="120" y="246"/>
                </a:lnTo>
                <a:lnTo>
                  <a:pt x="118" y="250"/>
                </a:lnTo>
                <a:lnTo>
                  <a:pt x="112" y="255"/>
                </a:lnTo>
                <a:lnTo>
                  <a:pt x="92" y="272"/>
                </a:lnTo>
                <a:lnTo>
                  <a:pt x="82" y="282"/>
                </a:lnTo>
                <a:lnTo>
                  <a:pt x="73" y="291"/>
                </a:lnTo>
                <a:lnTo>
                  <a:pt x="63" y="301"/>
                </a:lnTo>
                <a:lnTo>
                  <a:pt x="61" y="306"/>
                </a:lnTo>
                <a:lnTo>
                  <a:pt x="57" y="312"/>
                </a:lnTo>
                <a:lnTo>
                  <a:pt x="55" y="318"/>
                </a:lnTo>
                <a:lnTo>
                  <a:pt x="53" y="319"/>
                </a:lnTo>
                <a:lnTo>
                  <a:pt x="51" y="319"/>
                </a:lnTo>
                <a:lnTo>
                  <a:pt x="45" y="323"/>
                </a:lnTo>
                <a:lnTo>
                  <a:pt x="41" y="323"/>
                </a:lnTo>
                <a:lnTo>
                  <a:pt x="37" y="325"/>
                </a:lnTo>
                <a:lnTo>
                  <a:pt x="35" y="327"/>
                </a:lnTo>
                <a:lnTo>
                  <a:pt x="33" y="329"/>
                </a:lnTo>
                <a:lnTo>
                  <a:pt x="29" y="336"/>
                </a:lnTo>
                <a:lnTo>
                  <a:pt x="28" y="338"/>
                </a:lnTo>
                <a:lnTo>
                  <a:pt x="24" y="340"/>
                </a:lnTo>
                <a:lnTo>
                  <a:pt x="16" y="344"/>
                </a:lnTo>
                <a:lnTo>
                  <a:pt x="6" y="348"/>
                </a:lnTo>
                <a:lnTo>
                  <a:pt x="4" y="352"/>
                </a:lnTo>
                <a:lnTo>
                  <a:pt x="0" y="355"/>
                </a:lnTo>
                <a:lnTo>
                  <a:pt x="161" y="335"/>
                </a:lnTo>
                <a:lnTo>
                  <a:pt x="260" y="318"/>
                </a:lnTo>
                <a:lnTo>
                  <a:pt x="382" y="297"/>
                </a:lnTo>
                <a:lnTo>
                  <a:pt x="439" y="285"/>
                </a:lnTo>
                <a:lnTo>
                  <a:pt x="488" y="278"/>
                </a:lnTo>
                <a:lnTo>
                  <a:pt x="521" y="270"/>
                </a:lnTo>
                <a:lnTo>
                  <a:pt x="533" y="268"/>
                </a:lnTo>
                <a:lnTo>
                  <a:pt x="537" y="267"/>
                </a:lnTo>
                <a:lnTo>
                  <a:pt x="544" y="263"/>
                </a:lnTo>
                <a:lnTo>
                  <a:pt x="556" y="259"/>
                </a:lnTo>
                <a:lnTo>
                  <a:pt x="576" y="255"/>
                </a:lnTo>
                <a:lnTo>
                  <a:pt x="591" y="253"/>
                </a:lnTo>
                <a:lnTo>
                  <a:pt x="611" y="251"/>
                </a:lnTo>
                <a:lnTo>
                  <a:pt x="615" y="244"/>
                </a:lnTo>
                <a:lnTo>
                  <a:pt x="619" y="236"/>
                </a:lnTo>
                <a:lnTo>
                  <a:pt x="621" y="232"/>
                </a:lnTo>
                <a:lnTo>
                  <a:pt x="619" y="229"/>
                </a:lnTo>
                <a:lnTo>
                  <a:pt x="615" y="225"/>
                </a:lnTo>
                <a:lnTo>
                  <a:pt x="609" y="221"/>
                </a:lnTo>
                <a:lnTo>
                  <a:pt x="603" y="219"/>
                </a:lnTo>
                <a:lnTo>
                  <a:pt x="597" y="217"/>
                </a:lnTo>
                <a:lnTo>
                  <a:pt x="593" y="215"/>
                </a:lnTo>
                <a:lnTo>
                  <a:pt x="589" y="215"/>
                </a:lnTo>
                <a:lnTo>
                  <a:pt x="585" y="215"/>
                </a:lnTo>
                <a:lnTo>
                  <a:pt x="585" y="217"/>
                </a:lnTo>
                <a:lnTo>
                  <a:pt x="583" y="219"/>
                </a:lnTo>
                <a:lnTo>
                  <a:pt x="583" y="221"/>
                </a:lnTo>
                <a:lnTo>
                  <a:pt x="574" y="219"/>
                </a:lnTo>
                <a:lnTo>
                  <a:pt x="564" y="215"/>
                </a:lnTo>
                <a:lnTo>
                  <a:pt x="558" y="214"/>
                </a:lnTo>
                <a:lnTo>
                  <a:pt x="554" y="212"/>
                </a:lnTo>
                <a:lnTo>
                  <a:pt x="550" y="208"/>
                </a:lnTo>
                <a:lnTo>
                  <a:pt x="548" y="204"/>
                </a:lnTo>
                <a:lnTo>
                  <a:pt x="544" y="198"/>
                </a:lnTo>
                <a:lnTo>
                  <a:pt x="542" y="197"/>
                </a:lnTo>
                <a:lnTo>
                  <a:pt x="540" y="197"/>
                </a:lnTo>
                <a:lnTo>
                  <a:pt x="533" y="198"/>
                </a:lnTo>
                <a:lnTo>
                  <a:pt x="525" y="198"/>
                </a:lnTo>
                <a:lnTo>
                  <a:pt x="515" y="197"/>
                </a:lnTo>
                <a:lnTo>
                  <a:pt x="511" y="197"/>
                </a:lnTo>
                <a:lnTo>
                  <a:pt x="511" y="195"/>
                </a:lnTo>
                <a:lnTo>
                  <a:pt x="513" y="195"/>
                </a:lnTo>
                <a:lnTo>
                  <a:pt x="527" y="195"/>
                </a:lnTo>
                <a:lnTo>
                  <a:pt x="548" y="195"/>
                </a:lnTo>
                <a:lnTo>
                  <a:pt x="550" y="195"/>
                </a:lnTo>
                <a:lnTo>
                  <a:pt x="552" y="197"/>
                </a:lnTo>
                <a:lnTo>
                  <a:pt x="554" y="200"/>
                </a:lnTo>
                <a:lnTo>
                  <a:pt x="556" y="204"/>
                </a:lnTo>
                <a:lnTo>
                  <a:pt x="560" y="204"/>
                </a:lnTo>
                <a:lnTo>
                  <a:pt x="564" y="204"/>
                </a:lnTo>
                <a:lnTo>
                  <a:pt x="566" y="206"/>
                </a:lnTo>
                <a:lnTo>
                  <a:pt x="568" y="212"/>
                </a:lnTo>
                <a:lnTo>
                  <a:pt x="570" y="214"/>
                </a:lnTo>
                <a:lnTo>
                  <a:pt x="572" y="214"/>
                </a:lnTo>
                <a:lnTo>
                  <a:pt x="574" y="215"/>
                </a:lnTo>
                <a:lnTo>
                  <a:pt x="578" y="215"/>
                </a:lnTo>
                <a:lnTo>
                  <a:pt x="580" y="208"/>
                </a:lnTo>
                <a:lnTo>
                  <a:pt x="580" y="204"/>
                </a:lnTo>
                <a:lnTo>
                  <a:pt x="580" y="202"/>
                </a:lnTo>
                <a:lnTo>
                  <a:pt x="578" y="198"/>
                </a:lnTo>
                <a:lnTo>
                  <a:pt x="574" y="195"/>
                </a:lnTo>
                <a:lnTo>
                  <a:pt x="570" y="191"/>
                </a:lnTo>
                <a:lnTo>
                  <a:pt x="566" y="187"/>
                </a:lnTo>
                <a:lnTo>
                  <a:pt x="562" y="181"/>
                </a:lnTo>
                <a:lnTo>
                  <a:pt x="564" y="172"/>
                </a:lnTo>
                <a:lnTo>
                  <a:pt x="570" y="172"/>
                </a:lnTo>
                <a:lnTo>
                  <a:pt x="576" y="170"/>
                </a:lnTo>
                <a:lnTo>
                  <a:pt x="578" y="168"/>
                </a:lnTo>
                <a:lnTo>
                  <a:pt x="578" y="166"/>
                </a:lnTo>
                <a:lnTo>
                  <a:pt x="574" y="163"/>
                </a:lnTo>
                <a:lnTo>
                  <a:pt x="566" y="159"/>
                </a:lnTo>
                <a:lnTo>
                  <a:pt x="566" y="155"/>
                </a:lnTo>
                <a:lnTo>
                  <a:pt x="562" y="151"/>
                </a:lnTo>
                <a:lnTo>
                  <a:pt x="558" y="151"/>
                </a:lnTo>
                <a:lnTo>
                  <a:pt x="554" y="149"/>
                </a:lnTo>
                <a:lnTo>
                  <a:pt x="546" y="147"/>
                </a:lnTo>
                <a:lnTo>
                  <a:pt x="542" y="146"/>
                </a:lnTo>
                <a:lnTo>
                  <a:pt x="540" y="144"/>
                </a:lnTo>
                <a:lnTo>
                  <a:pt x="538" y="140"/>
                </a:lnTo>
                <a:lnTo>
                  <a:pt x="535" y="136"/>
                </a:lnTo>
                <a:lnTo>
                  <a:pt x="531" y="132"/>
                </a:lnTo>
                <a:lnTo>
                  <a:pt x="525" y="130"/>
                </a:lnTo>
                <a:lnTo>
                  <a:pt x="511" y="123"/>
                </a:lnTo>
                <a:lnTo>
                  <a:pt x="507" y="119"/>
                </a:lnTo>
                <a:lnTo>
                  <a:pt x="503" y="115"/>
                </a:lnTo>
                <a:lnTo>
                  <a:pt x="503" y="113"/>
                </a:lnTo>
                <a:lnTo>
                  <a:pt x="501" y="112"/>
                </a:lnTo>
                <a:lnTo>
                  <a:pt x="499" y="110"/>
                </a:lnTo>
                <a:lnTo>
                  <a:pt x="490" y="108"/>
                </a:lnTo>
                <a:lnTo>
                  <a:pt x="482" y="106"/>
                </a:lnTo>
                <a:lnTo>
                  <a:pt x="480" y="104"/>
                </a:lnTo>
                <a:lnTo>
                  <a:pt x="478" y="102"/>
                </a:lnTo>
                <a:lnTo>
                  <a:pt x="490" y="102"/>
                </a:lnTo>
                <a:lnTo>
                  <a:pt x="493" y="102"/>
                </a:lnTo>
                <a:lnTo>
                  <a:pt x="497" y="104"/>
                </a:lnTo>
                <a:lnTo>
                  <a:pt x="505" y="106"/>
                </a:lnTo>
                <a:lnTo>
                  <a:pt x="509" y="110"/>
                </a:lnTo>
                <a:lnTo>
                  <a:pt x="511" y="112"/>
                </a:lnTo>
                <a:lnTo>
                  <a:pt x="515" y="117"/>
                </a:lnTo>
                <a:lnTo>
                  <a:pt x="523" y="121"/>
                </a:lnTo>
                <a:lnTo>
                  <a:pt x="540" y="134"/>
                </a:lnTo>
                <a:lnTo>
                  <a:pt x="558" y="142"/>
                </a:lnTo>
                <a:lnTo>
                  <a:pt x="562" y="144"/>
                </a:lnTo>
                <a:lnTo>
                  <a:pt x="564" y="144"/>
                </a:lnTo>
                <a:lnTo>
                  <a:pt x="564" y="142"/>
                </a:lnTo>
                <a:lnTo>
                  <a:pt x="564" y="136"/>
                </a:lnTo>
                <a:lnTo>
                  <a:pt x="564" y="132"/>
                </a:lnTo>
                <a:lnTo>
                  <a:pt x="566" y="125"/>
                </a:lnTo>
                <a:lnTo>
                  <a:pt x="566" y="123"/>
                </a:lnTo>
                <a:lnTo>
                  <a:pt x="568" y="119"/>
                </a:lnTo>
                <a:lnTo>
                  <a:pt x="566" y="117"/>
                </a:lnTo>
                <a:lnTo>
                  <a:pt x="564" y="117"/>
                </a:lnTo>
                <a:lnTo>
                  <a:pt x="560" y="115"/>
                </a:lnTo>
                <a:lnTo>
                  <a:pt x="554" y="115"/>
                </a:lnTo>
                <a:lnTo>
                  <a:pt x="550" y="113"/>
                </a:lnTo>
                <a:lnTo>
                  <a:pt x="546" y="112"/>
                </a:lnTo>
                <a:lnTo>
                  <a:pt x="544" y="110"/>
                </a:lnTo>
                <a:lnTo>
                  <a:pt x="542" y="106"/>
                </a:lnTo>
                <a:lnTo>
                  <a:pt x="538" y="104"/>
                </a:lnTo>
                <a:lnTo>
                  <a:pt x="535" y="104"/>
                </a:lnTo>
                <a:lnTo>
                  <a:pt x="529" y="104"/>
                </a:lnTo>
                <a:lnTo>
                  <a:pt x="515" y="102"/>
                </a:lnTo>
                <a:lnTo>
                  <a:pt x="507" y="100"/>
                </a:lnTo>
                <a:lnTo>
                  <a:pt x="503" y="98"/>
                </a:lnTo>
                <a:lnTo>
                  <a:pt x="503" y="94"/>
                </a:lnTo>
                <a:lnTo>
                  <a:pt x="501" y="91"/>
                </a:lnTo>
                <a:lnTo>
                  <a:pt x="499" y="89"/>
                </a:lnTo>
                <a:lnTo>
                  <a:pt x="497" y="87"/>
                </a:lnTo>
                <a:lnTo>
                  <a:pt x="493" y="87"/>
                </a:lnTo>
                <a:lnTo>
                  <a:pt x="484" y="87"/>
                </a:lnTo>
                <a:lnTo>
                  <a:pt x="480" y="87"/>
                </a:lnTo>
                <a:lnTo>
                  <a:pt x="478" y="87"/>
                </a:lnTo>
                <a:lnTo>
                  <a:pt x="474" y="87"/>
                </a:lnTo>
                <a:lnTo>
                  <a:pt x="472" y="85"/>
                </a:lnTo>
                <a:lnTo>
                  <a:pt x="470" y="83"/>
                </a:lnTo>
                <a:lnTo>
                  <a:pt x="468" y="79"/>
                </a:lnTo>
                <a:lnTo>
                  <a:pt x="468" y="76"/>
                </a:lnTo>
                <a:lnTo>
                  <a:pt x="468" y="72"/>
                </a:lnTo>
                <a:lnTo>
                  <a:pt x="472" y="66"/>
                </a:lnTo>
                <a:lnTo>
                  <a:pt x="474" y="66"/>
                </a:lnTo>
                <a:lnTo>
                  <a:pt x="476" y="64"/>
                </a:lnTo>
                <a:lnTo>
                  <a:pt x="480" y="60"/>
                </a:lnTo>
                <a:lnTo>
                  <a:pt x="482" y="57"/>
                </a:lnTo>
                <a:lnTo>
                  <a:pt x="486" y="51"/>
                </a:lnTo>
                <a:lnTo>
                  <a:pt x="486" y="45"/>
                </a:lnTo>
                <a:lnTo>
                  <a:pt x="486" y="42"/>
                </a:lnTo>
                <a:lnTo>
                  <a:pt x="486" y="38"/>
                </a:lnTo>
                <a:lnTo>
                  <a:pt x="484" y="34"/>
                </a:lnTo>
                <a:lnTo>
                  <a:pt x="482" y="32"/>
                </a:lnTo>
                <a:lnTo>
                  <a:pt x="474" y="25"/>
                </a:lnTo>
                <a:lnTo>
                  <a:pt x="462" y="17"/>
                </a:lnTo>
                <a:lnTo>
                  <a:pt x="452" y="13"/>
                </a:lnTo>
                <a:lnTo>
                  <a:pt x="441" y="8"/>
                </a:lnTo>
                <a:lnTo>
                  <a:pt x="429" y="4"/>
                </a:lnTo>
                <a:lnTo>
                  <a:pt x="421" y="0"/>
                </a:lnTo>
                <a:lnTo>
                  <a:pt x="415" y="17"/>
                </a:lnTo>
                <a:lnTo>
                  <a:pt x="396" y="8"/>
                </a:lnTo>
                <a:lnTo>
                  <a:pt x="382" y="2"/>
                </a:lnTo>
                <a:lnTo>
                  <a:pt x="376" y="2"/>
                </a:lnTo>
                <a:lnTo>
                  <a:pt x="370" y="4"/>
                </a:lnTo>
                <a:lnTo>
                  <a:pt x="368" y="9"/>
                </a:lnTo>
                <a:lnTo>
                  <a:pt x="366" y="17"/>
                </a:lnTo>
                <a:lnTo>
                  <a:pt x="366" y="21"/>
                </a:lnTo>
                <a:lnTo>
                  <a:pt x="364" y="26"/>
                </a:lnTo>
                <a:lnTo>
                  <a:pt x="360" y="34"/>
                </a:lnTo>
                <a:lnTo>
                  <a:pt x="354" y="42"/>
                </a:lnTo>
                <a:lnTo>
                  <a:pt x="349" y="47"/>
                </a:lnTo>
                <a:lnTo>
                  <a:pt x="337" y="60"/>
                </a:lnTo>
                <a:lnTo>
                  <a:pt x="331" y="66"/>
                </a:lnTo>
                <a:lnTo>
                  <a:pt x="329" y="74"/>
                </a:lnTo>
                <a:lnTo>
                  <a:pt x="327" y="89"/>
                </a:lnTo>
                <a:lnTo>
                  <a:pt x="325" y="94"/>
                </a:lnTo>
                <a:lnTo>
                  <a:pt x="321" y="102"/>
                </a:lnTo>
                <a:lnTo>
                  <a:pt x="317" y="106"/>
                </a:lnTo>
                <a:lnTo>
                  <a:pt x="311" y="110"/>
                </a:lnTo>
                <a:lnTo>
                  <a:pt x="309" y="110"/>
                </a:lnTo>
                <a:lnTo>
                  <a:pt x="305" y="110"/>
                </a:lnTo>
                <a:lnTo>
                  <a:pt x="300" y="108"/>
                </a:lnTo>
                <a:lnTo>
                  <a:pt x="294" y="104"/>
                </a:lnTo>
                <a:lnTo>
                  <a:pt x="292" y="102"/>
                </a:lnTo>
                <a:lnTo>
                  <a:pt x="290" y="102"/>
                </a:lnTo>
                <a:lnTo>
                  <a:pt x="286" y="102"/>
                </a:lnTo>
                <a:lnTo>
                  <a:pt x="284" y="104"/>
                </a:lnTo>
                <a:lnTo>
                  <a:pt x="284" y="108"/>
                </a:lnTo>
                <a:lnTo>
                  <a:pt x="282" y="113"/>
                </a:lnTo>
                <a:lnTo>
                  <a:pt x="278" y="130"/>
                </a:lnTo>
                <a:lnTo>
                  <a:pt x="274" y="142"/>
                </a:lnTo>
                <a:lnTo>
                  <a:pt x="270" y="153"/>
                </a:lnTo>
                <a:lnTo>
                  <a:pt x="260" y="174"/>
                </a:lnTo>
                <a:lnTo>
                  <a:pt x="255" y="195"/>
                </a:lnTo>
                <a:lnTo>
                  <a:pt x="253" y="198"/>
                </a:lnTo>
                <a:lnTo>
                  <a:pt x="251" y="200"/>
                </a:lnTo>
                <a:lnTo>
                  <a:pt x="251" y="202"/>
                </a:lnTo>
                <a:lnTo>
                  <a:pt x="253" y="206"/>
                </a:lnTo>
                <a:lnTo>
                  <a:pt x="255" y="208"/>
                </a:lnTo>
                <a:lnTo>
                  <a:pt x="257" y="210"/>
                </a:lnTo>
                <a:lnTo>
                  <a:pt x="259" y="212"/>
                </a:lnTo>
                <a:lnTo>
                  <a:pt x="259" y="214"/>
                </a:lnTo>
                <a:lnTo>
                  <a:pt x="257" y="217"/>
                </a:lnTo>
                <a:lnTo>
                  <a:pt x="249" y="219"/>
                </a:lnTo>
                <a:lnTo>
                  <a:pt x="229" y="231"/>
                </a:lnTo>
                <a:lnTo>
                  <a:pt x="221" y="234"/>
                </a:lnTo>
                <a:lnTo>
                  <a:pt x="213" y="236"/>
                </a:lnTo>
                <a:lnTo>
                  <a:pt x="208" y="238"/>
                </a:lnTo>
                <a:lnTo>
                  <a:pt x="206" y="240"/>
                </a:lnTo>
                <a:lnTo>
                  <a:pt x="206" y="244"/>
                </a:lnTo>
                <a:lnTo>
                  <a:pt x="204" y="248"/>
                </a:lnTo>
                <a:lnTo>
                  <a:pt x="202" y="251"/>
                </a:lnTo>
                <a:lnTo>
                  <a:pt x="198" y="253"/>
                </a:lnTo>
                <a:lnTo>
                  <a:pt x="194" y="253"/>
                </a:lnTo>
                <a:lnTo>
                  <a:pt x="190" y="255"/>
                </a:lnTo>
                <a:lnTo>
                  <a:pt x="176" y="255"/>
                </a:lnTo>
                <a:lnTo>
                  <a:pt x="174" y="253"/>
                </a:lnTo>
                <a:lnTo>
                  <a:pt x="172" y="253"/>
                </a:lnTo>
                <a:lnTo>
                  <a:pt x="170" y="250"/>
                </a:lnTo>
                <a:lnTo>
                  <a:pt x="168" y="250"/>
                </a:lnTo>
                <a:lnTo>
                  <a:pt x="163" y="259"/>
                </a:lnTo>
                <a:lnTo>
                  <a:pt x="159" y="265"/>
                </a:lnTo>
                <a:lnTo>
                  <a:pt x="157" y="267"/>
                </a:lnTo>
                <a:lnTo>
                  <a:pt x="155" y="268"/>
                </a:lnTo>
                <a:lnTo>
                  <a:pt x="149" y="268"/>
                </a:lnTo>
                <a:lnTo>
                  <a:pt x="139" y="267"/>
                </a:lnTo>
                <a:lnTo>
                  <a:pt x="135" y="265"/>
                </a:lnTo>
                <a:lnTo>
                  <a:pt x="131" y="263"/>
                </a:lnTo>
                <a:lnTo>
                  <a:pt x="127" y="261"/>
                </a:lnTo>
                <a:lnTo>
                  <a:pt x="123" y="257"/>
                </a:lnTo>
                <a:lnTo>
                  <a:pt x="121" y="255"/>
                </a:lnTo>
                <a:lnTo>
                  <a:pt x="121" y="251"/>
                </a:lnTo>
                <a:lnTo>
                  <a:pt x="120" y="248"/>
                </a:lnTo>
                <a:lnTo>
                  <a:pt x="120" y="244"/>
                </a:lnTo>
                <a:close/>
              </a:path>
            </a:pathLst>
          </a:custGeom>
          <a:solidFill>
            <a:schemeClr val="bg1">
              <a:lumMod val="8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49" name="Freeform 36">
            <a:extLst>
              <a:ext uri="{FF2B5EF4-FFF2-40B4-BE49-F238E27FC236}">
                <a16:creationId xmlns:a16="http://schemas.microsoft.com/office/drawing/2014/main" id="{C018886E-AFEB-8BED-6059-975714DB785A}"/>
              </a:ext>
            </a:extLst>
          </p:cNvPr>
          <p:cNvSpPr>
            <a:spLocks/>
          </p:cNvSpPr>
          <p:nvPr/>
        </p:nvSpPr>
        <p:spPr bwMode="auto">
          <a:xfrm>
            <a:off x="6971542" y="2607795"/>
            <a:ext cx="100137" cy="67111"/>
          </a:xfrm>
          <a:custGeom>
            <a:avLst/>
            <a:gdLst>
              <a:gd name="T0" fmla="*/ 2147483647 w 80"/>
              <a:gd name="T1" fmla="*/ 2147483647 h 51"/>
              <a:gd name="T2" fmla="*/ 0 w 80"/>
              <a:gd name="T3" fmla="*/ 2147483647 h 51"/>
              <a:gd name="T4" fmla="*/ 0 w 80"/>
              <a:gd name="T5" fmla="*/ 2147483647 h 51"/>
              <a:gd name="T6" fmla="*/ 2147483647 w 80"/>
              <a:gd name="T7" fmla="*/ 2147483647 h 51"/>
              <a:gd name="T8" fmla="*/ 2147483647 w 80"/>
              <a:gd name="T9" fmla="*/ 2147483647 h 51"/>
              <a:gd name="T10" fmla="*/ 2147483647 w 80"/>
              <a:gd name="T11" fmla="*/ 2147483647 h 51"/>
              <a:gd name="T12" fmla="*/ 2147483647 w 80"/>
              <a:gd name="T13" fmla="*/ 2147483647 h 51"/>
              <a:gd name="T14" fmla="*/ 2147483647 w 80"/>
              <a:gd name="T15" fmla="*/ 2147483647 h 51"/>
              <a:gd name="T16" fmla="*/ 2147483647 w 80"/>
              <a:gd name="T17" fmla="*/ 2147483647 h 51"/>
              <a:gd name="T18" fmla="*/ 2147483647 w 80"/>
              <a:gd name="T19" fmla="*/ 2147483647 h 51"/>
              <a:gd name="T20" fmla="*/ 2147483647 w 80"/>
              <a:gd name="T21" fmla="*/ 2147483647 h 51"/>
              <a:gd name="T22" fmla="*/ 2147483647 w 80"/>
              <a:gd name="T23" fmla="*/ 2147483647 h 51"/>
              <a:gd name="T24" fmla="*/ 2147483647 w 80"/>
              <a:gd name="T25" fmla="*/ 2147483647 h 51"/>
              <a:gd name="T26" fmla="*/ 2147483647 w 80"/>
              <a:gd name="T27" fmla="*/ 2147483647 h 51"/>
              <a:gd name="T28" fmla="*/ 2147483647 w 80"/>
              <a:gd name="T29" fmla="*/ 2147483647 h 51"/>
              <a:gd name="T30" fmla="*/ 2147483647 w 80"/>
              <a:gd name="T31" fmla="*/ 2147483647 h 51"/>
              <a:gd name="T32" fmla="*/ 2147483647 w 80"/>
              <a:gd name="T33" fmla="*/ 2147483647 h 51"/>
              <a:gd name="T34" fmla="*/ 2147483647 w 80"/>
              <a:gd name="T35" fmla="*/ 2147483647 h 51"/>
              <a:gd name="T36" fmla="*/ 2147483647 w 80"/>
              <a:gd name="T37" fmla="*/ 2147483647 h 51"/>
              <a:gd name="T38" fmla="*/ 2147483647 w 80"/>
              <a:gd name="T39" fmla="*/ 2147483647 h 51"/>
              <a:gd name="T40" fmla="*/ 2147483647 w 80"/>
              <a:gd name="T41" fmla="*/ 2147483647 h 51"/>
              <a:gd name="T42" fmla="*/ 2147483647 w 80"/>
              <a:gd name="T43" fmla="*/ 2147483647 h 51"/>
              <a:gd name="T44" fmla="*/ 2147483647 w 80"/>
              <a:gd name="T45" fmla="*/ 2147483647 h 51"/>
              <a:gd name="T46" fmla="*/ 2147483647 w 80"/>
              <a:gd name="T47" fmla="*/ 2147483647 h 51"/>
              <a:gd name="T48" fmla="*/ 2147483647 w 80"/>
              <a:gd name="T49" fmla="*/ 2147483647 h 51"/>
              <a:gd name="T50" fmla="*/ 2147483647 w 80"/>
              <a:gd name="T51" fmla="*/ 2147483647 h 51"/>
              <a:gd name="T52" fmla="*/ 2147483647 w 80"/>
              <a:gd name="T53" fmla="*/ 2147483647 h 51"/>
              <a:gd name="T54" fmla="*/ 2147483647 w 80"/>
              <a:gd name="T55" fmla="*/ 2147483647 h 51"/>
              <a:gd name="T56" fmla="*/ 2147483647 w 80"/>
              <a:gd name="T57" fmla="*/ 2147483647 h 51"/>
              <a:gd name="T58" fmla="*/ 2147483647 w 80"/>
              <a:gd name="T59" fmla="*/ 0 h 51"/>
              <a:gd name="T60" fmla="*/ 2147483647 w 80"/>
              <a:gd name="T61" fmla="*/ 2147483647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51">
                <a:moveTo>
                  <a:pt x="2" y="15"/>
                </a:moveTo>
                <a:lnTo>
                  <a:pt x="0" y="19"/>
                </a:lnTo>
                <a:lnTo>
                  <a:pt x="0" y="23"/>
                </a:lnTo>
                <a:lnTo>
                  <a:pt x="2" y="30"/>
                </a:lnTo>
                <a:lnTo>
                  <a:pt x="4" y="32"/>
                </a:lnTo>
                <a:lnTo>
                  <a:pt x="6" y="32"/>
                </a:lnTo>
                <a:lnTo>
                  <a:pt x="8" y="30"/>
                </a:lnTo>
                <a:lnTo>
                  <a:pt x="8" y="27"/>
                </a:lnTo>
                <a:lnTo>
                  <a:pt x="23" y="25"/>
                </a:lnTo>
                <a:lnTo>
                  <a:pt x="29" y="36"/>
                </a:lnTo>
                <a:lnTo>
                  <a:pt x="41" y="38"/>
                </a:lnTo>
                <a:lnTo>
                  <a:pt x="51" y="38"/>
                </a:lnTo>
                <a:lnTo>
                  <a:pt x="57" y="40"/>
                </a:lnTo>
                <a:lnTo>
                  <a:pt x="61" y="42"/>
                </a:lnTo>
                <a:lnTo>
                  <a:pt x="66" y="44"/>
                </a:lnTo>
                <a:lnTo>
                  <a:pt x="70" y="49"/>
                </a:lnTo>
                <a:lnTo>
                  <a:pt x="72" y="49"/>
                </a:lnTo>
                <a:lnTo>
                  <a:pt x="76" y="51"/>
                </a:lnTo>
                <a:lnTo>
                  <a:pt x="78" y="51"/>
                </a:lnTo>
                <a:lnTo>
                  <a:pt x="80" y="49"/>
                </a:lnTo>
                <a:lnTo>
                  <a:pt x="80" y="47"/>
                </a:lnTo>
                <a:lnTo>
                  <a:pt x="78" y="45"/>
                </a:lnTo>
                <a:lnTo>
                  <a:pt x="72" y="36"/>
                </a:lnTo>
                <a:lnTo>
                  <a:pt x="68" y="32"/>
                </a:lnTo>
                <a:lnTo>
                  <a:pt x="68" y="28"/>
                </a:lnTo>
                <a:lnTo>
                  <a:pt x="68" y="23"/>
                </a:lnTo>
                <a:lnTo>
                  <a:pt x="66" y="19"/>
                </a:lnTo>
                <a:lnTo>
                  <a:pt x="66" y="13"/>
                </a:lnTo>
                <a:lnTo>
                  <a:pt x="63" y="8"/>
                </a:lnTo>
                <a:lnTo>
                  <a:pt x="55" y="0"/>
                </a:lnTo>
                <a:lnTo>
                  <a:pt x="2" y="15"/>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0" name="Freeform 37">
            <a:extLst>
              <a:ext uri="{FF2B5EF4-FFF2-40B4-BE49-F238E27FC236}">
                <a16:creationId xmlns:a16="http://schemas.microsoft.com/office/drawing/2014/main" id="{A217C406-A95F-8DF3-E603-B581DE96E149}"/>
              </a:ext>
            </a:extLst>
          </p:cNvPr>
          <p:cNvSpPr>
            <a:spLocks/>
          </p:cNvSpPr>
          <p:nvPr/>
        </p:nvSpPr>
        <p:spPr bwMode="auto">
          <a:xfrm>
            <a:off x="6971542" y="2604939"/>
            <a:ext cx="100137" cy="68540"/>
          </a:xfrm>
          <a:custGeom>
            <a:avLst/>
            <a:gdLst>
              <a:gd name="T0" fmla="*/ 2147483647 w 78"/>
              <a:gd name="T1" fmla="*/ 2147483647 h 51"/>
              <a:gd name="T2" fmla="*/ 0 w 78"/>
              <a:gd name="T3" fmla="*/ 2147483647 h 51"/>
              <a:gd name="T4" fmla="*/ 2147483647 w 78"/>
              <a:gd name="T5" fmla="*/ 2147483647 h 51"/>
              <a:gd name="T6" fmla="*/ 2147483647 w 78"/>
              <a:gd name="T7" fmla="*/ 2147483647 h 51"/>
              <a:gd name="T8" fmla="*/ 2147483647 w 78"/>
              <a:gd name="T9" fmla="*/ 2147483647 h 51"/>
              <a:gd name="T10" fmla="*/ 2147483647 w 78"/>
              <a:gd name="T11" fmla="*/ 2147483647 h 51"/>
              <a:gd name="T12" fmla="*/ 2147483647 w 78"/>
              <a:gd name="T13" fmla="*/ 2147483647 h 51"/>
              <a:gd name="T14" fmla="*/ 2147483647 w 78"/>
              <a:gd name="T15" fmla="*/ 2147483647 h 51"/>
              <a:gd name="T16" fmla="*/ 2147483647 w 78"/>
              <a:gd name="T17" fmla="*/ 2147483647 h 51"/>
              <a:gd name="T18" fmla="*/ 2147483647 w 78"/>
              <a:gd name="T19" fmla="*/ 2147483647 h 51"/>
              <a:gd name="T20" fmla="*/ 2147483647 w 78"/>
              <a:gd name="T21" fmla="*/ 2147483647 h 51"/>
              <a:gd name="T22" fmla="*/ 2147483647 w 78"/>
              <a:gd name="T23" fmla="*/ 2147483647 h 51"/>
              <a:gd name="T24" fmla="*/ 2147483647 w 78"/>
              <a:gd name="T25" fmla="*/ 2147483647 h 51"/>
              <a:gd name="T26" fmla="*/ 2147483647 w 78"/>
              <a:gd name="T27" fmla="*/ 2147483647 h 51"/>
              <a:gd name="T28" fmla="*/ 2147483647 w 78"/>
              <a:gd name="T29" fmla="*/ 2147483647 h 51"/>
              <a:gd name="T30" fmla="*/ 2147483647 w 78"/>
              <a:gd name="T31" fmla="*/ 2147483647 h 51"/>
              <a:gd name="T32" fmla="*/ 2147483647 w 78"/>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51">
                <a:moveTo>
                  <a:pt x="2" y="17"/>
                </a:moveTo>
                <a:lnTo>
                  <a:pt x="0" y="25"/>
                </a:lnTo>
                <a:lnTo>
                  <a:pt x="2" y="32"/>
                </a:lnTo>
                <a:lnTo>
                  <a:pt x="6" y="34"/>
                </a:lnTo>
                <a:lnTo>
                  <a:pt x="8" y="29"/>
                </a:lnTo>
                <a:lnTo>
                  <a:pt x="21" y="27"/>
                </a:lnTo>
                <a:lnTo>
                  <a:pt x="29" y="38"/>
                </a:lnTo>
                <a:lnTo>
                  <a:pt x="51" y="40"/>
                </a:lnTo>
                <a:lnTo>
                  <a:pt x="61" y="44"/>
                </a:lnTo>
                <a:lnTo>
                  <a:pt x="70" y="51"/>
                </a:lnTo>
                <a:lnTo>
                  <a:pt x="78" y="51"/>
                </a:lnTo>
                <a:lnTo>
                  <a:pt x="78" y="47"/>
                </a:lnTo>
                <a:lnTo>
                  <a:pt x="72" y="38"/>
                </a:lnTo>
                <a:lnTo>
                  <a:pt x="68" y="30"/>
                </a:lnTo>
                <a:lnTo>
                  <a:pt x="66" y="23"/>
                </a:lnTo>
                <a:lnTo>
                  <a:pt x="64" y="15"/>
                </a:lnTo>
                <a:lnTo>
                  <a:pt x="55" y="0"/>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1" name="Freeform 38">
            <a:extLst>
              <a:ext uri="{FF2B5EF4-FFF2-40B4-BE49-F238E27FC236}">
                <a16:creationId xmlns:a16="http://schemas.microsoft.com/office/drawing/2014/main" id="{4415BB6A-A658-2B35-3D08-9349D97E426B}"/>
              </a:ext>
            </a:extLst>
          </p:cNvPr>
          <p:cNvSpPr>
            <a:spLocks/>
          </p:cNvSpPr>
          <p:nvPr/>
        </p:nvSpPr>
        <p:spPr bwMode="auto">
          <a:xfrm>
            <a:off x="6186336" y="2237965"/>
            <a:ext cx="427571" cy="512621"/>
          </a:xfrm>
          <a:custGeom>
            <a:avLst/>
            <a:gdLst>
              <a:gd name="T0" fmla="*/ 2147483647 w 344"/>
              <a:gd name="T1" fmla="*/ 2147483647 h 388"/>
              <a:gd name="T2" fmla="*/ 2147483647 w 344"/>
              <a:gd name="T3" fmla="*/ 2147483647 h 388"/>
              <a:gd name="T4" fmla="*/ 2147483647 w 344"/>
              <a:gd name="T5" fmla="*/ 2147483647 h 388"/>
              <a:gd name="T6" fmla="*/ 2147483647 w 344"/>
              <a:gd name="T7" fmla="*/ 2147483647 h 388"/>
              <a:gd name="T8" fmla="*/ 2147483647 w 344"/>
              <a:gd name="T9" fmla="*/ 2147483647 h 388"/>
              <a:gd name="T10" fmla="*/ 2147483647 w 344"/>
              <a:gd name="T11" fmla="*/ 2147483647 h 388"/>
              <a:gd name="T12" fmla="*/ 2147483647 w 344"/>
              <a:gd name="T13" fmla="*/ 2147483647 h 388"/>
              <a:gd name="T14" fmla="*/ 2147483647 w 344"/>
              <a:gd name="T15" fmla="*/ 2147483647 h 388"/>
              <a:gd name="T16" fmla="*/ 2147483647 w 344"/>
              <a:gd name="T17" fmla="*/ 2147483647 h 388"/>
              <a:gd name="T18" fmla="*/ 2147483647 w 344"/>
              <a:gd name="T19" fmla="*/ 2147483647 h 388"/>
              <a:gd name="T20" fmla="*/ 2147483647 w 344"/>
              <a:gd name="T21" fmla="*/ 2147483647 h 388"/>
              <a:gd name="T22" fmla="*/ 2147483647 w 344"/>
              <a:gd name="T23" fmla="*/ 2147483647 h 388"/>
              <a:gd name="T24" fmla="*/ 2147483647 w 344"/>
              <a:gd name="T25" fmla="*/ 2147483647 h 388"/>
              <a:gd name="T26" fmla="*/ 2147483647 w 344"/>
              <a:gd name="T27" fmla="*/ 2147483647 h 388"/>
              <a:gd name="T28" fmla="*/ 2147483647 w 344"/>
              <a:gd name="T29" fmla="*/ 2147483647 h 388"/>
              <a:gd name="T30" fmla="*/ 2147483647 w 344"/>
              <a:gd name="T31" fmla="*/ 2147483647 h 388"/>
              <a:gd name="T32" fmla="*/ 2147483647 w 344"/>
              <a:gd name="T33" fmla="*/ 2147483647 h 388"/>
              <a:gd name="T34" fmla="*/ 2147483647 w 344"/>
              <a:gd name="T35" fmla="*/ 2147483647 h 388"/>
              <a:gd name="T36" fmla="*/ 2147483647 w 344"/>
              <a:gd name="T37" fmla="*/ 2147483647 h 388"/>
              <a:gd name="T38" fmla="*/ 2147483647 w 344"/>
              <a:gd name="T39" fmla="*/ 2147483647 h 388"/>
              <a:gd name="T40" fmla="*/ 2147483647 w 344"/>
              <a:gd name="T41" fmla="*/ 2147483647 h 388"/>
              <a:gd name="T42" fmla="*/ 2147483647 w 344"/>
              <a:gd name="T43" fmla="*/ 2147483647 h 388"/>
              <a:gd name="T44" fmla="*/ 2147483647 w 344"/>
              <a:gd name="T45" fmla="*/ 2147483647 h 388"/>
              <a:gd name="T46" fmla="*/ 2147483647 w 344"/>
              <a:gd name="T47" fmla="*/ 2147483647 h 388"/>
              <a:gd name="T48" fmla="*/ 2147483647 w 344"/>
              <a:gd name="T49" fmla="*/ 2147483647 h 388"/>
              <a:gd name="T50" fmla="*/ 2147483647 w 344"/>
              <a:gd name="T51" fmla="*/ 2147483647 h 388"/>
              <a:gd name="T52" fmla="*/ 2147483647 w 344"/>
              <a:gd name="T53" fmla="*/ 2147483647 h 388"/>
              <a:gd name="T54" fmla="*/ 2147483647 w 344"/>
              <a:gd name="T55" fmla="*/ 2147483647 h 388"/>
              <a:gd name="T56" fmla="*/ 2147483647 w 344"/>
              <a:gd name="T57" fmla="*/ 2147483647 h 388"/>
              <a:gd name="T58" fmla="*/ 2147483647 w 344"/>
              <a:gd name="T59" fmla="*/ 2147483647 h 388"/>
              <a:gd name="T60" fmla="*/ 2147483647 w 344"/>
              <a:gd name="T61" fmla="*/ 2147483647 h 388"/>
              <a:gd name="T62" fmla="*/ 2147483647 w 344"/>
              <a:gd name="T63" fmla="*/ 2147483647 h 388"/>
              <a:gd name="T64" fmla="*/ 2147483647 w 344"/>
              <a:gd name="T65" fmla="*/ 2147483647 h 388"/>
              <a:gd name="T66" fmla="*/ 2147483647 w 344"/>
              <a:gd name="T67" fmla="*/ 2147483647 h 388"/>
              <a:gd name="T68" fmla="*/ 2147483647 w 344"/>
              <a:gd name="T69" fmla="*/ 2147483647 h 388"/>
              <a:gd name="T70" fmla="*/ 2147483647 w 344"/>
              <a:gd name="T71" fmla="*/ 2147483647 h 388"/>
              <a:gd name="T72" fmla="*/ 2147483647 w 344"/>
              <a:gd name="T73" fmla="*/ 0 h 388"/>
              <a:gd name="T74" fmla="*/ 2147483647 w 344"/>
              <a:gd name="T75" fmla="*/ 2147483647 h 388"/>
              <a:gd name="T76" fmla="*/ 2147483647 w 344"/>
              <a:gd name="T77" fmla="*/ 2147483647 h 388"/>
              <a:gd name="T78" fmla="*/ 2147483647 w 344"/>
              <a:gd name="T79" fmla="*/ 2147483647 h 388"/>
              <a:gd name="T80" fmla="*/ 2147483647 w 344"/>
              <a:gd name="T81" fmla="*/ 2147483647 h 388"/>
              <a:gd name="T82" fmla="*/ 2147483647 w 344"/>
              <a:gd name="T83" fmla="*/ 2147483647 h 388"/>
              <a:gd name="T84" fmla="*/ 2147483647 w 344"/>
              <a:gd name="T85" fmla="*/ 2147483647 h 388"/>
              <a:gd name="T86" fmla="*/ 2147483647 w 344"/>
              <a:gd name="T87" fmla="*/ 2147483647 h 388"/>
              <a:gd name="T88" fmla="*/ 2147483647 w 344"/>
              <a:gd name="T89" fmla="*/ 2147483647 h 388"/>
              <a:gd name="T90" fmla="*/ 2147483647 w 344"/>
              <a:gd name="T91" fmla="*/ 2147483647 h 388"/>
              <a:gd name="T92" fmla="*/ 2147483647 w 344"/>
              <a:gd name="T93" fmla="*/ 2147483647 h 388"/>
              <a:gd name="T94" fmla="*/ 2147483647 w 344"/>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44" h="388">
                <a:moveTo>
                  <a:pt x="103" y="66"/>
                </a:moveTo>
                <a:lnTo>
                  <a:pt x="0" y="74"/>
                </a:lnTo>
                <a:lnTo>
                  <a:pt x="31" y="341"/>
                </a:lnTo>
                <a:lnTo>
                  <a:pt x="35" y="341"/>
                </a:lnTo>
                <a:lnTo>
                  <a:pt x="41" y="339"/>
                </a:lnTo>
                <a:lnTo>
                  <a:pt x="47" y="337"/>
                </a:lnTo>
                <a:lnTo>
                  <a:pt x="49" y="337"/>
                </a:lnTo>
                <a:lnTo>
                  <a:pt x="52" y="337"/>
                </a:lnTo>
                <a:lnTo>
                  <a:pt x="58" y="339"/>
                </a:lnTo>
                <a:lnTo>
                  <a:pt x="64" y="343"/>
                </a:lnTo>
                <a:lnTo>
                  <a:pt x="68" y="346"/>
                </a:lnTo>
                <a:lnTo>
                  <a:pt x="72" y="350"/>
                </a:lnTo>
                <a:lnTo>
                  <a:pt x="78" y="361"/>
                </a:lnTo>
                <a:lnTo>
                  <a:pt x="84" y="361"/>
                </a:lnTo>
                <a:lnTo>
                  <a:pt x="90" y="365"/>
                </a:lnTo>
                <a:lnTo>
                  <a:pt x="97" y="367"/>
                </a:lnTo>
                <a:lnTo>
                  <a:pt x="107" y="371"/>
                </a:lnTo>
                <a:lnTo>
                  <a:pt x="113" y="369"/>
                </a:lnTo>
                <a:lnTo>
                  <a:pt x="117" y="369"/>
                </a:lnTo>
                <a:lnTo>
                  <a:pt x="123" y="373"/>
                </a:lnTo>
                <a:lnTo>
                  <a:pt x="127" y="373"/>
                </a:lnTo>
                <a:lnTo>
                  <a:pt x="131" y="375"/>
                </a:lnTo>
                <a:lnTo>
                  <a:pt x="139" y="375"/>
                </a:lnTo>
                <a:lnTo>
                  <a:pt x="148" y="373"/>
                </a:lnTo>
                <a:lnTo>
                  <a:pt x="154" y="377"/>
                </a:lnTo>
                <a:lnTo>
                  <a:pt x="156" y="378"/>
                </a:lnTo>
                <a:lnTo>
                  <a:pt x="158" y="378"/>
                </a:lnTo>
                <a:lnTo>
                  <a:pt x="160" y="378"/>
                </a:lnTo>
                <a:lnTo>
                  <a:pt x="162" y="375"/>
                </a:lnTo>
                <a:lnTo>
                  <a:pt x="162" y="373"/>
                </a:lnTo>
                <a:lnTo>
                  <a:pt x="164" y="373"/>
                </a:lnTo>
                <a:lnTo>
                  <a:pt x="170" y="373"/>
                </a:lnTo>
                <a:lnTo>
                  <a:pt x="172" y="373"/>
                </a:lnTo>
                <a:lnTo>
                  <a:pt x="176" y="369"/>
                </a:lnTo>
                <a:lnTo>
                  <a:pt x="178" y="367"/>
                </a:lnTo>
                <a:lnTo>
                  <a:pt x="180" y="365"/>
                </a:lnTo>
                <a:lnTo>
                  <a:pt x="182" y="365"/>
                </a:lnTo>
                <a:lnTo>
                  <a:pt x="188" y="365"/>
                </a:lnTo>
                <a:lnTo>
                  <a:pt x="189" y="367"/>
                </a:lnTo>
                <a:lnTo>
                  <a:pt x="191" y="367"/>
                </a:lnTo>
                <a:lnTo>
                  <a:pt x="193" y="369"/>
                </a:lnTo>
                <a:lnTo>
                  <a:pt x="193" y="375"/>
                </a:lnTo>
                <a:lnTo>
                  <a:pt x="195" y="377"/>
                </a:lnTo>
                <a:lnTo>
                  <a:pt x="197" y="378"/>
                </a:lnTo>
                <a:lnTo>
                  <a:pt x="201" y="382"/>
                </a:lnTo>
                <a:lnTo>
                  <a:pt x="209" y="384"/>
                </a:lnTo>
                <a:lnTo>
                  <a:pt x="219" y="386"/>
                </a:lnTo>
                <a:lnTo>
                  <a:pt x="223" y="388"/>
                </a:lnTo>
                <a:lnTo>
                  <a:pt x="227" y="388"/>
                </a:lnTo>
                <a:lnTo>
                  <a:pt x="231" y="386"/>
                </a:lnTo>
                <a:lnTo>
                  <a:pt x="233" y="384"/>
                </a:lnTo>
                <a:lnTo>
                  <a:pt x="234" y="382"/>
                </a:lnTo>
                <a:lnTo>
                  <a:pt x="236" y="378"/>
                </a:lnTo>
                <a:lnTo>
                  <a:pt x="236" y="371"/>
                </a:lnTo>
                <a:lnTo>
                  <a:pt x="246" y="367"/>
                </a:lnTo>
                <a:lnTo>
                  <a:pt x="244" y="352"/>
                </a:lnTo>
                <a:lnTo>
                  <a:pt x="244" y="344"/>
                </a:lnTo>
                <a:lnTo>
                  <a:pt x="244" y="339"/>
                </a:lnTo>
                <a:lnTo>
                  <a:pt x="246" y="327"/>
                </a:lnTo>
                <a:lnTo>
                  <a:pt x="250" y="320"/>
                </a:lnTo>
                <a:lnTo>
                  <a:pt x="256" y="316"/>
                </a:lnTo>
                <a:lnTo>
                  <a:pt x="258" y="316"/>
                </a:lnTo>
                <a:lnTo>
                  <a:pt x="260" y="316"/>
                </a:lnTo>
                <a:lnTo>
                  <a:pt x="260" y="318"/>
                </a:lnTo>
                <a:lnTo>
                  <a:pt x="262" y="320"/>
                </a:lnTo>
                <a:lnTo>
                  <a:pt x="262" y="327"/>
                </a:lnTo>
                <a:lnTo>
                  <a:pt x="260" y="331"/>
                </a:lnTo>
                <a:lnTo>
                  <a:pt x="260" y="333"/>
                </a:lnTo>
                <a:lnTo>
                  <a:pt x="266" y="331"/>
                </a:lnTo>
                <a:lnTo>
                  <a:pt x="270" y="329"/>
                </a:lnTo>
                <a:lnTo>
                  <a:pt x="274" y="327"/>
                </a:lnTo>
                <a:lnTo>
                  <a:pt x="276" y="327"/>
                </a:lnTo>
                <a:lnTo>
                  <a:pt x="276" y="324"/>
                </a:lnTo>
                <a:lnTo>
                  <a:pt x="274" y="322"/>
                </a:lnTo>
                <a:lnTo>
                  <a:pt x="270" y="318"/>
                </a:lnTo>
                <a:lnTo>
                  <a:pt x="270" y="316"/>
                </a:lnTo>
                <a:lnTo>
                  <a:pt x="270" y="312"/>
                </a:lnTo>
                <a:lnTo>
                  <a:pt x="270" y="305"/>
                </a:lnTo>
                <a:lnTo>
                  <a:pt x="276" y="295"/>
                </a:lnTo>
                <a:lnTo>
                  <a:pt x="280" y="290"/>
                </a:lnTo>
                <a:lnTo>
                  <a:pt x="285" y="282"/>
                </a:lnTo>
                <a:lnTo>
                  <a:pt x="289" y="280"/>
                </a:lnTo>
                <a:lnTo>
                  <a:pt x="293" y="278"/>
                </a:lnTo>
                <a:lnTo>
                  <a:pt x="297" y="278"/>
                </a:lnTo>
                <a:lnTo>
                  <a:pt x="301" y="278"/>
                </a:lnTo>
                <a:lnTo>
                  <a:pt x="303" y="278"/>
                </a:lnTo>
                <a:lnTo>
                  <a:pt x="305" y="276"/>
                </a:lnTo>
                <a:lnTo>
                  <a:pt x="307" y="273"/>
                </a:lnTo>
                <a:lnTo>
                  <a:pt x="319" y="259"/>
                </a:lnTo>
                <a:lnTo>
                  <a:pt x="325" y="254"/>
                </a:lnTo>
                <a:lnTo>
                  <a:pt x="328" y="246"/>
                </a:lnTo>
                <a:lnTo>
                  <a:pt x="332" y="239"/>
                </a:lnTo>
                <a:lnTo>
                  <a:pt x="334" y="229"/>
                </a:lnTo>
                <a:lnTo>
                  <a:pt x="334" y="218"/>
                </a:lnTo>
                <a:lnTo>
                  <a:pt x="332" y="210"/>
                </a:lnTo>
                <a:lnTo>
                  <a:pt x="332" y="203"/>
                </a:lnTo>
                <a:lnTo>
                  <a:pt x="332" y="197"/>
                </a:lnTo>
                <a:lnTo>
                  <a:pt x="332" y="193"/>
                </a:lnTo>
                <a:lnTo>
                  <a:pt x="336" y="186"/>
                </a:lnTo>
                <a:lnTo>
                  <a:pt x="338" y="180"/>
                </a:lnTo>
                <a:lnTo>
                  <a:pt x="338" y="174"/>
                </a:lnTo>
                <a:lnTo>
                  <a:pt x="338" y="163"/>
                </a:lnTo>
                <a:lnTo>
                  <a:pt x="334" y="150"/>
                </a:lnTo>
                <a:lnTo>
                  <a:pt x="332" y="146"/>
                </a:lnTo>
                <a:lnTo>
                  <a:pt x="332" y="142"/>
                </a:lnTo>
                <a:lnTo>
                  <a:pt x="334" y="140"/>
                </a:lnTo>
                <a:lnTo>
                  <a:pt x="338" y="140"/>
                </a:lnTo>
                <a:lnTo>
                  <a:pt x="344" y="138"/>
                </a:lnTo>
                <a:lnTo>
                  <a:pt x="344" y="136"/>
                </a:lnTo>
                <a:lnTo>
                  <a:pt x="342" y="135"/>
                </a:lnTo>
                <a:lnTo>
                  <a:pt x="323" y="0"/>
                </a:lnTo>
                <a:lnTo>
                  <a:pt x="321" y="4"/>
                </a:lnTo>
                <a:lnTo>
                  <a:pt x="317" y="6"/>
                </a:lnTo>
                <a:lnTo>
                  <a:pt x="307" y="10"/>
                </a:lnTo>
                <a:lnTo>
                  <a:pt x="299" y="14"/>
                </a:lnTo>
                <a:lnTo>
                  <a:pt x="293" y="14"/>
                </a:lnTo>
                <a:lnTo>
                  <a:pt x="291" y="17"/>
                </a:lnTo>
                <a:lnTo>
                  <a:pt x="287" y="21"/>
                </a:lnTo>
                <a:lnTo>
                  <a:pt x="281" y="25"/>
                </a:lnTo>
                <a:lnTo>
                  <a:pt x="274" y="31"/>
                </a:lnTo>
                <a:lnTo>
                  <a:pt x="268" y="32"/>
                </a:lnTo>
                <a:lnTo>
                  <a:pt x="260" y="40"/>
                </a:lnTo>
                <a:lnTo>
                  <a:pt x="250" y="49"/>
                </a:lnTo>
                <a:lnTo>
                  <a:pt x="236" y="63"/>
                </a:lnTo>
                <a:lnTo>
                  <a:pt x="233" y="66"/>
                </a:lnTo>
                <a:lnTo>
                  <a:pt x="229" y="68"/>
                </a:lnTo>
                <a:lnTo>
                  <a:pt x="225" y="68"/>
                </a:lnTo>
                <a:lnTo>
                  <a:pt x="221" y="70"/>
                </a:lnTo>
                <a:lnTo>
                  <a:pt x="211" y="70"/>
                </a:lnTo>
                <a:lnTo>
                  <a:pt x="201" y="70"/>
                </a:lnTo>
                <a:lnTo>
                  <a:pt x="189" y="72"/>
                </a:lnTo>
                <a:lnTo>
                  <a:pt x="178" y="74"/>
                </a:lnTo>
                <a:lnTo>
                  <a:pt x="166" y="80"/>
                </a:lnTo>
                <a:lnTo>
                  <a:pt x="152" y="89"/>
                </a:lnTo>
                <a:lnTo>
                  <a:pt x="150" y="89"/>
                </a:lnTo>
                <a:lnTo>
                  <a:pt x="148" y="87"/>
                </a:lnTo>
                <a:lnTo>
                  <a:pt x="146" y="85"/>
                </a:lnTo>
                <a:lnTo>
                  <a:pt x="142" y="82"/>
                </a:lnTo>
                <a:lnTo>
                  <a:pt x="139" y="76"/>
                </a:lnTo>
                <a:lnTo>
                  <a:pt x="133" y="72"/>
                </a:lnTo>
                <a:lnTo>
                  <a:pt x="127" y="68"/>
                </a:lnTo>
                <a:lnTo>
                  <a:pt x="117" y="66"/>
                </a:lnTo>
                <a:lnTo>
                  <a:pt x="111" y="66"/>
                </a:lnTo>
                <a:lnTo>
                  <a:pt x="103" y="66"/>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2" name="Freeform 39">
            <a:extLst>
              <a:ext uri="{FF2B5EF4-FFF2-40B4-BE49-F238E27FC236}">
                <a16:creationId xmlns:a16="http://schemas.microsoft.com/office/drawing/2014/main" id="{829000A2-E129-70F6-A2E0-AE3930C78BFD}"/>
              </a:ext>
            </a:extLst>
          </p:cNvPr>
          <p:cNvSpPr>
            <a:spLocks/>
          </p:cNvSpPr>
          <p:nvPr/>
        </p:nvSpPr>
        <p:spPr bwMode="auto">
          <a:xfrm>
            <a:off x="6586887" y="2129444"/>
            <a:ext cx="570625" cy="411239"/>
          </a:xfrm>
          <a:custGeom>
            <a:avLst/>
            <a:gdLst>
              <a:gd name="T0" fmla="*/ 2147483647 w 460"/>
              <a:gd name="T1" fmla="*/ 2147483647 h 310"/>
              <a:gd name="T2" fmla="*/ 2147483647 w 460"/>
              <a:gd name="T3" fmla="*/ 2147483647 h 310"/>
              <a:gd name="T4" fmla="*/ 2147483647 w 460"/>
              <a:gd name="T5" fmla="*/ 2147483647 h 310"/>
              <a:gd name="T6" fmla="*/ 2147483647 w 460"/>
              <a:gd name="T7" fmla="*/ 2147483647 h 310"/>
              <a:gd name="T8" fmla="*/ 2147483647 w 460"/>
              <a:gd name="T9" fmla="*/ 2147483647 h 310"/>
              <a:gd name="T10" fmla="*/ 2147483647 w 460"/>
              <a:gd name="T11" fmla="*/ 2147483647 h 310"/>
              <a:gd name="T12" fmla="*/ 2147483647 w 460"/>
              <a:gd name="T13" fmla="*/ 2147483647 h 310"/>
              <a:gd name="T14" fmla="*/ 2147483647 w 460"/>
              <a:gd name="T15" fmla="*/ 2147483647 h 310"/>
              <a:gd name="T16" fmla="*/ 2147483647 w 460"/>
              <a:gd name="T17" fmla="*/ 2147483647 h 310"/>
              <a:gd name="T18" fmla="*/ 2147483647 w 460"/>
              <a:gd name="T19" fmla="*/ 2147483647 h 310"/>
              <a:gd name="T20" fmla="*/ 2147483647 w 460"/>
              <a:gd name="T21" fmla="*/ 0 h 310"/>
              <a:gd name="T22" fmla="*/ 2147483647 w 460"/>
              <a:gd name="T23" fmla="*/ 2147483647 h 310"/>
              <a:gd name="T24" fmla="*/ 2147483647 w 460"/>
              <a:gd name="T25" fmla="*/ 2147483647 h 310"/>
              <a:gd name="T26" fmla="*/ 2147483647 w 460"/>
              <a:gd name="T27" fmla="*/ 2147483647 h 310"/>
              <a:gd name="T28" fmla="*/ 2147483647 w 460"/>
              <a:gd name="T29" fmla="*/ 2147483647 h 310"/>
              <a:gd name="T30" fmla="*/ 2147483647 w 460"/>
              <a:gd name="T31" fmla="*/ 2147483647 h 310"/>
              <a:gd name="T32" fmla="*/ 2147483647 w 460"/>
              <a:gd name="T33" fmla="*/ 2147483647 h 310"/>
              <a:gd name="T34" fmla="*/ 2147483647 w 460"/>
              <a:gd name="T35" fmla="*/ 2147483647 h 310"/>
              <a:gd name="T36" fmla="*/ 2147483647 w 460"/>
              <a:gd name="T37" fmla="*/ 2147483647 h 310"/>
              <a:gd name="T38" fmla="*/ 2147483647 w 460"/>
              <a:gd name="T39" fmla="*/ 2147483647 h 310"/>
              <a:gd name="T40" fmla="*/ 2147483647 w 460"/>
              <a:gd name="T41" fmla="*/ 2147483647 h 310"/>
              <a:gd name="T42" fmla="*/ 2147483647 w 460"/>
              <a:gd name="T43" fmla="*/ 2147483647 h 310"/>
              <a:gd name="T44" fmla="*/ 2147483647 w 460"/>
              <a:gd name="T45" fmla="*/ 2147483647 h 310"/>
              <a:gd name="T46" fmla="*/ 2147483647 w 460"/>
              <a:gd name="T47" fmla="*/ 2147483647 h 310"/>
              <a:gd name="T48" fmla="*/ 2147483647 w 460"/>
              <a:gd name="T49" fmla="*/ 2147483647 h 310"/>
              <a:gd name="T50" fmla="*/ 2147483647 w 460"/>
              <a:gd name="T51" fmla="*/ 2147483647 h 310"/>
              <a:gd name="T52" fmla="*/ 2147483647 w 460"/>
              <a:gd name="T53" fmla="*/ 2147483647 h 310"/>
              <a:gd name="T54" fmla="*/ 2147483647 w 460"/>
              <a:gd name="T55" fmla="*/ 2147483647 h 310"/>
              <a:gd name="T56" fmla="*/ 2147483647 w 460"/>
              <a:gd name="T57" fmla="*/ 2147483647 h 310"/>
              <a:gd name="T58" fmla="*/ 2147483647 w 460"/>
              <a:gd name="T59" fmla="*/ 2147483647 h 310"/>
              <a:gd name="T60" fmla="*/ 2147483647 w 460"/>
              <a:gd name="T61" fmla="*/ 2147483647 h 310"/>
              <a:gd name="T62" fmla="*/ 2147483647 w 460"/>
              <a:gd name="T63" fmla="*/ 2147483647 h 310"/>
              <a:gd name="T64" fmla="*/ 2147483647 w 460"/>
              <a:gd name="T65" fmla="*/ 2147483647 h 310"/>
              <a:gd name="T66" fmla="*/ 2147483647 w 460"/>
              <a:gd name="T67" fmla="*/ 2147483647 h 310"/>
              <a:gd name="T68" fmla="*/ 2147483647 w 460"/>
              <a:gd name="T69" fmla="*/ 2147483647 h 310"/>
              <a:gd name="T70" fmla="*/ 2147483647 w 460"/>
              <a:gd name="T71" fmla="*/ 2147483647 h 310"/>
              <a:gd name="T72" fmla="*/ 2147483647 w 460"/>
              <a:gd name="T73" fmla="*/ 2147483647 h 310"/>
              <a:gd name="T74" fmla="*/ 2147483647 w 460"/>
              <a:gd name="T75" fmla="*/ 2147483647 h 310"/>
              <a:gd name="T76" fmla="*/ 2147483647 w 460"/>
              <a:gd name="T77" fmla="*/ 2147483647 h 310"/>
              <a:gd name="T78" fmla="*/ 2147483647 w 460"/>
              <a:gd name="T79" fmla="*/ 2147483647 h 310"/>
              <a:gd name="T80" fmla="*/ 2147483647 w 460"/>
              <a:gd name="T81" fmla="*/ 2147483647 h 310"/>
              <a:gd name="T82" fmla="*/ 2147483647 w 460"/>
              <a:gd name="T83" fmla="*/ 2147483647 h 310"/>
              <a:gd name="T84" fmla="*/ 2147483647 w 460"/>
              <a:gd name="T85" fmla="*/ 2147483647 h 310"/>
              <a:gd name="T86" fmla="*/ 2147483647 w 460"/>
              <a:gd name="T87" fmla="*/ 2147483647 h 310"/>
              <a:gd name="T88" fmla="*/ 2147483647 w 460"/>
              <a:gd name="T89" fmla="*/ 2147483647 h 310"/>
              <a:gd name="T90" fmla="*/ 2147483647 w 460"/>
              <a:gd name="T91" fmla="*/ 2147483647 h 310"/>
              <a:gd name="T92" fmla="*/ 2147483647 w 460"/>
              <a:gd name="T93" fmla="*/ 2147483647 h 310"/>
              <a:gd name="T94" fmla="*/ 2147483647 w 460"/>
              <a:gd name="T95" fmla="*/ 2147483647 h 310"/>
              <a:gd name="T96" fmla="*/ 2147483647 w 460"/>
              <a:gd name="T97" fmla="*/ 2147483647 h 310"/>
              <a:gd name="T98" fmla="*/ 2147483647 w 460"/>
              <a:gd name="T99" fmla="*/ 2147483647 h 310"/>
              <a:gd name="T100" fmla="*/ 2147483647 w 460"/>
              <a:gd name="T101" fmla="*/ 2147483647 h 310"/>
              <a:gd name="T102" fmla="*/ 2147483647 w 460"/>
              <a:gd name="T103" fmla="*/ 2147483647 h 310"/>
              <a:gd name="T104" fmla="*/ 2147483647 w 460"/>
              <a:gd name="T105" fmla="*/ 2147483647 h 310"/>
              <a:gd name="T106" fmla="*/ 2147483647 w 460"/>
              <a:gd name="T107" fmla="*/ 2147483647 h 310"/>
              <a:gd name="T108" fmla="*/ 2147483647 w 460"/>
              <a:gd name="T109" fmla="*/ 2147483647 h 310"/>
              <a:gd name="T110" fmla="*/ 2147483647 w 460"/>
              <a:gd name="T111" fmla="*/ 2147483647 h 310"/>
              <a:gd name="T112" fmla="*/ 2147483647 w 460"/>
              <a:gd name="T113" fmla="*/ 0 h 310"/>
              <a:gd name="T114" fmla="*/ 2147483647 w 460"/>
              <a:gd name="T115" fmla="*/ 2147483647 h 3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60" h="310">
                <a:moveTo>
                  <a:pt x="430" y="76"/>
                </a:moveTo>
                <a:lnTo>
                  <a:pt x="428" y="70"/>
                </a:lnTo>
                <a:lnTo>
                  <a:pt x="428" y="66"/>
                </a:lnTo>
                <a:lnTo>
                  <a:pt x="430" y="62"/>
                </a:lnTo>
                <a:lnTo>
                  <a:pt x="430" y="61"/>
                </a:lnTo>
                <a:lnTo>
                  <a:pt x="430" y="53"/>
                </a:lnTo>
                <a:lnTo>
                  <a:pt x="428" y="47"/>
                </a:lnTo>
                <a:lnTo>
                  <a:pt x="407" y="40"/>
                </a:lnTo>
                <a:lnTo>
                  <a:pt x="409" y="32"/>
                </a:lnTo>
                <a:lnTo>
                  <a:pt x="409" y="28"/>
                </a:lnTo>
                <a:lnTo>
                  <a:pt x="407" y="25"/>
                </a:lnTo>
                <a:lnTo>
                  <a:pt x="405" y="21"/>
                </a:lnTo>
                <a:lnTo>
                  <a:pt x="403" y="19"/>
                </a:lnTo>
                <a:lnTo>
                  <a:pt x="401" y="17"/>
                </a:lnTo>
                <a:lnTo>
                  <a:pt x="393" y="15"/>
                </a:lnTo>
                <a:lnTo>
                  <a:pt x="389" y="15"/>
                </a:lnTo>
                <a:lnTo>
                  <a:pt x="387" y="13"/>
                </a:lnTo>
                <a:lnTo>
                  <a:pt x="383" y="8"/>
                </a:lnTo>
                <a:lnTo>
                  <a:pt x="381" y="4"/>
                </a:lnTo>
                <a:lnTo>
                  <a:pt x="377" y="2"/>
                </a:lnTo>
                <a:lnTo>
                  <a:pt x="374" y="0"/>
                </a:lnTo>
                <a:lnTo>
                  <a:pt x="372" y="0"/>
                </a:lnTo>
                <a:lnTo>
                  <a:pt x="370" y="2"/>
                </a:lnTo>
                <a:lnTo>
                  <a:pt x="317" y="15"/>
                </a:lnTo>
                <a:lnTo>
                  <a:pt x="225" y="36"/>
                </a:lnTo>
                <a:lnTo>
                  <a:pt x="174" y="47"/>
                </a:lnTo>
                <a:lnTo>
                  <a:pt x="125" y="57"/>
                </a:lnTo>
                <a:lnTo>
                  <a:pt x="82" y="64"/>
                </a:lnTo>
                <a:lnTo>
                  <a:pt x="64" y="66"/>
                </a:lnTo>
                <a:lnTo>
                  <a:pt x="49" y="68"/>
                </a:lnTo>
                <a:lnTo>
                  <a:pt x="49" y="40"/>
                </a:lnTo>
                <a:lnTo>
                  <a:pt x="39" y="47"/>
                </a:lnTo>
                <a:lnTo>
                  <a:pt x="31" y="53"/>
                </a:lnTo>
                <a:lnTo>
                  <a:pt x="29" y="55"/>
                </a:lnTo>
                <a:lnTo>
                  <a:pt x="27" y="57"/>
                </a:lnTo>
                <a:lnTo>
                  <a:pt x="27" y="61"/>
                </a:lnTo>
                <a:lnTo>
                  <a:pt x="25" y="64"/>
                </a:lnTo>
                <a:lnTo>
                  <a:pt x="23" y="68"/>
                </a:lnTo>
                <a:lnTo>
                  <a:pt x="19" y="68"/>
                </a:lnTo>
                <a:lnTo>
                  <a:pt x="15" y="70"/>
                </a:lnTo>
                <a:lnTo>
                  <a:pt x="7" y="70"/>
                </a:lnTo>
                <a:lnTo>
                  <a:pt x="5" y="72"/>
                </a:lnTo>
                <a:lnTo>
                  <a:pt x="5" y="74"/>
                </a:lnTo>
                <a:lnTo>
                  <a:pt x="2" y="78"/>
                </a:lnTo>
                <a:lnTo>
                  <a:pt x="0" y="81"/>
                </a:lnTo>
                <a:lnTo>
                  <a:pt x="35" y="310"/>
                </a:lnTo>
                <a:lnTo>
                  <a:pt x="64" y="306"/>
                </a:lnTo>
                <a:lnTo>
                  <a:pt x="113" y="297"/>
                </a:lnTo>
                <a:lnTo>
                  <a:pt x="235" y="274"/>
                </a:lnTo>
                <a:lnTo>
                  <a:pt x="397" y="240"/>
                </a:lnTo>
                <a:lnTo>
                  <a:pt x="399" y="231"/>
                </a:lnTo>
                <a:lnTo>
                  <a:pt x="403" y="225"/>
                </a:lnTo>
                <a:lnTo>
                  <a:pt x="405" y="221"/>
                </a:lnTo>
                <a:lnTo>
                  <a:pt x="407" y="221"/>
                </a:lnTo>
                <a:lnTo>
                  <a:pt x="411" y="219"/>
                </a:lnTo>
                <a:lnTo>
                  <a:pt x="417" y="221"/>
                </a:lnTo>
                <a:lnTo>
                  <a:pt x="422" y="219"/>
                </a:lnTo>
                <a:lnTo>
                  <a:pt x="426" y="217"/>
                </a:lnTo>
                <a:lnTo>
                  <a:pt x="430" y="214"/>
                </a:lnTo>
                <a:lnTo>
                  <a:pt x="432" y="212"/>
                </a:lnTo>
                <a:lnTo>
                  <a:pt x="436" y="208"/>
                </a:lnTo>
                <a:lnTo>
                  <a:pt x="438" y="202"/>
                </a:lnTo>
                <a:lnTo>
                  <a:pt x="440" y="199"/>
                </a:lnTo>
                <a:lnTo>
                  <a:pt x="442" y="195"/>
                </a:lnTo>
                <a:lnTo>
                  <a:pt x="446" y="191"/>
                </a:lnTo>
                <a:lnTo>
                  <a:pt x="452" y="187"/>
                </a:lnTo>
                <a:lnTo>
                  <a:pt x="454" y="185"/>
                </a:lnTo>
                <a:lnTo>
                  <a:pt x="456" y="183"/>
                </a:lnTo>
                <a:lnTo>
                  <a:pt x="458" y="182"/>
                </a:lnTo>
                <a:lnTo>
                  <a:pt x="458" y="180"/>
                </a:lnTo>
                <a:lnTo>
                  <a:pt x="460" y="176"/>
                </a:lnTo>
                <a:lnTo>
                  <a:pt x="458" y="172"/>
                </a:lnTo>
                <a:lnTo>
                  <a:pt x="456" y="168"/>
                </a:lnTo>
                <a:lnTo>
                  <a:pt x="454" y="166"/>
                </a:lnTo>
                <a:lnTo>
                  <a:pt x="415" y="129"/>
                </a:lnTo>
                <a:lnTo>
                  <a:pt x="415" y="127"/>
                </a:lnTo>
                <a:lnTo>
                  <a:pt x="415" y="125"/>
                </a:lnTo>
                <a:lnTo>
                  <a:pt x="417" y="125"/>
                </a:lnTo>
                <a:lnTo>
                  <a:pt x="420" y="121"/>
                </a:lnTo>
                <a:lnTo>
                  <a:pt x="422" y="119"/>
                </a:lnTo>
                <a:lnTo>
                  <a:pt x="422" y="117"/>
                </a:lnTo>
                <a:lnTo>
                  <a:pt x="422" y="113"/>
                </a:lnTo>
                <a:lnTo>
                  <a:pt x="420" y="110"/>
                </a:lnTo>
                <a:lnTo>
                  <a:pt x="417" y="104"/>
                </a:lnTo>
                <a:lnTo>
                  <a:pt x="415" y="102"/>
                </a:lnTo>
                <a:lnTo>
                  <a:pt x="415" y="98"/>
                </a:lnTo>
                <a:lnTo>
                  <a:pt x="417" y="96"/>
                </a:lnTo>
                <a:lnTo>
                  <a:pt x="419" y="93"/>
                </a:lnTo>
                <a:lnTo>
                  <a:pt x="419" y="89"/>
                </a:lnTo>
                <a:lnTo>
                  <a:pt x="420" y="85"/>
                </a:lnTo>
                <a:lnTo>
                  <a:pt x="424" y="85"/>
                </a:lnTo>
                <a:lnTo>
                  <a:pt x="426" y="83"/>
                </a:lnTo>
                <a:lnTo>
                  <a:pt x="428" y="81"/>
                </a:lnTo>
                <a:lnTo>
                  <a:pt x="430" y="76"/>
                </a:lnTo>
                <a:lnTo>
                  <a:pt x="428" y="70"/>
                </a:lnTo>
                <a:lnTo>
                  <a:pt x="428" y="66"/>
                </a:lnTo>
                <a:lnTo>
                  <a:pt x="430" y="62"/>
                </a:lnTo>
                <a:lnTo>
                  <a:pt x="430" y="61"/>
                </a:lnTo>
                <a:lnTo>
                  <a:pt x="430" y="53"/>
                </a:lnTo>
                <a:lnTo>
                  <a:pt x="428" y="47"/>
                </a:lnTo>
                <a:lnTo>
                  <a:pt x="407" y="40"/>
                </a:lnTo>
                <a:lnTo>
                  <a:pt x="409" y="32"/>
                </a:lnTo>
                <a:lnTo>
                  <a:pt x="409" y="28"/>
                </a:lnTo>
                <a:lnTo>
                  <a:pt x="407" y="25"/>
                </a:lnTo>
                <a:lnTo>
                  <a:pt x="405" y="21"/>
                </a:lnTo>
                <a:lnTo>
                  <a:pt x="403" y="19"/>
                </a:lnTo>
                <a:lnTo>
                  <a:pt x="401" y="17"/>
                </a:lnTo>
                <a:lnTo>
                  <a:pt x="393" y="15"/>
                </a:lnTo>
                <a:lnTo>
                  <a:pt x="389" y="15"/>
                </a:lnTo>
                <a:lnTo>
                  <a:pt x="387" y="13"/>
                </a:lnTo>
                <a:lnTo>
                  <a:pt x="383" y="8"/>
                </a:lnTo>
                <a:lnTo>
                  <a:pt x="381" y="4"/>
                </a:lnTo>
                <a:lnTo>
                  <a:pt x="377" y="2"/>
                </a:lnTo>
                <a:lnTo>
                  <a:pt x="374" y="0"/>
                </a:lnTo>
                <a:lnTo>
                  <a:pt x="372" y="0"/>
                </a:lnTo>
                <a:lnTo>
                  <a:pt x="370" y="2"/>
                </a:lnTo>
                <a:lnTo>
                  <a:pt x="430" y="76"/>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3" name="Freeform 40">
            <a:extLst>
              <a:ext uri="{FF2B5EF4-FFF2-40B4-BE49-F238E27FC236}">
                <a16:creationId xmlns:a16="http://schemas.microsoft.com/office/drawing/2014/main" id="{8CEEB540-79CA-6D63-E077-32325DAD213B}"/>
              </a:ext>
            </a:extLst>
          </p:cNvPr>
          <p:cNvSpPr>
            <a:spLocks/>
          </p:cNvSpPr>
          <p:nvPr/>
        </p:nvSpPr>
        <p:spPr bwMode="auto">
          <a:xfrm>
            <a:off x="6586887" y="2132300"/>
            <a:ext cx="567446" cy="408383"/>
          </a:xfrm>
          <a:custGeom>
            <a:avLst/>
            <a:gdLst>
              <a:gd name="T0" fmla="*/ 2147483647 w 458"/>
              <a:gd name="T1" fmla="*/ 2147483647 h 308"/>
              <a:gd name="T2" fmla="*/ 2147483647 w 458"/>
              <a:gd name="T3" fmla="*/ 2147483647 h 308"/>
              <a:gd name="T4" fmla="*/ 2147483647 w 458"/>
              <a:gd name="T5" fmla="*/ 2147483647 h 308"/>
              <a:gd name="T6" fmla="*/ 2147483647 w 458"/>
              <a:gd name="T7" fmla="*/ 2147483647 h 308"/>
              <a:gd name="T8" fmla="*/ 2147483647 w 458"/>
              <a:gd name="T9" fmla="*/ 2147483647 h 308"/>
              <a:gd name="T10" fmla="*/ 2147483647 w 458"/>
              <a:gd name="T11" fmla="*/ 2147483647 h 308"/>
              <a:gd name="T12" fmla="*/ 2147483647 w 458"/>
              <a:gd name="T13" fmla="*/ 2147483647 h 308"/>
              <a:gd name="T14" fmla="*/ 2147483647 w 458"/>
              <a:gd name="T15" fmla="*/ 2147483647 h 308"/>
              <a:gd name="T16" fmla="*/ 2147483647 w 458"/>
              <a:gd name="T17" fmla="*/ 2147483647 h 308"/>
              <a:gd name="T18" fmla="*/ 2147483647 w 458"/>
              <a:gd name="T19" fmla="*/ 2147483647 h 308"/>
              <a:gd name="T20" fmla="*/ 2147483647 w 458"/>
              <a:gd name="T21" fmla="*/ 2147483647 h 308"/>
              <a:gd name="T22" fmla="*/ 2147483647 w 458"/>
              <a:gd name="T23" fmla="*/ 0 h 308"/>
              <a:gd name="T24" fmla="*/ 2147483647 w 458"/>
              <a:gd name="T25" fmla="*/ 0 h 308"/>
              <a:gd name="T26" fmla="*/ 2147483647 w 458"/>
              <a:gd name="T27" fmla="*/ 2147483647 h 308"/>
              <a:gd name="T28" fmla="*/ 2147483647 w 458"/>
              <a:gd name="T29" fmla="*/ 2147483647 h 308"/>
              <a:gd name="T30" fmla="*/ 2147483647 w 458"/>
              <a:gd name="T31" fmla="*/ 2147483647 h 308"/>
              <a:gd name="T32" fmla="*/ 2147483647 w 458"/>
              <a:gd name="T33" fmla="*/ 2147483647 h 308"/>
              <a:gd name="T34" fmla="*/ 2147483647 w 458"/>
              <a:gd name="T35" fmla="*/ 2147483647 h 308"/>
              <a:gd name="T36" fmla="*/ 2147483647 w 458"/>
              <a:gd name="T37" fmla="*/ 2147483647 h 308"/>
              <a:gd name="T38" fmla="*/ 2147483647 w 458"/>
              <a:gd name="T39" fmla="*/ 2147483647 h 308"/>
              <a:gd name="T40" fmla="*/ 2147483647 w 458"/>
              <a:gd name="T41" fmla="*/ 2147483647 h 308"/>
              <a:gd name="T42" fmla="*/ 2147483647 w 458"/>
              <a:gd name="T43" fmla="*/ 2147483647 h 308"/>
              <a:gd name="T44" fmla="*/ 2147483647 w 458"/>
              <a:gd name="T45" fmla="*/ 2147483647 h 308"/>
              <a:gd name="T46" fmla="*/ 0 w 458"/>
              <a:gd name="T47" fmla="*/ 2147483647 h 308"/>
              <a:gd name="T48" fmla="*/ 2147483647 w 458"/>
              <a:gd name="T49" fmla="*/ 2147483647 h 308"/>
              <a:gd name="T50" fmla="*/ 2147483647 w 458"/>
              <a:gd name="T51" fmla="*/ 2147483647 h 308"/>
              <a:gd name="T52" fmla="*/ 2147483647 w 458"/>
              <a:gd name="T53" fmla="*/ 2147483647 h 308"/>
              <a:gd name="T54" fmla="*/ 2147483647 w 458"/>
              <a:gd name="T55" fmla="*/ 2147483647 h 308"/>
              <a:gd name="T56" fmla="*/ 2147483647 w 458"/>
              <a:gd name="T57" fmla="*/ 2147483647 h 308"/>
              <a:gd name="T58" fmla="*/ 2147483647 w 458"/>
              <a:gd name="T59" fmla="*/ 2147483647 h 308"/>
              <a:gd name="T60" fmla="*/ 2147483647 w 458"/>
              <a:gd name="T61" fmla="*/ 2147483647 h 308"/>
              <a:gd name="T62" fmla="*/ 2147483647 w 458"/>
              <a:gd name="T63" fmla="*/ 2147483647 h 308"/>
              <a:gd name="T64" fmla="*/ 2147483647 w 458"/>
              <a:gd name="T65" fmla="*/ 2147483647 h 308"/>
              <a:gd name="T66" fmla="*/ 2147483647 w 458"/>
              <a:gd name="T67" fmla="*/ 2147483647 h 308"/>
              <a:gd name="T68" fmla="*/ 2147483647 w 458"/>
              <a:gd name="T69" fmla="*/ 2147483647 h 308"/>
              <a:gd name="T70" fmla="*/ 2147483647 w 458"/>
              <a:gd name="T71" fmla="*/ 2147483647 h 308"/>
              <a:gd name="T72" fmla="*/ 2147483647 w 458"/>
              <a:gd name="T73" fmla="*/ 2147483647 h 308"/>
              <a:gd name="T74" fmla="*/ 2147483647 w 458"/>
              <a:gd name="T75" fmla="*/ 2147483647 h 308"/>
              <a:gd name="T76" fmla="*/ 2147483647 w 458"/>
              <a:gd name="T77" fmla="*/ 2147483647 h 308"/>
              <a:gd name="T78" fmla="*/ 2147483647 w 458"/>
              <a:gd name="T79" fmla="*/ 2147483647 h 308"/>
              <a:gd name="T80" fmla="*/ 2147483647 w 458"/>
              <a:gd name="T81" fmla="*/ 2147483647 h 308"/>
              <a:gd name="T82" fmla="*/ 2147483647 w 458"/>
              <a:gd name="T83" fmla="*/ 2147483647 h 308"/>
              <a:gd name="T84" fmla="*/ 2147483647 w 458"/>
              <a:gd name="T85" fmla="*/ 2147483647 h 308"/>
              <a:gd name="T86" fmla="*/ 2147483647 w 458"/>
              <a:gd name="T87" fmla="*/ 2147483647 h 308"/>
              <a:gd name="T88" fmla="*/ 2147483647 w 458"/>
              <a:gd name="T89" fmla="*/ 2147483647 h 308"/>
              <a:gd name="T90" fmla="*/ 2147483647 w 458"/>
              <a:gd name="T91" fmla="*/ 2147483647 h 308"/>
              <a:gd name="T92" fmla="*/ 2147483647 w 458"/>
              <a:gd name="T93" fmla="*/ 2147483647 h 308"/>
              <a:gd name="T94" fmla="*/ 2147483647 w 458"/>
              <a:gd name="T95" fmla="*/ 2147483647 h 308"/>
              <a:gd name="T96" fmla="*/ 2147483647 w 458"/>
              <a:gd name="T97" fmla="*/ 2147483647 h 308"/>
              <a:gd name="T98" fmla="*/ 2147483647 w 458"/>
              <a:gd name="T99" fmla="*/ 2147483647 h 308"/>
              <a:gd name="T100" fmla="*/ 2147483647 w 458"/>
              <a:gd name="T101" fmla="*/ 2147483647 h 308"/>
              <a:gd name="T102" fmla="*/ 2147483647 w 458"/>
              <a:gd name="T103" fmla="*/ 2147483647 h 308"/>
              <a:gd name="T104" fmla="*/ 2147483647 w 458"/>
              <a:gd name="T105" fmla="*/ 2147483647 h 308"/>
              <a:gd name="T106" fmla="*/ 2147483647 w 458"/>
              <a:gd name="T107" fmla="*/ 2147483647 h 308"/>
              <a:gd name="T108" fmla="*/ 2147483647 w 458"/>
              <a:gd name="T109" fmla="*/ 2147483647 h 308"/>
              <a:gd name="T110" fmla="*/ 2147483647 w 458"/>
              <a:gd name="T111" fmla="*/ 2147483647 h 308"/>
              <a:gd name="T112" fmla="*/ 2147483647 w 458"/>
              <a:gd name="T113" fmla="*/ 2147483647 h 308"/>
              <a:gd name="T114" fmla="*/ 2147483647 w 458"/>
              <a:gd name="T115" fmla="*/ 2147483647 h 308"/>
              <a:gd name="T116" fmla="*/ 2147483647 w 458"/>
              <a:gd name="T117" fmla="*/ 2147483647 h 308"/>
              <a:gd name="T118" fmla="*/ 2147483647 w 458"/>
              <a:gd name="T119" fmla="*/ 2147483647 h 308"/>
              <a:gd name="T120" fmla="*/ 2147483647 w 458"/>
              <a:gd name="T121" fmla="*/ 2147483647 h 308"/>
              <a:gd name="T122" fmla="*/ 2147483647 w 458"/>
              <a:gd name="T123" fmla="*/ 0 h 308"/>
              <a:gd name="T124" fmla="*/ 2147483647 w 458"/>
              <a:gd name="T125" fmla="*/ 0 h 3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8" h="308">
                <a:moveTo>
                  <a:pt x="428" y="74"/>
                </a:moveTo>
                <a:lnTo>
                  <a:pt x="430" y="60"/>
                </a:lnTo>
                <a:lnTo>
                  <a:pt x="430" y="51"/>
                </a:lnTo>
                <a:lnTo>
                  <a:pt x="428" y="45"/>
                </a:lnTo>
                <a:lnTo>
                  <a:pt x="407" y="36"/>
                </a:lnTo>
                <a:lnTo>
                  <a:pt x="409" y="26"/>
                </a:lnTo>
                <a:lnTo>
                  <a:pt x="405" y="19"/>
                </a:lnTo>
                <a:lnTo>
                  <a:pt x="401" y="15"/>
                </a:lnTo>
                <a:lnTo>
                  <a:pt x="391" y="11"/>
                </a:lnTo>
                <a:lnTo>
                  <a:pt x="387" y="11"/>
                </a:lnTo>
                <a:lnTo>
                  <a:pt x="383" y="6"/>
                </a:lnTo>
                <a:lnTo>
                  <a:pt x="377" y="0"/>
                </a:lnTo>
                <a:lnTo>
                  <a:pt x="370" y="0"/>
                </a:lnTo>
                <a:lnTo>
                  <a:pt x="317" y="13"/>
                </a:lnTo>
                <a:lnTo>
                  <a:pt x="225" y="34"/>
                </a:lnTo>
                <a:lnTo>
                  <a:pt x="125" y="55"/>
                </a:lnTo>
                <a:lnTo>
                  <a:pt x="49" y="66"/>
                </a:lnTo>
                <a:lnTo>
                  <a:pt x="49" y="38"/>
                </a:lnTo>
                <a:lnTo>
                  <a:pt x="39" y="45"/>
                </a:lnTo>
                <a:lnTo>
                  <a:pt x="27" y="55"/>
                </a:lnTo>
                <a:lnTo>
                  <a:pt x="25" y="62"/>
                </a:lnTo>
                <a:lnTo>
                  <a:pt x="15" y="66"/>
                </a:lnTo>
                <a:lnTo>
                  <a:pt x="3" y="72"/>
                </a:lnTo>
                <a:lnTo>
                  <a:pt x="0" y="79"/>
                </a:lnTo>
                <a:lnTo>
                  <a:pt x="35" y="308"/>
                </a:lnTo>
                <a:lnTo>
                  <a:pt x="111" y="295"/>
                </a:lnTo>
                <a:lnTo>
                  <a:pt x="235" y="272"/>
                </a:lnTo>
                <a:lnTo>
                  <a:pt x="397" y="238"/>
                </a:lnTo>
                <a:lnTo>
                  <a:pt x="401" y="223"/>
                </a:lnTo>
                <a:lnTo>
                  <a:pt x="407" y="219"/>
                </a:lnTo>
                <a:lnTo>
                  <a:pt x="417" y="219"/>
                </a:lnTo>
                <a:lnTo>
                  <a:pt x="432" y="210"/>
                </a:lnTo>
                <a:lnTo>
                  <a:pt x="438" y="200"/>
                </a:lnTo>
                <a:lnTo>
                  <a:pt x="442" y="193"/>
                </a:lnTo>
                <a:lnTo>
                  <a:pt x="450" y="185"/>
                </a:lnTo>
                <a:lnTo>
                  <a:pt x="458" y="176"/>
                </a:lnTo>
                <a:lnTo>
                  <a:pt x="458" y="170"/>
                </a:lnTo>
                <a:lnTo>
                  <a:pt x="454" y="163"/>
                </a:lnTo>
                <a:lnTo>
                  <a:pt x="415" y="127"/>
                </a:lnTo>
                <a:lnTo>
                  <a:pt x="415" y="123"/>
                </a:lnTo>
                <a:lnTo>
                  <a:pt x="417" y="121"/>
                </a:lnTo>
                <a:lnTo>
                  <a:pt x="420" y="119"/>
                </a:lnTo>
                <a:lnTo>
                  <a:pt x="422" y="115"/>
                </a:lnTo>
                <a:lnTo>
                  <a:pt x="420" y="108"/>
                </a:lnTo>
                <a:lnTo>
                  <a:pt x="417" y="102"/>
                </a:lnTo>
                <a:lnTo>
                  <a:pt x="415" y="96"/>
                </a:lnTo>
                <a:lnTo>
                  <a:pt x="419" y="91"/>
                </a:lnTo>
                <a:lnTo>
                  <a:pt x="420" y="83"/>
                </a:lnTo>
                <a:lnTo>
                  <a:pt x="422" y="81"/>
                </a:lnTo>
                <a:lnTo>
                  <a:pt x="426" y="81"/>
                </a:lnTo>
                <a:lnTo>
                  <a:pt x="428" y="74"/>
                </a:lnTo>
                <a:lnTo>
                  <a:pt x="430" y="60"/>
                </a:lnTo>
                <a:lnTo>
                  <a:pt x="430" y="51"/>
                </a:lnTo>
                <a:lnTo>
                  <a:pt x="428" y="45"/>
                </a:lnTo>
                <a:lnTo>
                  <a:pt x="407" y="36"/>
                </a:lnTo>
                <a:lnTo>
                  <a:pt x="409" y="26"/>
                </a:lnTo>
                <a:lnTo>
                  <a:pt x="405" y="19"/>
                </a:lnTo>
                <a:lnTo>
                  <a:pt x="401" y="15"/>
                </a:lnTo>
                <a:lnTo>
                  <a:pt x="391" y="11"/>
                </a:lnTo>
                <a:lnTo>
                  <a:pt x="387" y="11"/>
                </a:lnTo>
                <a:lnTo>
                  <a:pt x="383" y="6"/>
                </a:lnTo>
                <a:lnTo>
                  <a:pt x="377" y="0"/>
                </a:lnTo>
                <a:lnTo>
                  <a:pt x="370" y="0"/>
                </a:lnTo>
              </a:path>
            </a:pathLst>
          </a:custGeom>
          <a:solidFill>
            <a:schemeClr val="bg1">
              <a:lumMod val="8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4" name="Freeform 41">
            <a:extLst>
              <a:ext uri="{FF2B5EF4-FFF2-40B4-BE49-F238E27FC236}">
                <a16:creationId xmlns:a16="http://schemas.microsoft.com/office/drawing/2014/main" id="{8D0BB981-0D84-34AB-DD70-CBF736CF390D}"/>
              </a:ext>
            </a:extLst>
          </p:cNvPr>
          <p:cNvSpPr>
            <a:spLocks/>
          </p:cNvSpPr>
          <p:nvPr/>
        </p:nvSpPr>
        <p:spPr bwMode="auto">
          <a:xfrm>
            <a:off x="7079627" y="2420738"/>
            <a:ext cx="106495" cy="184201"/>
          </a:xfrm>
          <a:custGeom>
            <a:avLst/>
            <a:gdLst>
              <a:gd name="T0" fmla="*/ 0 w 86"/>
              <a:gd name="T1" fmla="*/ 2147483647 h 140"/>
              <a:gd name="T2" fmla="*/ 2147483647 w 86"/>
              <a:gd name="T3" fmla="*/ 2147483647 h 140"/>
              <a:gd name="T4" fmla="*/ 2147483647 w 86"/>
              <a:gd name="T5" fmla="*/ 2147483647 h 140"/>
              <a:gd name="T6" fmla="*/ 2147483647 w 86"/>
              <a:gd name="T7" fmla="*/ 2147483647 h 140"/>
              <a:gd name="T8" fmla="*/ 2147483647 w 86"/>
              <a:gd name="T9" fmla="*/ 2147483647 h 140"/>
              <a:gd name="T10" fmla="*/ 2147483647 w 86"/>
              <a:gd name="T11" fmla="*/ 0 h 140"/>
              <a:gd name="T12" fmla="*/ 2147483647 w 86"/>
              <a:gd name="T13" fmla="*/ 2147483647 h 140"/>
              <a:gd name="T14" fmla="*/ 2147483647 w 86"/>
              <a:gd name="T15" fmla="*/ 2147483647 h 140"/>
              <a:gd name="T16" fmla="*/ 2147483647 w 86"/>
              <a:gd name="T17" fmla="*/ 2147483647 h 140"/>
              <a:gd name="T18" fmla="*/ 2147483647 w 86"/>
              <a:gd name="T19" fmla="*/ 2147483647 h 140"/>
              <a:gd name="T20" fmla="*/ 2147483647 w 86"/>
              <a:gd name="T21" fmla="*/ 2147483647 h 140"/>
              <a:gd name="T22" fmla="*/ 2147483647 w 86"/>
              <a:gd name="T23" fmla="*/ 2147483647 h 140"/>
              <a:gd name="T24" fmla="*/ 2147483647 w 86"/>
              <a:gd name="T25" fmla="*/ 2147483647 h 140"/>
              <a:gd name="T26" fmla="*/ 2147483647 w 86"/>
              <a:gd name="T27" fmla="*/ 2147483647 h 140"/>
              <a:gd name="T28" fmla="*/ 2147483647 w 86"/>
              <a:gd name="T29" fmla="*/ 2147483647 h 140"/>
              <a:gd name="T30" fmla="*/ 2147483647 w 86"/>
              <a:gd name="T31" fmla="*/ 2147483647 h 140"/>
              <a:gd name="T32" fmla="*/ 2147483647 w 86"/>
              <a:gd name="T33" fmla="*/ 2147483647 h 140"/>
              <a:gd name="T34" fmla="*/ 2147483647 w 86"/>
              <a:gd name="T35" fmla="*/ 2147483647 h 140"/>
              <a:gd name="T36" fmla="*/ 2147483647 w 86"/>
              <a:gd name="T37" fmla="*/ 2147483647 h 140"/>
              <a:gd name="T38" fmla="*/ 2147483647 w 86"/>
              <a:gd name="T39" fmla="*/ 2147483647 h 140"/>
              <a:gd name="T40" fmla="*/ 2147483647 w 86"/>
              <a:gd name="T41" fmla="*/ 2147483647 h 140"/>
              <a:gd name="T42" fmla="*/ 2147483647 w 86"/>
              <a:gd name="T43" fmla="*/ 2147483647 h 140"/>
              <a:gd name="T44" fmla="*/ 2147483647 w 86"/>
              <a:gd name="T45" fmla="*/ 2147483647 h 140"/>
              <a:gd name="T46" fmla="*/ 2147483647 w 86"/>
              <a:gd name="T47" fmla="*/ 2147483647 h 140"/>
              <a:gd name="T48" fmla="*/ 2147483647 w 86"/>
              <a:gd name="T49" fmla="*/ 2147483647 h 140"/>
              <a:gd name="T50" fmla="*/ 2147483647 w 86"/>
              <a:gd name="T51" fmla="*/ 2147483647 h 140"/>
              <a:gd name="T52" fmla="*/ 2147483647 w 86"/>
              <a:gd name="T53" fmla="*/ 2147483647 h 140"/>
              <a:gd name="T54" fmla="*/ 2147483647 w 86"/>
              <a:gd name="T55" fmla="*/ 2147483647 h 140"/>
              <a:gd name="T56" fmla="*/ 2147483647 w 86"/>
              <a:gd name="T57" fmla="*/ 2147483647 h 140"/>
              <a:gd name="T58" fmla="*/ 2147483647 w 86"/>
              <a:gd name="T59" fmla="*/ 2147483647 h 140"/>
              <a:gd name="T60" fmla="*/ 2147483647 w 86"/>
              <a:gd name="T61" fmla="*/ 2147483647 h 140"/>
              <a:gd name="T62" fmla="*/ 2147483647 w 86"/>
              <a:gd name="T63" fmla="*/ 2147483647 h 140"/>
              <a:gd name="T64" fmla="*/ 2147483647 w 86"/>
              <a:gd name="T65" fmla="*/ 2147483647 h 140"/>
              <a:gd name="T66" fmla="*/ 2147483647 w 86"/>
              <a:gd name="T67" fmla="*/ 2147483647 h 140"/>
              <a:gd name="T68" fmla="*/ 2147483647 w 86"/>
              <a:gd name="T69" fmla="*/ 2147483647 h 140"/>
              <a:gd name="T70" fmla="*/ 2147483647 w 86"/>
              <a:gd name="T71" fmla="*/ 2147483647 h 140"/>
              <a:gd name="T72" fmla="*/ 2147483647 w 86"/>
              <a:gd name="T73" fmla="*/ 2147483647 h 140"/>
              <a:gd name="T74" fmla="*/ 2147483647 w 86"/>
              <a:gd name="T75" fmla="*/ 2147483647 h 140"/>
              <a:gd name="T76" fmla="*/ 2147483647 w 86"/>
              <a:gd name="T77" fmla="*/ 2147483647 h 140"/>
              <a:gd name="T78" fmla="*/ 0 w 86"/>
              <a:gd name="T79" fmla="*/ 2147483647 h 1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6" h="140">
                <a:moveTo>
                  <a:pt x="0" y="21"/>
                </a:moveTo>
                <a:lnTo>
                  <a:pt x="2" y="12"/>
                </a:lnTo>
                <a:lnTo>
                  <a:pt x="6" y="6"/>
                </a:lnTo>
                <a:lnTo>
                  <a:pt x="8" y="2"/>
                </a:lnTo>
                <a:lnTo>
                  <a:pt x="10" y="2"/>
                </a:lnTo>
                <a:lnTo>
                  <a:pt x="14" y="0"/>
                </a:lnTo>
                <a:lnTo>
                  <a:pt x="20" y="2"/>
                </a:lnTo>
                <a:lnTo>
                  <a:pt x="18" y="4"/>
                </a:lnTo>
                <a:lnTo>
                  <a:pt x="18" y="6"/>
                </a:lnTo>
                <a:lnTo>
                  <a:pt x="20" y="8"/>
                </a:lnTo>
                <a:lnTo>
                  <a:pt x="20" y="10"/>
                </a:lnTo>
                <a:lnTo>
                  <a:pt x="20" y="12"/>
                </a:lnTo>
                <a:lnTo>
                  <a:pt x="18" y="14"/>
                </a:lnTo>
                <a:lnTo>
                  <a:pt x="14" y="15"/>
                </a:lnTo>
                <a:lnTo>
                  <a:pt x="14" y="17"/>
                </a:lnTo>
                <a:lnTo>
                  <a:pt x="14" y="19"/>
                </a:lnTo>
                <a:lnTo>
                  <a:pt x="16" y="25"/>
                </a:lnTo>
                <a:lnTo>
                  <a:pt x="20" y="32"/>
                </a:lnTo>
                <a:lnTo>
                  <a:pt x="20" y="36"/>
                </a:lnTo>
                <a:lnTo>
                  <a:pt x="23" y="42"/>
                </a:lnTo>
                <a:lnTo>
                  <a:pt x="25" y="46"/>
                </a:lnTo>
                <a:lnTo>
                  <a:pt x="29" y="49"/>
                </a:lnTo>
                <a:lnTo>
                  <a:pt x="39" y="57"/>
                </a:lnTo>
                <a:lnTo>
                  <a:pt x="43" y="61"/>
                </a:lnTo>
                <a:lnTo>
                  <a:pt x="47" y="65"/>
                </a:lnTo>
                <a:lnTo>
                  <a:pt x="49" y="70"/>
                </a:lnTo>
                <a:lnTo>
                  <a:pt x="51" y="76"/>
                </a:lnTo>
                <a:lnTo>
                  <a:pt x="53" y="84"/>
                </a:lnTo>
                <a:lnTo>
                  <a:pt x="57" y="89"/>
                </a:lnTo>
                <a:lnTo>
                  <a:pt x="63" y="95"/>
                </a:lnTo>
                <a:lnTo>
                  <a:pt x="67" y="99"/>
                </a:lnTo>
                <a:lnTo>
                  <a:pt x="70" y="101"/>
                </a:lnTo>
                <a:lnTo>
                  <a:pt x="78" y="110"/>
                </a:lnTo>
                <a:lnTo>
                  <a:pt x="84" y="118"/>
                </a:lnTo>
                <a:lnTo>
                  <a:pt x="84" y="123"/>
                </a:lnTo>
                <a:lnTo>
                  <a:pt x="86" y="127"/>
                </a:lnTo>
                <a:lnTo>
                  <a:pt x="86" y="131"/>
                </a:lnTo>
                <a:lnTo>
                  <a:pt x="84" y="136"/>
                </a:lnTo>
                <a:lnTo>
                  <a:pt x="33" y="140"/>
                </a:lnTo>
                <a:lnTo>
                  <a:pt x="0" y="21"/>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5" name="Freeform 42">
            <a:extLst>
              <a:ext uri="{FF2B5EF4-FFF2-40B4-BE49-F238E27FC236}">
                <a16:creationId xmlns:a16="http://schemas.microsoft.com/office/drawing/2014/main" id="{33941DF1-1F45-7C9B-EBD2-BE6DDA627C9E}"/>
              </a:ext>
            </a:extLst>
          </p:cNvPr>
          <p:cNvSpPr>
            <a:spLocks/>
          </p:cNvSpPr>
          <p:nvPr/>
        </p:nvSpPr>
        <p:spPr bwMode="auto">
          <a:xfrm>
            <a:off x="7079627" y="2422166"/>
            <a:ext cx="106495" cy="182773"/>
          </a:xfrm>
          <a:custGeom>
            <a:avLst/>
            <a:gdLst>
              <a:gd name="T0" fmla="*/ 0 w 86"/>
              <a:gd name="T1" fmla="*/ 19 h 138"/>
              <a:gd name="T2" fmla="*/ 4 w 86"/>
              <a:gd name="T3" fmla="*/ 4 h 138"/>
              <a:gd name="T4" fmla="*/ 10 w 86"/>
              <a:gd name="T5" fmla="*/ 0 h 138"/>
              <a:gd name="T6" fmla="*/ 20 w 86"/>
              <a:gd name="T7" fmla="*/ 0 h 138"/>
              <a:gd name="T8" fmla="*/ 18 w 86"/>
              <a:gd name="T9" fmla="*/ 4 h 138"/>
              <a:gd name="T10" fmla="*/ 20 w 86"/>
              <a:gd name="T11" fmla="*/ 8 h 138"/>
              <a:gd name="T12" fmla="*/ 20 w 86"/>
              <a:gd name="T13" fmla="*/ 10 h 138"/>
              <a:gd name="T14" fmla="*/ 14 w 86"/>
              <a:gd name="T15" fmla="*/ 13 h 138"/>
              <a:gd name="T16" fmla="*/ 16 w 86"/>
              <a:gd name="T17" fmla="*/ 23 h 138"/>
              <a:gd name="T18" fmla="*/ 20 w 86"/>
              <a:gd name="T19" fmla="*/ 30 h 138"/>
              <a:gd name="T20" fmla="*/ 23 w 86"/>
              <a:gd name="T21" fmla="*/ 40 h 138"/>
              <a:gd name="T22" fmla="*/ 39 w 86"/>
              <a:gd name="T23" fmla="*/ 55 h 138"/>
              <a:gd name="T24" fmla="*/ 47 w 86"/>
              <a:gd name="T25" fmla="*/ 63 h 138"/>
              <a:gd name="T26" fmla="*/ 51 w 86"/>
              <a:gd name="T27" fmla="*/ 74 h 138"/>
              <a:gd name="T28" fmla="*/ 57 w 86"/>
              <a:gd name="T29" fmla="*/ 87 h 138"/>
              <a:gd name="T30" fmla="*/ 70 w 86"/>
              <a:gd name="T31" fmla="*/ 99 h 138"/>
              <a:gd name="T32" fmla="*/ 82 w 86"/>
              <a:gd name="T33" fmla="*/ 116 h 138"/>
              <a:gd name="T34" fmla="*/ 86 w 86"/>
              <a:gd name="T35" fmla="*/ 125 h 138"/>
              <a:gd name="T36" fmla="*/ 84 w 86"/>
              <a:gd name="T37" fmla="*/ 133 h 138"/>
              <a:gd name="T38" fmla="*/ 31 w 86"/>
              <a:gd name="T39" fmla="*/ 138 h 138"/>
              <a:gd name="T40" fmla="*/ 0 w 86"/>
              <a:gd name="T41" fmla="*/ 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138">
                <a:moveTo>
                  <a:pt x="0" y="19"/>
                </a:moveTo>
                <a:lnTo>
                  <a:pt x="4" y="4"/>
                </a:lnTo>
                <a:lnTo>
                  <a:pt x="10" y="0"/>
                </a:lnTo>
                <a:lnTo>
                  <a:pt x="20" y="0"/>
                </a:lnTo>
                <a:lnTo>
                  <a:pt x="18" y="4"/>
                </a:lnTo>
                <a:lnTo>
                  <a:pt x="20" y="8"/>
                </a:lnTo>
                <a:lnTo>
                  <a:pt x="20" y="10"/>
                </a:lnTo>
                <a:lnTo>
                  <a:pt x="14" y="13"/>
                </a:lnTo>
                <a:lnTo>
                  <a:pt x="16" y="23"/>
                </a:lnTo>
                <a:lnTo>
                  <a:pt x="20" y="30"/>
                </a:lnTo>
                <a:lnTo>
                  <a:pt x="23" y="40"/>
                </a:lnTo>
                <a:lnTo>
                  <a:pt x="39" y="55"/>
                </a:lnTo>
                <a:lnTo>
                  <a:pt x="47" y="63"/>
                </a:lnTo>
                <a:lnTo>
                  <a:pt x="51" y="74"/>
                </a:lnTo>
                <a:lnTo>
                  <a:pt x="57" y="87"/>
                </a:lnTo>
                <a:lnTo>
                  <a:pt x="70" y="99"/>
                </a:lnTo>
                <a:lnTo>
                  <a:pt x="82" y="116"/>
                </a:lnTo>
                <a:lnTo>
                  <a:pt x="86" y="125"/>
                </a:lnTo>
                <a:lnTo>
                  <a:pt x="84" y="133"/>
                </a:lnTo>
                <a:lnTo>
                  <a:pt x="31" y="138"/>
                </a:lnTo>
                <a:lnTo>
                  <a:pt x="0" y="19"/>
                </a:lnTo>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6" name="Freeform 43">
            <a:extLst>
              <a:ext uri="{FF2B5EF4-FFF2-40B4-BE49-F238E27FC236}">
                <a16:creationId xmlns:a16="http://schemas.microsoft.com/office/drawing/2014/main" id="{EFB95077-8203-D86E-E5B2-CD67C9D52B17}"/>
              </a:ext>
            </a:extLst>
          </p:cNvPr>
          <p:cNvSpPr>
            <a:spLocks/>
          </p:cNvSpPr>
          <p:nvPr/>
        </p:nvSpPr>
        <p:spPr bwMode="auto">
          <a:xfrm>
            <a:off x="7047837" y="2132300"/>
            <a:ext cx="71526" cy="98526"/>
          </a:xfrm>
          <a:custGeom>
            <a:avLst/>
            <a:gdLst>
              <a:gd name="T0" fmla="*/ 0 w 60"/>
              <a:gd name="T1" fmla="*/ 0 h 74"/>
              <a:gd name="T2" fmla="*/ 2147483647 w 60"/>
              <a:gd name="T3" fmla="*/ 0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74">
                <a:moveTo>
                  <a:pt x="0" y="0"/>
                </a:moveTo>
                <a:lnTo>
                  <a:pt x="7" y="0"/>
                </a:lnTo>
                <a:lnTo>
                  <a:pt x="13" y="6"/>
                </a:lnTo>
                <a:lnTo>
                  <a:pt x="17" y="11"/>
                </a:lnTo>
                <a:lnTo>
                  <a:pt x="21" y="11"/>
                </a:lnTo>
                <a:lnTo>
                  <a:pt x="35" y="19"/>
                </a:lnTo>
                <a:lnTo>
                  <a:pt x="39" y="26"/>
                </a:lnTo>
                <a:lnTo>
                  <a:pt x="37" y="36"/>
                </a:lnTo>
                <a:lnTo>
                  <a:pt x="58" y="45"/>
                </a:lnTo>
                <a:lnTo>
                  <a:pt x="60" y="51"/>
                </a:lnTo>
                <a:lnTo>
                  <a:pt x="60" y="60"/>
                </a:lnTo>
                <a:lnTo>
                  <a:pt x="58" y="74"/>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7" name="Freeform 44">
            <a:extLst>
              <a:ext uri="{FF2B5EF4-FFF2-40B4-BE49-F238E27FC236}">
                <a16:creationId xmlns:a16="http://schemas.microsoft.com/office/drawing/2014/main" id="{B5751FDC-E5C6-F790-0BF5-1EE9D7A734A9}"/>
              </a:ext>
            </a:extLst>
          </p:cNvPr>
          <p:cNvSpPr>
            <a:spLocks/>
          </p:cNvSpPr>
          <p:nvPr/>
        </p:nvSpPr>
        <p:spPr bwMode="auto">
          <a:xfrm>
            <a:off x="6647287" y="1682508"/>
            <a:ext cx="602414" cy="568309"/>
          </a:xfrm>
          <a:custGeom>
            <a:avLst/>
            <a:gdLst>
              <a:gd name="T0" fmla="*/ 2147483647 w 485"/>
              <a:gd name="T1" fmla="*/ 2147483647 h 429"/>
              <a:gd name="T2" fmla="*/ 2147483647 w 485"/>
              <a:gd name="T3" fmla="*/ 2147483647 h 429"/>
              <a:gd name="T4" fmla="*/ 2147483647 w 485"/>
              <a:gd name="T5" fmla="*/ 2147483647 h 429"/>
              <a:gd name="T6" fmla="*/ 2147483647 w 485"/>
              <a:gd name="T7" fmla="*/ 2147483647 h 429"/>
              <a:gd name="T8" fmla="*/ 2147483647 w 485"/>
              <a:gd name="T9" fmla="*/ 2147483647 h 429"/>
              <a:gd name="T10" fmla="*/ 2147483647 w 485"/>
              <a:gd name="T11" fmla="*/ 2147483647 h 429"/>
              <a:gd name="T12" fmla="*/ 2147483647 w 485"/>
              <a:gd name="T13" fmla="*/ 2147483647 h 429"/>
              <a:gd name="T14" fmla="*/ 2147483647 w 485"/>
              <a:gd name="T15" fmla="*/ 2147483647 h 429"/>
              <a:gd name="T16" fmla="*/ 2147483647 w 485"/>
              <a:gd name="T17" fmla="*/ 2147483647 h 429"/>
              <a:gd name="T18" fmla="*/ 2147483647 w 485"/>
              <a:gd name="T19" fmla="*/ 2147483647 h 429"/>
              <a:gd name="T20" fmla="*/ 2147483647 w 485"/>
              <a:gd name="T21" fmla="*/ 2147483647 h 429"/>
              <a:gd name="T22" fmla="*/ 2147483647 w 485"/>
              <a:gd name="T23" fmla="*/ 2147483647 h 429"/>
              <a:gd name="T24" fmla="*/ 2147483647 w 485"/>
              <a:gd name="T25" fmla="*/ 2147483647 h 429"/>
              <a:gd name="T26" fmla="*/ 2147483647 w 485"/>
              <a:gd name="T27" fmla="*/ 2147483647 h 429"/>
              <a:gd name="T28" fmla="*/ 2147483647 w 485"/>
              <a:gd name="T29" fmla="*/ 2147483647 h 429"/>
              <a:gd name="T30" fmla="*/ 2147483647 w 485"/>
              <a:gd name="T31" fmla="*/ 2147483647 h 429"/>
              <a:gd name="T32" fmla="*/ 2147483647 w 485"/>
              <a:gd name="T33" fmla="*/ 2147483647 h 429"/>
              <a:gd name="T34" fmla="*/ 2147483647 w 485"/>
              <a:gd name="T35" fmla="*/ 2147483647 h 429"/>
              <a:gd name="T36" fmla="*/ 2147483647 w 485"/>
              <a:gd name="T37" fmla="*/ 2147483647 h 429"/>
              <a:gd name="T38" fmla="*/ 2147483647 w 485"/>
              <a:gd name="T39" fmla="*/ 2147483647 h 429"/>
              <a:gd name="T40" fmla="*/ 2147483647 w 485"/>
              <a:gd name="T41" fmla="*/ 2147483647 h 429"/>
              <a:gd name="T42" fmla="*/ 2147483647 w 485"/>
              <a:gd name="T43" fmla="*/ 2147483647 h 429"/>
              <a:gd name="T44" fmla="*/ 2147483647 w 485"/>
              <a:gd name="T45" fmla="*/ 2147483647 h 429"/>
              <a:gd name="T46" fmla="*/ 2147483647 w 485"/>
              <a:gd name="T47" fmla="*/ 2147483647 h 429"/>
              <a:gd name="T48" fmla="*/ 2147483647 w 485"/>
              <a:gd name="T49" fmla="*/ 2147483647 h 429"/>
              <a:gd name="T50" fmla="*/ 2147483647 w 485"/>
              <a:gd name="T51" fmla="*/ 2147483647 h 429"/>
              <a:gd name="T52" fmla="*/ 2147483647 w 485"/>
              <a:gd name="T53" fmla="*/ 2147483647 h 429"/>
              <a:gd name="T54" fmla="*/ 2147483647 w 485"/>
              <a:gd name="T55" fmla="*/ 2147483647 h 429"/>
              <a:gd name="T56" fmla="*/ 2147483647 w 485"/>
              <a:gd name="T57" fmla="*/ 2147483647 h 429"/>
              <a:gd name="T58" fmla="*/ 2147483647 w 485"/>
              <a:gd name="T59" fmla="*/ 2147483647 h 429"/>
              <a:gd name="T60" fmla="*/ 2147483647 w 485"/>
              <a:gd name="T61" fmla="*/ 2147483647 h 429"/>
              <a:gd name="T62" fmla="*/ 2147483647 w 485"/>
              <a:gd name="T63" fmla="*/ 2147483647 h 429"/>
              <a:gd name="T64" fmla="*/ 2147483647 w 485"/>
              <a:gd name="T65" fmla="*/ 2147483647 h 429"/>
              <a:gd name="T66" fmla="*/ 2147483647 w 485"/>
              <a:gd name="T67" fmla="*/ 2147483647 h 429"/>
              <a:gd name="T68" fmla="*/ 2147483647 w 485"/>
              <a:gd name="T69" fmla="*/ 2147483647 h 429"/>
              <a:gd name="T70" fmla="*/ 2147483647 w 485"/>
              <a:gd name="T71" fmla="*/ 2147483647 h 429"/>
              <a:gd name="T72" fmla="*/ 2147483647 w 485"/>
              <a:gd name="T73" fmla="*/ 2147483647 h 429"/>
              <a:gd name="T74" fmla="*/ 2147483647 w 485"/>
              <a:gd name="T75" fmla="*/ 2147483647 h 429"/>
              <a:gd name="T76" fmla="*/ 2147483647 w 485"/>
              <a:gd name="T77" fmla="*/ 2147483647 h 429"/>
              <a:gd name="T78" fmla="*/ 2147483647 w 485"/>
              <a:gd name="T79" fmla="*/ 2147483647 h 429"/>
              <a:gd name="T80" fmla="*/ 2147483647 w 485"/>
              <a:gd name="T81" fmla="*/ 2147483647 h 429"/>
              <a:gd name="T82" fmla="*/ 2147483647 w 485"/>
              <a:gd name="T83" fmla="*/ 0 h 429"/>
              <a:gd name="T84" fmla="*/ 2147483647 w 485"/>
              <a:gd name="T85" fmla="*/ 2147483647 h 429"/>
              <a:gd name="T86" fmla="*/ 2147483647 w 485"/>
              <a:gd name="T87" fmla="*/ 2147483647 h 429"/>
              <a:gd name="T88" fmla="*/ 2147483647 w 485"/>
              <a:gd name="T89" fmla="*/ 2147483647 h 429"/>
              <a:gd name="T90" fmla="*/ 2147483647 w 485"/>
              <a:gd name="T91" fmla="*/ 2147483647 h 429"/>
              <a:gd name="T92" fmla="*/ 2147483647 w 485"/>
              <a:gd name="T93" fmla="*/ 2147483647 h 429"/>
              <a:gd name="T94" fmla="*/ 2147483647 w 485"/>
              <a:gd name="T95" fmla="*/ 2147483647 h 429"/>
              <a:gd name="T96" fmla="*/ 2147483647 w 485"/>
              <a:gd name="T97" fmla="*/ 2147483647 h 429"/>
              <a:gd name="T98" fmla="*/ 2147483647 w 485"/>
              <a:gd name="T99" fmla="*/ 2147483647 h 429"/>
              <a:gd name="T100" fmla="*/ 2147483647 w 485"/>
              <a:gd name="T101" fmla="*/ 2147483647 h 4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5" h="429">
                <a:moveTo>
                  <a:pt x="381" y="391"/>
                </a:moveTo>
                <a:lnTo>
                  <a:pt x="379" y="385"/>
                </a:lnTo>
                <a:lnTo>
                  <a:pt x="358" y="378"/>
                </a:lnTo>
                <a:lnTo>
                  <a:pt x="360" y="370"/>
                </a:lnTo>
                <a:lnTo>
                  <a:pt x="360" y="366"/>
                </a:lnTo>
                <a:lnTo>
                  <a:pt x="358" y="363"/>
                </a:lnTo>
                <a:lnTo>
                  <a:pt x="356" y="359"/>
                </a:lnTo>
                <a:lnTo>
                  <a:pt x="354" y="357"/>
                </a:lnTo>
                <a:lnTo>
                  <a:pt x="352" y="355"/>
                </a:lnTo>
                <a:lnTo>
                  <a:pt x="344" y="353"/>
                </a:lnTo>
                <a:lnTo>
                  <a:pt x="340" y="353"/>
                </a:lnTo>
                <a:lnTo>
                  <a:pt x="338" y="351"/>
                </a:lnTo>
                <a:lnTo>
                  <a:pt x="334" y="346"/>
                </a:lnTo>
                <a:lnTo>
                  <a:pt x="332" y="342"/>
                </a:lnTo>
                <a:lnTo>
                  <a:pt x="328" y="340"/>
                </a:lnTo>
                <a:lnTo>
                  <a:pt x="325" y="338"/>
                </a:lnTo>
                <a:lnTo>
                  <a:pt x="323" y="338"/>
                </a:lnTo>
                <a:lnTo>
                  <a:pt x="321" y="340"/>
                </a:lnTo>
                <a:lnTo>
                  <a:pt x="268" y="353"/>
                </a:lnTo>
                <a:lnTo>
                  <a:pt x="176" y="374"/>
                </a:lnTo>
                <a:lnTo>
                  <a:pt x="125" y="385"/>
                </a:lnTo>
                <a:lnTo>
                  <a:pt x="76" y="395"/>
                </a:lnTo>
                <a:lnTo>
                  <a:pt x="33" y="402"/>
                </a:lnTo>
                <a:lnTo>
                  <a:pt x="15" y="404"/>
                </a:lnTo>
                <a:lnTo>
                  <a:pt x="0" y="406"/>
                </a:lnTo>
                <a:lnTo>
                  <a:pt x="0" y="378"/>
                </a:lnTo>
                <a:lnTo>
                  <a:pt x="9" y="370"/>
                </a:lnTo>
                <a:lnTo>
                  <a:pt x="19" y="363"/>
                </a:lnTo>
                <a:lnTo>
                  <a:pt x="23" y="357"/>
                </a:lnTo>
                <a:lnTo>
                  <a:pt x="25" y="353"/>
                </a:lnTo>
                <a:lnTo>
                  <a:pt x="27" y="351"/>
                </a:lnTo>
                <a:lnTo>
                  <a:pt x="27" y="349"/>
                </a:lnTo>
                <a:lnTo>
                  <a:pt x="25" y="347"/>
                </a:lnTo>
                <a:lnTo>
                  <a:pt x="31" y="346"/>
                </a:lnTo>
                <a:lnTo>
                  <a:pt x="33" y="342"/>
                </a:lnTo>
                <a:lnTo>
                  <a:pt x="35" y="338"/>
                </a:lnTo>
                <a:lnTo>
                  <a:pt x="39" y="332"/>
                </a:lnTo>
                <a:lnTo>
                  <a:pt x="41" y="330"/>
                </a:lnTo>
                <a:lnTo>
                  <a:pt x="45" y="327"/>
                </a:lnTo>
                <a:lnTo>
                  <a:pt x="48" y="325"/>
                </a:lnTo>
                <a:lnTo>
                  <a:pt x="50" y="323"/>
                </a:lnTo>
                <a:lnTo>
                  <a:pt x="52" y="319"/>
                </a:lnTo>
                <a:lnTo>
                  <a:pt x="50" y="315"/>
                </a:lnTo>
                <a:lnTo>
                  <a:pt x="47" y="312"/>
                </a:lnTo>
                <a:lnTo>
                  <a:pt x="45" y="310"/>
                </a:lnTo>
                <a:lnTo>
                  <a:pt x="45" y="306"/>
                </a:lnTo>
                <a:lnTo>
                  <a:pt x="47" y="300"/>
                </a:lnTo>
                <a:lnTo>
                  <a:pt x="47" y="296"/>
                </a:lnTo>
                <a:lnTo>
                  <a:pt x="45" y="295"/>
                </a:lnTo>
                <a:lnTo>
                  <a:pt x="41" y="291"/>
                </a:lnTo>
                <a:lnTo>
                  <a:pt x="35" y="287"/>
                </a:lnTo>
                <a:lnTo>
                  <a:pt x="33" y="287"/>
                </a:lnTo>
                <a:lnTo>
                  <a:pt x="33" y="283"/>
                </a:lnTo>
                <a:lnTo>
                  <a:pt x="31" y="276"/>
                </a:lnTo>
                <a:lnTo>
                  <a:pt x="33" y="272"/>
                </a:lnTo>
                <a:lnTo>
                  <a:pt x="35" y="268"/>
                </a:lnTo>
                <a:lnTo>
                  <a:pt x="37" y="266"/>
                </a:lnTo>
                <a:lnTo>
                  <a:pt x="43" y="264"/>
                </a:lnTo>
                <a:lnTo>
                  <a:pt x="47" y="262"/>
                </a:lnTo>
                <a:lnTo>
                  <a:pt x="50" y="261"/>
                </a:lnTo>
                <a:lnTo>
                  <a:pt x="58" y="257"/>
                </a:lnTo>
                <a:lnTo>
                  <a:pt x="68" y="251"/>
                </a:lnTo>
                <a:lnTo>
                  <a:pt x="76" y="249"/>
                </a:lnTo>
                <a:lnTo>
                  <a:pt x="84" y="249"/>
                </a:lnTo>
                <a:lnTo>
                  <a:pt x="97" y="247"/>
                </a:lnTo>
                <a:lnTo>
                  <a:pt x="111" y="247"/>
                </a:lnTo>
                <a:lnTo>
                  <a:pt x="117" y="247"/>
                </a:lnTo>
                <a:lnTo>
                  <a:pt x="125" y="249"/>
                </a:lnTo>
                <a:lnTo>
                  <a:pt x="131" y="251"/>
                </a:lnTo>
                <a:lnTo>
                  <a:pt x="139" y="255"/>
                </a:lnTo>
                <a:lnTo>
                  <a:pt x="144" y="255"/>
                </a:lnTo>
                <a:lnTo>
                  <a:pt x="146" y="255"/>
                </a:lnTo>
                <a:lnTo>
                  <a:pt x="148" y="253"/>
                </a:lnTo>
                <a:lnTo>
                  <a:pt x="148" y="249"/>
                </a:lnTo>
                <a:lnTo>
                  <a:pt x="148" y="247"/>
                </a:lnTo>
                <a:lnTo>
                  <a:pt x="148" y="245"/>
                </a:lnTo>
                <a:lnTo>
                  <a:pt x="150" y="242"/>
                </a:lnTo>
                <a:lnTo>
                  <a:pt x="156" y="242"/>
                </a:lnTo>
                <a:lnTo>
                  <a:pt x="170" y="240"/>
                </a:lnTo>
                <a:lnTo>
                  <a:pt x="176" y="240"/>
                </a:lnTo>
                <a:lnTo>
                  <a:pt x="182" y="238"/>
                </a:lnTo>
                <a:lnTo>
                  <a:pt x="187" y="234"/>
                </a:lnTo>
                <a:lnTo>
                  <a:pt x="193" y="230"/>
                </a:lnTo>
                <a:lnTo>
                  <a:pt x="201" y="223"/>
                </a:lnTo>
                <a:lnTo>
                  <a:pt x="209" y="213"/>
                </a:lnTo>
                <a:lnTo>
                  <a:pt x="213" y="209"/>
                </a:lnTo>
                <a:lnTo>
                  <a:pt x="223" y="202"/>
                </a:lnTo>
                <a:lnTo>
                  <a:pt x="229" y="196"/>
                </a:lnTo>
                <a:lnTo>
                  <a:pt x="229" y="192"/>
                </a:lnTo>
                <a:lnTo>
                  <a:pt x="229" y="191"/>
                </a:lnTo>
                <a:lnTo>
                  <a:pt x="227" y="191"/>
                </a:lnTo>
                <a:lnTo>
                  <a:pt x="225" y="187"/>
                </a:lnTo>
                <a:lnTo>
                  <a:pt x="223" y="183"/>
                </a:lnTo>
                <a:lnTo>
                  <a:pt x="221" y="179"/>
                </a:lnTo>
                <a:lnTo>
                  <a:pt x="221" y="175"/>
                </a:lnTo>
                <a:lnTo>
                  <a:pt x="221" y="172"/>
                </a:lnTo>
                <a:lnTo>
                  <a:pt x="221" y="168"/>
                </a:lnTo>
                <a:lnTo>
                  <a:pt x="221" y="166"/>
                </a:lnTo>
                <a:lnTo>
                  <a:pt x="223" y="164"/>
                </a:lnTo>
                <a:lnTo>
                  <a:pt x="225" y="162"/>
                </a:lnTo>
                <a:lnTo>
                  <a:pt x="227" y="160"/>
                </a:lnTo>
                <a:lnTo>
                  <a:pt x="227" y="158"/>
                </a:lnTo>
                <a:lnTo>
                  <a:pt x="227" y="157"/>
                </a:lnTo>
                <a:lnTo>
                  <a:pt x="225" y="155"/>
                </a:lnTo>
                <a:lnTo>
                  <a:pt x="223" y="153"/>
                </a:lnTo>
                <a:lnTo>
                  <a:pt x="213" y="149"/>
                </a:lnTo>
                <a:lnTo>
                  <a:pt x="209" y="149"/>
                </a:lnTo>
                <a:lnTo>
                  <a:pt x="209" y="145"/>
                </a:lnTo>
                <a:lnTo>
                  <a:pt x="211" y="140"/>
                </a:lnTo>
                <a:lnTo>
                  <a:pt x="217" y="134"/>
                </a:lnTo>
                <a:lnTo>
                  <a:pt x="231" y="121"/>
                </a:lnTo>
                <a:lnTo>
                  <a:pt x="238" y="111"/>
                </a:lnTo>
                <a:lnTo>
                  <a:pt x="242" y="107"/>
                </a:lnTo>
                <a:lnTo>
                  <a:pt x="244" y="100"/>
                </a:lnTo>
                <a:lnTo>
                  <a:pt x="246" y="92"/>
                </a:lnTo>
                <a:lnTo>
                  <a:pt x="248" y="85"/>
                </a:lnTo>
                <a:lnTo>
                  <a:pt x="254" y="75"/>
                </a:lnTo>
                <a:lnTo>
                  <a:pt x="256" y="70"/>
                </a:lnTo>
                <a:lnTo>
                  <a:pt x="262" y="62"/>
                </a:lnTo>
                <a:lnTo>
                  <a:pt x="274" y="51"/>
                </a:lnTo>
                <a:lnTo>
                  <a:pt x="289" y="36"/>
                </a:lnTo>
                <a:lnTo>
                  <a:pt x="297" y="32"/>
                </a:lnTo>
                <a:lnTo>
                  <a:pt x="307" y="28"/>
                </a:lnTo>
                <a:lnTo>
                  <a:pt x="340" y="17"/>
                </a:lnTo>
                <a:lnTo>
                  <a:pt x="375" y="7"/>
                </a:lnTo>
                <a:lnTo>
                  <a:pt x="403" y="0"/>
                </a:lnTo>
                <a:lnTo>
                  <a:pt x="405" y="7"/>
                </a:lnTo>
                <a:lnTo>
                  <a:pt x="407" y="17"/>
                </a:lnTo>
                <a:lnTo>
                  <a:pt x="411" y="39"/>
                </a:lnTo>
                <a:lnTo>
                  <a:pt x="415" y="62"/>
                </a:lnTo>
                <a:lnTo>
                  <a:pt x="417" y="71"/>
                </a:lnTo>
                <a:lnTo>
                  <a:pt x="418" y="79"/>
                </a:lnTo>
                <a:lnTo>
                  <a:pt x="418" y="90"/>
                </a:lnTo>
                <a:lnTo>
                  <a:pt x="420" y="100"/>
                </a:lnTo>
                <a:lnTo>
                  <a:pt x="422" y="115"/>
                </a:lnTo>
                <a:lnTo>
                  <a:pt x="426" y="126"/>
                </a:lnTo>
                <a:lnTo>
                  <a:pt x="426" y="130"/>
                </a:lnTo>
                <a:lnTo>
                  <a:pt x="426" y="134"/>
                </a:lnTo>
                <a:lnTo>
                  <a:pt x="428" y="140"/>
                </a:lnTo>
                <a:lnTo>
                  <a:pt x="430" y="141"/>
                </a:lnTo>
                <a:lnTo>
                  <a:pt x="432" y="141"/>
                </a:lnTo>
                <a:lnTo>
                  <a:pt x="434" y="141"/>
                </a:lnTo>
                <a:lnTo>
                  <a:pt x="438" y="141"/>
                </a:lnTo>
                <a:lnTo>
                  <a:pt x="440" y="143"/>
                </a:lnTo>
                <a:lnTo>
                  <a:pt x="442" y="147"/>
                </a:lnTo>
                <a:lnTo>
                  <a:pt x="464" y="225"/>
                </a:lnTo>
                <a:lnTo>
                  <a:pt x="465" y="302"/>
                </a:lnTo>
                <a:lnTo>
                  <a:pt x="485" y="387"/>
                </a:lnTo>
                <a:lnTo>
                  <a:pt x="473" y="400"/>
                </a:lnTo>
                <a:lnTo>
                  <a:pt x="477" y="408"/>
                </a:lnTo>
                <a:lnTo>
                  <a:pt x="473" y="412"/>
                </a:lnTo>
                <a:lnTo>
                  <a:pt x="469" y="419"/>
                </a:lnTo>
                <a:lnTo>
                  <a:pt x="465" y="429"/>
                </a:lnTo>
                <a:lnTo>
                  <a:pt x="465" y="417"/>
                </a:lnTo>
                <a:lnTo>
                  <a:pt x="381" y="391"/>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8" name="Freeform 45">
            <a:extLst>
              <a:ext uri="{FF2B5EF4-FFF2-40B4-BE49-F238E27FC236}">
                <a16:creationId xmlns:a16="http://schemas.microsoft.com/office/drawing/2014/main" id="{9E439253-7E02-05E7-2472-89F8EE7C064F}"/>
              </a:ext>
            </a:extLst>
          </p:cNvPr>
          <p:cNvSpPr>
            <a:spLocks/>
          </p:cNvSpPr>
          <p:nvPr/>
        </p:nvSpPr>
        <p:spPr bwMode="auto">
          <a:xfrm>
            <a:off x="6647287" y="1682508"/>
            <a:ext cx="602414" cy="568309"/>
          </a:xfrm>
          <a:custGeom>
            <a:avLst/>
            <a:gdLst>
              <a:gd name="T0" fmla="*/ 2147483647 w 485"/>
              <a:gd name="T1" fmla="*/ 2147483647 h 429"/>
              <a:gd name="T2" fmla="*/ 2147483647 w 485"/>
              <a:gd name="T3" fmla="*/ 2147483647 h 429"/>
              <a:gd name="T4" fmla="*/ 2147483647 w 485"/>
              <a:gd name="T5" fmla="*/ 2147483647 h 429"/>
              <a:gd name="T6" fmla="*/ 2147483647 w 485"/>
              <a:gd name="T7" fmla="*/ 2147483647 h 429"/>
              <a:gd name="T8" fmla="*/ 2147483647 w 485"/>
              <a:gd name="T9" fmla="*/ 2147483647 h 429"/>
              <a:gd name="T10" fmla="*/ 2147483647 w 485"/>
              <a:gd name="T11" fmla="*/ 2147483647 h 429"/>
              <a:gd name="T12" fmla="*/ 2147483647 w 485"/>
              <a:gd name="T13" fmla="*/ 2147483647 h 429"/>
              <a:gd name="T14" fmla="*/ 0 w 485"/>
              <a:gd name="T15" fmla="*/ 2147483647 h 429"/>
              <a:gd name="T16" fmla="*/ 2147483647 w 485"/>
              <a:gd name="T17" fmla="*/ 2147483647 h 429"/>
              <a:gd name="T18" fmla="*/ 2147483647 w 485"/>
              <a:gd name="T19" fmla="*/ 2147483647 h 429"/>
              <a:gd name="T20" fmla="*/ 2147483647 w 485"/>
              <a:gd name="T21" fmla="*/ 2147483647 h 429"/>
              <a:gd name="T22" fmla="*/ 2147483647 w 485"/>
              <a:gd name="T23" fmla="*/ 2147483647 h 429"/>
              <a:gd name="T24" fmla="*/ 2147483647 w 485"/>
              <a:gd name="T25" fmla="*/ 2147483647 h 429"/>
              <a:gd name="T26" fmla="*/ 2147483647 w 485"/>
              <a:gd name="T27" fmla="*/ 2147483647 h 429"/>
              <a:gd name="T28" fmla="*/ 2147483647 w 485"/>
              <a:gd name="T29" fmla="*/ 2147483647 h 429"/>
              <a:gd name="T30" fmla="*/ 2147483647 w 485"/>
              <a:gd name="T31" fmla="*/ 2147483647 h 429"/>
              <a:gd name="T32" fmla="*/ 2147483647 w 485"/>
              <a:gd name="T33" fmla="*/ 2147483647 h 429"/>
              <a:gd name="T34" fmla="*/ 2147483647 w 485"/>
              <a:gd name="T35" fmla="*/ 2147483647 h 429"/>
              <a:gd name="T36" fmla="*/ 2147483647 w 485"/>
              <a:gd name="T37" fmla="*/ 2147483647 h 429"/>
              <a:gd name="T38" fmla="*/ 2147483647 w 485"/>
              <a:gd name="T39" fmla="*/ 2147483647 h 429"/>
              <a:gd name="T40" fmla="*/ 2147483647 w 485"/>
              <a:gd name="T41" fmla="*/ 2147483647 h 429"/>
              <a:gd name="T42" fmla="*/ 2147483647 w 485"/>
              <a:gd name="T43" fmla="*/ 2147483647 h 429"/>
              <a:gd name="T44" fmla="*/ 2147483647 w 485"/>
              <a:gd name="T45" fmla="*/ 2147483647 h 429"/>
              <a:gd name="T46" fmla="*/ 2147483647 w 485"/>
              <a:gd name="T47" fmla="*/ 2147483647 h 429"/>
              <a:gd name="T48" fmla="*/ 2147483647 w 485"/>
              <a:gd name="T49" fmla="*/ 2147483647 h 429"/>
              <a:gd name="T50" fmla="*/ 2147483647 w 485"/>
              <a:gd name="T51" fmla="*/ 2147483647 h 429"/>
              <a:gd name="T52" fmla="*/ 2147483647 w 485"/>
              <a:gd name="T53" fmla="*/ 2147483647 h 429"/>
              <a:gd name="T54" fmla="*/ 2147483647 w 485"/>
              <a:gd name="T55" fmla="*/ 2147483647 h 429"/>
              <a:gd name="T56" fmla="*/ 2147483647 w 485"/>
              <a:gd name="T57" fmla="*/ 2147483647 h 429"/>
              <a:gd name="T58" fmla="*/ 2147483647 w 485"/>
              <a:gd name="T59" fmla="*/ 2147483647 h 429"/>
              <a:gd name="T60" fmla="*/ 2147483647 w 485"/>
              <a:gd name="T61" fmla="*/ 2147483647 h 429"/>
              <a:gd name="T62" fmla="*/ 2147483647 w 485"/>
              <a:gd name="T63" fmla="*/ 2147483647 h 429"/>
              <a:gd name="T64" fmla="*/ 2147483647 w 485"/>
              <a:gd name="T65" fmla="*/ 2147483647 h 429"/>
              <a:gd name="T66" fmla="*/ 2147483647 w 485"/>
              <a:gd name="T67" fmla="*/ 0 h 429"/>
              <a:gd name="T68" fmla="*/ 2147483647 w 485"/>
              <a:gd name="T69" fmla="*/ 2147483647 h 429"/>
              <a:gd name="T70" fmla="*/ 2147483647 w 485"/>
              <a:gd name="T71" fmla="*/ 2147483647 h 429"/>
              <a:gd name="T72" fmla="*/ 2147483647 w 485"/>
              <a:gd name="T73" fmla="*/ 2147483647 h 429"/>
              <a:gd name="T74" fmla="*/ 2147483647 w 485"/>
              <a:gd name="T75" fmla="*/ 2147483647 h 429"/>
              <a:gd name="T76" fmla="*/ 2147483647 w 485"/>
              <a:gd name="T77" fmla="*/ 2147483647 h 429"/>
              <a:gd name="T78" fmla="*/ 2147483647 w 485"/>
              <a:gd name="T79" fmla="*/ 2147483647 h 429"/>
              <a:gd name="T80" fmla="*/ 2147483647 w 485"/>
              <a:gd name="T81" fmla="*/ 2147483647 h 429"/>
              <a:gd name="T82" fmla="*/ 2147483647 w 485"/>
              <a:gd name="T83" fmla="*/ 2147483647 h 429"/>
              <a:gd name="T84" fmla="*/ 2147483647 w 485"/>
              <a:gd name="T85" fmla="*/ 2147483647 h 429"/>
              <a:gd name="T86" fmla="*/ 2147483647 w 485"/>
              <a:gd name="T87" fmla="*/ 2147483647 h 4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5" h="429">
                <a:moveTo>
                  <a:pt x="381" y="391"/>
                </a:moveTo>
                <a:lnTo>
                  <a:pt x="379" y="385"/>
                </a:lnTo>
                <a:lnTo>
                  <a:pt x="358" y="376"/>
                </a:lnTo>
                <a:lnTo>
                  <a:pt x="360" y="366"/>
                </a:lnTo>
                <a:lnTo>
                  <a:pt x="356" y="359"/>
                </a:lnTo>
                <a:lnTo>
                  <a:pt x="352" y="355"/>
                </a:lnTo>
                <a:lnTo>
                  <a:pt x="342" y="351"/>
                </a:lnTo>
                <a:lnTo>
                  <a:pt x="338" y="351"/>
                </a:lnTo>
                <a:lnTo>
                  <a:pt x="334" y="346"/>
                </a:lnTo>
                <a:lnTo>
                  <a:pt x="328" y="340"/>
                </a:lnTo>
                <a:lnTo>
                  <a:pt x="321" y="340"/>
                </a:lnTo>
                <a:lnTo>
                  <a:pt x="268" y="353"/>
                </a:lnTo>
                <a:lnTo>
                  <a:pt x="176" y="374"/>
                </a:lnTo>
                <a:lnTo>
                  <a:pt x="76" y="395"/>
                </a:lnTo>
                <a:lnTo>
                  <a:pt x="0" y="406"/>
                </a:lnTo>
                <a:lnTo>
                  <a:pt x="0" y="378"/>
                </a:lnTo>
                <a:lnTo>
                  <a:pt x="19" y="363"/>
                </a:lnTo>
                <a:lnTo>
                  <a:pt x="25" y="353"/>
                </a:lnTo>
                <a:lnTo>
                  <a:pt x="25" y="347"/>
                </a:lnTo>
                <a:lnTo>
                  <a:pt x="33" y="342"/>
                </a:lnTo>
                <a:lnTo>
                  <a:pt x="35" y="336"/>
                </a:lnTo>
                <a:lnTo>
                  <a:pt x="37" y="332"/>
                </a:lnTo>
                <a:lnTo>
                  <a:pt x="45" y="327"/>
                </a:lnTo>
                <a:lnTo>
                  <a:pt x="50" y="319"/>
                </a:lnTo>
                <a:lnTo>
                  <a:pt x="45" y="312"/>
                </a:lnTo>
                <a:lnTo>
                  <a:pt x="45" y="306"/>
                </a:lnTo>
                <a:lnTo>
                  <a:pt x="45" y="300"/>
                </a:lnTo>
                <a:lnTo>
                  <a:pt x="45" y="295"/>
                </a:lnTo>
                <a:lnTo>
                  <a:pt x="35" y="287"/>
                </a:lnTo>
                <a:lnTo>
                  <a:pt x="31" y="283"/>
                </a:lnTo>
                <a:lnTo>
                  <a:pt x="31" y="276"/>
                </a:lnTo>
                <a:lnTo>
                  <a:pt x="35" y="268"/>
                </a:lnTo>
                <a:lnTo>
                  <a:pt x="41" y="264"/>
                </a:lnTo>
                <a:lnTo>
                  <a:pt x="50" y="261"/>
                </a:lnTo>
                <a:lnTo>
                  <a:pt x="58" y="255"/>
                </a:lnTo>
                <a:lnTo>
                  <a:pt x="68" y="251"/>
                </a:lnTo>
                <a:lnTo>
                  <a:pt x="82" y="249"/>
                </a:lnTo>
                <a:lnTo>
                  <a:pt x="111" y="247"/>
                </a:lnTo>
                <a:lnTo>
                  <a:pt x="123" y="247"/>
                </a:lnTo>
                <a:lnTo>
                  <a:pt x="139" y="255"/>
                </a:lnTo>
                <a:lnTo>
                  <a:pt x="146" y="255"/>
                </a:lnTo>
                <a:lnTo>
                  <a:pt x="146" y="249"/>
                </a:lnTo>
                <a:lnTo>
                  <a:pt x="148" y="244"/>
                </a:lnTo>
                <a:lnTo>
                  <a:pt x="156" y="242"/>
                </a:lnTo>
                <a:lnTo>
                  <a:pt x="170" y="240"/>
                </a:lnTo>
                <a:lnTo>
                  <a:pt x="182" y="238"/>
                </a:lnTo>
                <a:lnTo>
                  <a:pt x="193" y="228"/>
                </a:lnTo>
                <a:lnTo>
                  <a:pt x="209" y="213"/>
                </a:lnTo>
                <a:lnTo>
                  <a:pt x="223" y="202"/>
                </a:lnTo>
                <a:lnTo>
                  <a:pt x="225" y="198"/>
                </a:lnTo>
                <a:lnTo>
                  <a:pt x="229" y="196"/>
                </a:lnTo>
                <a:lnTo>
                  <a:pt x="227" y="189"/>
                </a:lnTo>
                <a:lnTo>
                  <a:pt x="219" y="175"/>
                </a:lnTo>
                <a:lnTo>
                  <a:pt x="221" y="168"/>
                </a:lnTo>
                <a:lnTo>
                  <a:pt x="223" y="164"/>
                </a:lnTo>
                <a:lnTo>
                  <a:pt x="227" y="160"/>
                </a:lnTo>
                <a:lnTo>
                  <a:pt x="227" y="157"/>
                </a:lnTo>
                <a:lnTo>
                  <a:pt x="223" y="153"/>
                </a:lnTo>
                <a:lnTo>
                  <a:pt x="213" y="149"/>
                </a:lnTo>
                <a:lnTo>
                  <a:pt x="207" y="149"/>
                </a:lnTo>
                <a:lnTo>
                  <a:pt x="207" y="145"/>
                </a:lnTo>
                <a:lnTo>
                  <a:pt x="217" y="134"/>
                </a:lnTo>
                <a:lnTo>
                  <a:pt x="238" y="111"/>
                </a:lnTo>
                <a:lnTo>
                  <a:pt x="248" y="85"/>
                </a:lnTo>
                <a:lnTo>
                  <a:pt x="260" y="62"/>
                </a:lnTo>
                <a:lnTo>
                  <a:pt x="289" y="36"/>
                </a:lnTo>
                <a:lnTo>
                  <a:pt x="340" y="17"/>
                </a:lnTo>
                <a:lnTo>
                  <a:pt x="403" y="0"/>
                </a:lnTo>
                <a:lnTo>
                  <a:pt x="411" y="39"/>
                </a:lnTo>
                <a:lnTo>
                  <a:pt x="415" y="62"/>
                </a:lnTo>
                <a:lnTo>
                  <a:pt x="418" y="79"/>
                </a:lnTo>
                <a:lnTo>
                  <a:pt x="418" y="100"/>
                </a:lnTo>
                <a:lnTo>
                  <a:pt x="422" y="115"/>
                </a:lnTo>
                <a:lnTo>
                  <a:pt x="426" y="124"/>
                </a:lnTo>
                <a:lnTo>
                  <a:pt x="424" y="134"/>
                </a:lnTo>
                <a:lnTo>
                  <a:pt x="430" y="141"/>
                </a:lnTo>
                <a:lnTo>
                  <a:pt x="434" y="141"/>
                </a:lnTo>
                <a:lnTo>
                  <a:pt x="436" y="141"/>
                </a:lnTo>
                <a:lnTo>
                  <a:pt x="442" y="147"/>
                </a:lnTo>
                <a:lnTo>
                  <a:pt x="464" y="225"/>
                </a:lnTo>
                <a:lnTo>
                  <a:pt x="465" y="302"/>
                </a:lnTo>
                <a:lnTo>
                  <a:pt x="485" y="387"/>
                </a:lnTo>
                <a:lnTo>
                  <a:pt x="473" y="400"/>
                </a:lnTo>
                <a:lnTo>
                  <a:pt x="477" y="406"/>
                </a:lnTo>
                <a:lnTo>
                  <a:pt x="469" y="419"/>
                </a:lnTo>
                <a:lnTo>
                  <a:pt x="464" y="429"/>
                </a:lnTo>
                <a:lnTo>
                  <a:pt x="465" y="417"/>
                </a:lnTo>
                <a:lnTo>
                  <a:pt x="381" y="391"/>
                </a:lnTo>
              </a:path>
            </a:pathLst>
          </a:custGeom>
          <a:pattFill prst="wdDnDiag">
            <a:fgClr>
              <a:schemeClr val="accent1">
                <a:lumMod val="60000"/>
                <a:lumOff val="40000"/>
              </a:schemeClr>
            </a:fgClr>
            <a:bgClr>
              <a:srgbClr val="47166C"/>
            </a:bgClr>
          </a:patt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59" name="Freeform 46">
            <a:extLst>
              <a:ext uri="{FF2B5EF4-FFF2-40B4-BE49-F238E27FC236}">
                <a16:creationId xmlns:a16="http://schemas.microsoft.com/office/drawing/2014/main" id="{FE890025-D8C0-A4A1-F249-A2A79336315C}"/>
              </a:ext>
            </a:extLst>
          </p:cNvPr>
          <p:cNvSpPr>
            <a:spLocks/>
          </p:cNvSpPr>
          <p:nvPr/>
        </p:nvSpPr>
        <p:spPr bwMode="auto">
          <a:xfrm>
            <a:off x="7224270" y="2038057"/>
            <a:ext cx="171664" cy="184201"/>
          </a:xfrm>
          <a:custGeom>
            <a:avLst/>
            <a:gdLst>
              <a:gd name="T0" fmla="*/ 2147483647 w 139"/>
              <a:gd name="T1" fmla="*/ 2147483647 h 140"/>
              <a:gd name="T2" fmla="*/ 2147483647 w 139"/>
              <a:gd name="T3" fmla="*/ 2147483647 h 140"/>
              <a:gd name="T4" fmla="*/ 2147483647 w 139"/>
              <a:gd name="T5" fmla="*/ 2147483647 h 140"/>
              <a:gd name="T6" fmla="*/ 0 w 139"/>
              <a:gd name="T7" fmla="*/ 2147483647 h 140"/>
              <a:gd name="T8" fmla="*/ 2147483647 w 139"/>
              <a:gd name="T9" fmla="*/ 0 h 140"/>
              <a:gd name="T10" fmla="*/ 2147483647 w 139"/>
              <a:gd name="T11" fmla="*/ 2147483647 h 140"/>
              <a:gd name="T12" fmla="*/ 2147483647 w 139"/>
              <a:gd name="T13" fmla="*/ 2147483647 h 140"/>
              <a:gd name="T14" fmla="*/ 2147483647 w 139"/>
              <a:gd name="T15" fmla="*/ 2147483647 h 140"/>
              <a:gd name="T16" fmla="*/ 2147483647 w 139"/>
              <a:gd name="T17" fmla="*/ 2147483647 h 140"/>
              <a:gd name="T18" fmla="*/ 2147483647 w 139"/>
              <a:gd name="T19" fmla="*/ 2147483647 h 140"/>
              <a:gd name="T20" fmla="*/ 2147483647 w 139"/>
              <a:gd name="T21" fmla="*/ 2147483647 h 140"/>
              <a:gd name="T22" fmla="*/ 2147483647 w 139"/>
              <a:gd name="T23" fmla="*/ 2147483647 h 140"/>
              <a:gd name="T24" fmla="*/ 2147483647 w 139"/>
              <a:gd name="T25" fmla="*/ 2147483647 h 140"/>
              <a:gd name="T26" fmla="*/ 2147483647 w 139"/>
              <a:gd name="T27" fmla="*/ 2147483647 h 140"/>
              <a:gd name="T28" fmla="*/ 2147483647 w 139"/>
              <a:gd name="T29" fmla="*/ 2147483647 h 140"/>
              <a:gd name="T30" fmla="*/ 2147483647 w 139"/>
              <a:gd name="T31" fmla="*/ 2147483647 h 140"/>
              <a:gd name="T32" fmla="*/ 2147483647 w 139"/>
              <a:gd name="T33" fmla="*/ 2147483647 h 140"/>
              <a:gd name="T34" fmla="*/ 2147483647 w 139"/>
              <a:gd name="T35" fmla="*/ 2147483647 h 140"/>
              <a:gd name="T36" fmla="*/ 2147483647 w 139"/>
              <a:gd name="T37" fmla="*/ 2147483647 h 140"/>
              <a:gd name="T38" fmla="*/ 2147483647 w 139"/>
              <a:gd name="T39" fmla="*/ 2147483647 h 140"/>
              <a:gd name="T40" fmla="*/ 2147483647 w 139"/>
              <a:gd name="T41" fmla="*/ 2147483647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9" h="140">
                <a:moveTo>
                  <a:pt x="12" y="140"/>
                </a:moveTo>
                <a:lnTo>
                  <a:pt x="8" y="132"/>
                </a:lnTo>
                <a:lnTo>
                  <a:pt x="20" y="119"/>
                </a:lnTo>
                <a:lnTo>
                  <a:pt x="0" y="34"/>
                </a:lnTo>
                <a:lnTo>
                  <a:pt x="126" y="0"/>
                </a:lnTo>
                <a:lnTo>
                  <a:pt x="139" y="70"/>
                </a:lnTo>
                <a:lnTo>
                  <a:pt x="130" y="72"/>
                </a:lnTo>
                <a:lnTo>
                  <a:pt x="124" y="74"/>
                </a:lnTo>
                <a:lnTo>
                  <a:pt x="118" y="79"/>
                </a:lnTo>
                <a:lnTo>
                  <a:pt x="114" y="81"/>
                </a:lnTo>
                <a:lnTo>
                  <a:pt x="110" y="83"/>
                </a:lnTo>
                <a:lnTo>
                  <a:pt x="98" y="87"/>
                </a:lnTo>
                <a:lnTo>
                  <a:pt x="89" y="91"/>
                </a:lnTo>
                <a:lnTo>
                  <a:pt x="83" y="91"/>
                </a:lnTo>
                <a:lnTo>
                  <a:pt x="71" y="95"/>
                </a:lnTo>
                <a:lnTo>
                  <a:pt x="57" y="100"/>
                </a:lnTo>
                <a:lnTo>
                  <a:pt x="51" y="104"/>
                </a:lnTo>
                <a:lnTo>
                  <a:pt x="42" y="112"/>
                </a:lnTo>
                <a:lnTo>
                  <a:pt x="32" y="119"/>
                </a:lnTo>
                <a:lnTo>
                  <a:pt x="24" y="127"/>
                </a:lnTo>
                <a:lnTo>
                  <a:pt x="12" y="140"/>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0" name="Freeform 47">
            <a:extLst>
              <a:ext uri="{FF2B5EF4-FFF2-40B4-BE49-F238E27FC236}">
                <a16:creationId xmlns:a16="http://schemas.microsoft.com/office/drawing/2014/main" id="{AD8E5C27-9B54-F0BA-80E9-E9E4F8E32A47}"/>
              </a:ext>
            </a:extLst>
          </p:cNvPr>
          <p:cNvSpPr>
            <a:spLocks/>
          </p:cNvSpPr>
          <p:nvPr/>
        </p:nvSpPr>
        <p:spPr bwMode="auto">
          <a:xfrm>
            <a:off x="7224270" y="2038057"/>
            <a:ext cx="171664" cy="182773"/>
          </a:xfrm>
          <a:custGeom>
            <a:avLst/>
            <a:gdLst>
              <a:gd name="T0" fmla="*/ 2147483647 w 139"/>
              <a:gd name="T1" fmla="*/ 2147483647 h 138"/>
              <a:gd name="T2" fmla="*/ 2147483647 w 139"/>
              <a:gd name="T3" fmla="*/ 2147483647 h 138"/>
              <a:gd name="T4" fmla="*/ 2147483647 w 139"/>
              <a:gd name="T5" fmla="*/ 2147483647 h 138"/>
              <a:gd name="T6" fmla="*/ 0 w 139"/>
              <a:gd name="T7" fmla="*/ 2147483647 h 138"/>
              <a:gd name="T8" fmla="*/ 2147483647 w 139"/>
              <a:gd name="T9" fmla="*/ 0 h 138"/>
              <a:gd name="T10" fmla="*/ 2147483647 w 139"/>
              <a:gd name="T11" fmla="*/ 2147483647 h 138"/>
              <a:gd name="T12" fmla="*/ 2147483647 w 139"/>
              <a:gd name="T13" fmla="*/ 2147483647 h 138"/>
              <a:gd name="T14" fmla="*/ 2147483647 w 139"/>
              <a:gd name="T15" fmla="*/ 2147483647 h 138"/>
              <a:gd name="T16" fmla="*/ 2147483647 w 139"/>
              <a:gd name="T17" fmla="*/ 2147483647 h 138"/>
              <a:gd name="T18" fmla="*/ 2147483647 w 139"/>
              <a:gd name="T19" fmla="*/ 2147483647 h 138"/>
              <a:gd name="T20" fmla="*/ 2147483647 w 139"/>
              <a:gd name="T21" fmla="*/ 2147483647 h 138"/>
              <a:gd name="T22" fmla="*/ 2147483647 w 139"/>
              <a:gd name="T23" fmla="*/ 2147483647 h 138"/>
              <a:gd name="T24" fmla="*/ 2147483647 w 139"/>
              <a:gd name="T25" fmla="*/ 2147483647 h 138"/>
              <a:gd name="T26" fmla="*/ 2147483647 w 139"/>
              <a:gd name="T27" fmla="*/ 2147483647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9" h="138">
                <a:moveTo>
                  <a:pt x="12" y="138"/>
                </a:moveTo>
                <a:lnTo>
                  <a:pt x="8" y="132"/>
                </a:lnTo>
                <a:lnTo>
                  <a:pt x="20" y="119"/>
                </a:lnTo>
                <a:lnTo>
                  <a:pt x="0" y="34"/>
                </a:lnTo>
                <a:lnTo>
                  <a:pt x="126" y="0"/>
                </a:lnTo>
                <a:lnTo>
                  <a:pt x="139" y="68"/>
                </a:lnTo>
                <a:lnTo>
                  <a:pt x="130" y="70"/>
                </a:lnTo>
                <a:lnTo>
                  <a:pt x="118" y="79"/>
                </a:lnTo>
                <a:lnTo>
                  <a:pt x="98" y="87"/>
                </a:lnTo>
                <a:lnTo>
                  <a:pt x="83" y="91"/>
                </a:lnTo>
                <a:lnTo>
                  <a:pt x="57" y="98"/>
                </a:lnTo>
                <a:lnTo>
                  <a:pt x="42" y="112"/>
                </a:lnTo>
                <a:lnTo>
                  <a:pt x="24" y="127"/>
                </a:lnTo>
                <a:lnTo>
                  <a:pt x="12" y="138"/>
                </a:lnTo>
              </a:path>
            </a:pathLst>
          </a:custGeom>
          <a:solidFill>
            <a:srgbClr val="47166C"/>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61" name="Freeform 48">
            <a:extLst>
              <a:ext uri="{FF2B5EF4-FFF2-40B4-BE49-F238E27FC236}">
                <a16:creationId xmlns:a16="http://schemas.microsoft.com/office/drawing/2014/main" id="{C63877EA-9419-EDD4-7C80-62C970071F3F}"/>
              </a:ext>
            </a:extLst>
          </p:cNvPr>
          <p:cNvSpPr>
            <a:spLocks/>
          </p:cNvSpPr>
          <p:nvPr/>
        </p:nvSpPr>
        <p:spPr bwMode="auto">
          <a:xfrm>
            <a:off x="7383218" y="2025207"/>
            <a:ext cx="47685" cy="104237"/>
          </a:xfrm>
          <a:custGeom>
            <a:avLst/>
            <a:gdLst>
              <a:gd name="T0" fmla="*/ 2147483647 w 41"/>
              <a:gd name="T1" fmla="*/ 2147483647 h 79"/>
              <a:gd name="T2" fmla="*/ 0 w 41"/>
              <a:gd name="T3" fmla="*/ 2147483647 h 79"/>
              <a:gd name="T4" fmla="*/ 2147483647 w 41"/>
              <a:gd name="T5" fmla="*/ 0 h 79"/>
              <a:gd name="T6" fmla="*/ 2147483647 w 41"/>
              <a:gd name="T7" fmla="*/ 2147483647 h 79"/>
              <a:gd name="T8" fmla="*/ 2147483647 w 41"/>
              <a:gd name="T9" fmla="*/ 2147483647 h 79"/>
              <a:gd name="T10" fmla="*/ 2147483647 w 41"/>
              <a:gd name="T11" fmla="*/ 2147483647 h 79"/>
              <a:gd name="T12" fmla="*/ 2147483647 w 41"/>
              <a:gd name="T13" fmla="*/ 2147483647 h 79"/>
              <a:gd name="T14" fmla="*/ 2147483647 w 41"/>
              <a:gd name="T15" fmla="*/ 2147483647 h 79"/>
              <a:gd name="T16" fmla="*/ 2147483647 w 41"/>
              <a:gd name="T17" fmla="*/ 2147483647 h 79"/>
              <a:gd name="T18" fmla="*/ 2147483647 w 41"/>
              <a:gd name="T19" fmla="*/ 2147483647 h 79"/>
              <a:gd name="T20" fmla="*/ 2147483647 w 41"/>
              <a:gd name="T21" fmla="*/ 2147483647 h 79"/>
              <a:gd name="T22" fmla="*/ 2147483647 w 41"/>
              <a:gd name="T23" fmla="*/ 2147483647 h 79"/>
              <a:gd name="T24" fmla="*/ 2147483647 w 41"/>
              <a:gd name="T25" fmla="*/ 2147483647 h 79"/>
              <a:gd name="T26" fmla="*/ 2147483647 w 41"/>
              <a:gd name="T27" fmla="*/ 2147483647 h 79"/>
              <a:gd name="T28" fmla="*/ 2147483647 w 41"/>
              <a:gd name="T29" fmla="*/ 2147483647 h 79"/>
              <a:gd name="T30" fmla="*/ 2147483647 w 41"/>
              <a:gd name="T31" fmla="*/ 2147483647 h 79"/>
              <a:gd name="T32" fmla="*/ 2147483647 w 41"/>
              <a:gd name="T33" fmla="*/ 2147483647 h 79"/>
              <a:gd name="T34" fmla="*/ 2147483647 w 41"/>
              <a:gd name="T35" fmla="*/ 2147483647 h 79"/>
              <a:gd name="T36" fmla="*/ 2147483647 w 41"/>
              <a:gd name="T37" fmla="*/ 2147483647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 h="79">
                <a:moveTo>
                  <a:pt x="13" y="79"/>
                </a:moveTo>
                <a:lnTo>
                  <a:pt x="0" y="9"/>
                </a:lnTo>
                <a:lnTo>
                  <a:pt x="31" y="0"/>
                </a:lnTo>
                <a:lnTo>
                  <a:pt x="35" y="7"/>
                </a:lnTo>
                <a:lnTo>
                  <a:pt x="37" y="13"/>
                </a:lnTo>
                <a:lnTo>
                  <a:pt x="41" y="17"/>
                </a:lnTo>
                <a:lnTo>
                  <a:pt x="39" y="26"/>
                </a:lnTo>
                <a:lnTo>
                  <a:pt x="39" y="30"/>
                </a:lnTo>
                <a:lnTo>
                  <a:pt x="37" y="30"/>
                </a:lnTo>
                <a:lnTo>
                  <a:pt x="35" y="30"/>
                </a:lnTo>
                <a:lnTo>
                  <a:pt x="35" y="32"/>
                </a:lnTo>
                <a:lnTo>
                  <a:pt x="37" y="37"/>
                </a:lnTo>
                <a:lnTo>
                  <a:pt x="37" y="53"/>
                </a:lnTo>
                <a:lnTo>
                  <a:pt x="37" y="60"/>
                </a:lnTo>
                <a:lnTo>
                  <a:pt x="37" y="66"/>
                </a:lnTo>
                <a:lnTo>
                  <a:pt x="35" y="68"/>
                </a:lnTo>
                <a:lnTo>
                  <a:pt x="35" y="70"/>
                </a:lnTo>
                <a:lnTo>
                  <a:pt x="35" y="71"/>
                </a:lnTo>
                <a:lnTo>
                  <a:pt x="13" y="79"/>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2" name="Freeform 49">
            <a:extLst>
              <a:ext uri="{FF2B5EF4-FFF2-40B4-BE49-F238E27FC236}">
                <a16:creationId xmlns:a16="http://schemas.microsoft.com/office/drawing/2014/main" id="{194A566D-EFBD-917D-AE25-C6449A0BAEE7}"/>
              </a:ext>
            </a:extLst>
          </p:cNvPr>
          <p:cNvSpPr>
            <a:spLocks/>
          </p:cNvSpPr>
          <p:nvPr/>
        </p:nvSpPr>
        <p:spPr bwMode="auto">
          <a:xfrm>
            <a:off x="7383218" y="2025207"/>
            <a:ext cx="47685" cy="102810"/>
          </a:xfrm>
          <a:custGeom>
            <a:avLst/>
            <a:gdLst>
              <a:gd name="T0" fmla="*/ 2147483647 w 41"/>
              <a:gd name="T1" fmla="*/ 2147483647 h 77"/>
              <a:gd name="T2" fmla="*/ 0 w 41"/>
              <a:gd name="T3" fmla="*/ 2147483647 h 77"/>
              <a:gd name="T4" fmla="*/ 2147483647 w 41"/>
              <a:gd name="T5" fmla="*/ 0 h 77"/>
              <a:gd name="T6" fmla="*/ 2147483647 w 41"/>
              <a:gd name="T7" fmla="*/ 2147483647 h 77"/>
              <a:gd name="T8" fmla="*/ 2147483647 w 41"/>
              <a:gd name="T9" fmla="*/ 2147483647 h 77"/>
              <a:gd name="T10" fmla="*/ 2147483647 w 41"/>
              <a:gd name="T11" fmla="*/ 2147483647 h 77"/>
              <a:gd name="T12" fmla="*/ 2147483647 w 41"/>
              <a:gd name="T13" fmla="*/ 2147483647 h 77"/>
              <a:gd name="T14" fmla="*/ 2147483647 w 41"/>
              <a:gd name="T15" fmla="*/ 2147483647 h 77"/>
              <a:gd name="T16" fmla="*/ 2147483647 w 41"/>
              <a:gd name="T17" fmla="*/ 2147483647 h 77"/>
              <a:gd name="T18" fmla="*/ 2147483647 w 41"/>
              <a:gd name="T19" fmla="*/ 2147483647 h 77"/>
              <a:gd name="T20" fmla="*/ 2147483647 w 41"/>
              <a:gd name="T21" fmla="*/ 2147483647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77">
                <a:moveTo>
                  <a:pt x="13" y="77"/>
                </a:moveTo>
                <a:lnTo>
                  <a:pt x="0" y="9"/>
                </a:lnTo>
                <a:lnTo>
                  <a:pt x="31" y="0"/>
                </a:lnTo>
                <a:lnTo>
                  <a:pt x="41" y="17"/>
                </a:lnTo>
                <a:lnTo>
                  <a:pt x="37" y="30"/>
                </a:lnTo>
                <a:lnTo>
                  <a:pt x="35" y="30"/>
                </a:lnTo>
                <a:lnTo>
                  <a:pt x="37" y="37"/>
                </a:lnTo>
                <a:lnTo>
                  <a:pt x="37" y="60"/>
                </a:lnTo>
                <a:lnTo>
                  <a:pt x="35" y="68"/>
                </a:lnTo>
                <a:lnTo>
                  <a:pt x="35" y="71"/>
                </a:lnTo>
                <a:lnTo>
                  <a:pt x="13" y="77"/>
                </a:lnTo>
              </a:path>
            </a:pathLst>
          </a:custGeom>
          <a:pattFill prst="wdDnDiag">
            <a:fgClr>
              <a:schemeClr val="accent1">
                <a:lumMod val="60000"/>
                <a:lumOff val="40000"/>
              </a:schemeClr>
            </a:fgClr>
            <a:bgClr>
              <a:srgbClr val="47166C"/>
            </a:bgClr>
          </a:pattFill>
          <a:ln w="6350" cap="flat" cmpd="sng">
            <a:solidFill>
              <a:schemeClr val="bg2"/>
            </a:solidFill>
            <a:prstDash val="solid"/>
            <a:round/>
            <a:headEnd type="none" w="med" len="med"/>
            <a:tailEnd type="non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3" name="Freeform 50">
            <a:extLst>
              <a:ext uri="{FF2B5EF4-FFF2-40B4-BE49-F238E27FC236}">
                <a16:creationId xmlns:a16="http://schemas.microsoft.com/office/drawing/2014/main" id="{3C74AF56-E3A0-4412-0E53-285855C04D0A}"/>
              </a:ext>
            </a:extLst>
          </p:cNvPr>
          <p:cNvSpPr>
            <a:spLocks/>
          </p:cNvSpPr>
          <p:nvPr/>
        </p:nvSpPr>
        <p:spPr bwMode="auto">
          <a:xfrm>
            <a:off x="7224270" y="1899550"/>
            <a:ext cx="343329" cy="191340"/>
          </a:xfrm>
          <a:custGeom>
            <a:avLst/>
            <a:gdLst>
              <a:gd name="T0" fmla="*/ 2147483647 w 276"/>
              <a:gd name="T1" fmla="*/ 2147483647 h 144"/>
              <a:gd name="T2" fmla="*/ 2147483647 w 276"/>
              <a:gd name="T3" fmla="*/ 2147483647 h 144"/>
              <a:gd name="T4" fmla="*/ 2147483647 w 276"/>
              <a:gd name="T5" fmla="*/ 2147483647 h 144"/>
              <a:gd name="T6" fmla="*/ 2147483647 w 276"/>
              <a:gd name="T7" fmla="*/ 2147483647 h 144"/>
              <a:gd name="T8" fmla="*/ 2147483647 w 276"/>
              <a:gd name="T9" fmla="*/ 2147483647 h 144"/>
              <a:gd name="T10" fmla="*/ 2147483647 w 276"/>
              <a:gd name="T11" fmla="*/ 2147483647 h 144"/>
              <a:gd name="T12" fmla="*/ 2147483647 w 276"/>
              <a:gd name="T13" fmla="*/ 2147483647 h 144"/>
              <a:gd name="T14" fmla="*/ 2147483647 w 276"/>
              <a:gd name="T15" fmla="*/ 2147483647 h 144"/>
              <a:gd name="T16" fmla="*/ 2147483647 w 276"/>
              <a:gd name="T17" fmla="*/ 2147483647 h 144"/>
              <a:gd name="T18" fmla="*/ 2147483647 w 276"/>
              <a:gd name="T19" fmla="*/ 2147483647 h 144"/>
              <a:gd name="T20" fmla="*/ 2147483647 w 276"/>
              <a:gd name="T21" fmla="*/ 2147483647 h 144"/>
              <a:gd name="T22" fmla="*/ 2147483647 w 276"/>
              <a:gd name="T23" fmla="*/ 2147483647 h 144"/>
              <a:gd name="T24" fmla="*/ 2147483647 w 276"/>
              <a:gd name="T25" fmla="*/ 2147483647 h 144"/>
              <a:gd name="T26" fmla="*/ 2147483647 w 276"/>
              <a:gd name="T27" fmla="*/ 2147483647 h 144"/>
              <a:gd name="T28" fmla="*/ 2147483647 w 276"/>
              <a:gd name="T29" fmla="*/ 2147483647 h 144"/>
              <a:gd name="T30" fmla="*/ 2147483647 w 276"/>
              <a:gd name="T31" fmla="*/ 2147483647 h 144"/>
              <a:gd name="T32" fmla="*/ 2147483647 w 276"/>
              <a:gd name="T33" fmla="*/ 2147483647 h 144"/>
              <a:gd name="T34" fmla="*/ 2147483647 w 276"/>
              <a:gd name="T35" fmla="*/ 2147483647 h 144"/>
              <a:gd name="T36" fmla="*/ 2147483647 w 276"/>
              <a:gd name="T37" fmla="*/ 2147483647 h 144"/>
              <a:gd name="T38" fmla="*/ 2147483647 w 276"/>
              <a:gd name="T39" fmla="*/ 2147483647 h 144"/>
              <a:gd name="T40" fmla="*/ 2147483647 w 276"/>
              <a:gd name="T41" fmla="*/ 2147483647 h 144"/>
              <a:gd name="T42" fmla="*/ 2147483647 w 276"/>
              <a:gd name="T43" fmla="*/ 2147483647 h 144"/>
              <a:gd name="T44" fmla="*/ 2147483647 w 276"/>
              <a:gd name="T45" fmla="*/ 2147483647 h 144"/>
              <a:gd name="T46" fmla="*/ 2147483647 w 276"/>
              <a:gd name="T47" fmla="*/ 2147483647 h 144"/>
              <a:gd name="T48" fmla="*/ 2147483647 w 276"/>
              <a:gd name="T49" fmla="*/ 2147483647 h 144"/>
              <a:gd name="T50" fmla="*/ 2147483647 w 276"/>
              <a:gd name="T51" fmla="*/ 2147483647 h 144"/>
              <a:gd name="T52" fmla="*/ 2147483647 w 276"/>
              <a:gd name="T53" fmla="*/ 2147483647 h 144"/>
              <a:gd name="T54" fmla="*/ 2147483647 w 276"/>
              <a:gd name="T55" fmla="*/ 2147483647 h 144"/>
              <a:gd name="T56" fmla="*/ 2147483647 w 276"/>
              <a:gd name="T57" fmla="*/ 2147483647 h 144"/>
              <a:gd name="T58" fmla="*/ 2147483647 w 276"/>
              <a:gd name="T59" fmla="*/ 2147483647 h 144"/>
              <a:gd name="T60" fmla="*/ 2147483647 w 276"/>
              <a:gd name="T61" fmla="*/ 2147483647 h 144"/>
              <a:gd name="T62" fmla="*/ 2147483647 w 276"/>
              <a:gd name="T63" fmla="*/ 2147483647 h 144"/>
              <a:gd name="T64" fmla="*/ 2147483647 w 276"/>
              <a:gd name="T65" fmla="*/ 2147483647 h 144"/>
              <a:gd name="T66" fmla="*/ 2147483647 w 276"/>
              <a:gd name="T67" fmla="*/ 2147483647 h 144"/>
              <a:gd name="T68" fmla="*/ 2147483647 w 276"/>
              <a:gd name="T69" fmla="*/ 2147483647 h 144"/>
              <a:gd name="T70" fmla="*/ 2147483647 w 276"/>
              <a:gd name="T71" fmla="*/ 2147483647 h 144"/>
              <a:gd name="T72" fmla="*/ 2147483647 w 276"/>
              <a:gd name="T73" fmla="*/ 2147483647 h 144"/>
              <a:gd name="T74" fmla="*/ 2147483647 w 276"/>
              <a:gd name="T75" fmla="*/ 2147483647 h 144"/>
              <a:gd name="T76" fmla="*/ 2147483647 w 276"/>
              <a:gd name="T77" fmla="*/ 2147483647 h 144"/>
              <a:gd name="T78" fmla="*/ 2147483647 w 276"/>
              <a:gd name="T79" fmla="*/ 2147483647 h 144"/>
              <a:gd name="T80" fmla="*/ 2147483647 w 276"/>
              <a:gd name="T81" fmla="*/ 2147483647 h 144"/>
              <a:gd name="T82" fmla="*/ 2147483647 w 276"/>
              <a:gd name="T83" fmla="*/ 2147483647 h 144"/>
              <a:gd name="T84" fmla="*/ 2147483647 w 276"/>
              <a:gd name="T85" fmla="*/ 2147483647 h 144"/>
              <a:gd name="T86" fmla="*/ 2147483647 w 276"/>
              <a:gd name="T87" fmla="*/ 2147483647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6" h="144">
                <a:moveTo>
                  <a:pt x="0" y="61"/>
                </a:moveTo>
                <a:lnTo>
                  <a:pt x="1" y="138"/>
                </a:lnTo>
                <a:lnTo>
                  <a:pt x="127" y="104"/>
                </a:lnTo>
                <a:lnTo>
                  <a:pt x="158" y="95"/>
                </a:lnTo>
                <a:lnTo>
                  <a:pt x="162" y="102"/>
                </a:lnTo>
                <a:lnTo>
                  <a:pt x="164" y="108"/>
                </a:lnTo>
                <a:lnTo>
                  <a:pt x="168" y="112"/>
                </a:lnTo>
                <a:lnTo>
                  <a:pt x="166" y="121"/>
                </a:lnTo>
                <a:lnTo>
                  <a:pt x="166" y="125"/>
                </a:lnTo>
                <a:lnTo>
                  <a:pt x="168" y="127"/>
                </a:lnTo>
                <a:lnTo>
                  <a:pt x="170" y="129"/>
                </a:lnTo>
                <a:lnTo>
                  <a:pt x="174" y="129"/>
                </a:lnTo>
                <a:lnTo>
                  <a:pt x="178" y="131"/>
                </a:lnTo>
                <a:lnTo>
                  <a:pt x="178" y="132"/>
                </a:lnTo>
                <a:lnTo>
                  <a:pt x="180" y="138"/>
                </a:lnTo>
                <a:lnTo>
                  <a:pt x="184" y="142"/>
                </a:lnTo>
                <a:lnTo>
                  <a:pt x="185" y="144"/>
                </a:lnTo>
                <a:lnTo>
                  <a:pt x="187" y="144"/>
                </a:lnTo>
                <a:lnTo>
                  <a:pt x="191" y="144"/>
                </a:lnTo>
                <a:lnTo>
                  <a:pt x="193" y="140"/>
                </a:lnTo>
                <a:lnTo>
                  <a:pt x="197" y="134"/>
                </a:lnTo>
                <a:lnTo>
                  <a:pt x="199" y="132"/>
                </a:lnTo>
                <a:lnTo>
                  <a:pt x="201" y="131"/>
                </a:lnTo>
                <a:lnTo>
                  <a:pt x="201" y="123"/>
                </a:lnTo>
                <a:lnTo>
                  <a:pt x="205" y="123"/>
                </a:lnTo>
                <a:lnTo>
                  <a:pt x="209" y="123"/>
                </a:lnTo>
                <a:lnTo>
                  <a:pt x="211" y="121"/>
                </a:lnTo>
                <a:lnTo>
                  <a:pt x="211" y="119"/>
                </a:lnTo>
                <a:lnTo>
                  <a:pt x="213" y="114"/>
                </a:lnTo>
                <a:lnTo>
                  <a:pt x="215" y="112"/>
                </a:lnTo>
                <a:lnTo>
                  <a:pt x="219" y="110"/>
                </a:lnTo>
                <a:lnTo>
                  <a:pt x="219" y="117"/>
                </a:lnTo>
                <a:lnTo>
                  <a:pt x="219" y="121"/>
                </a:lnTo>
                <a:lnTo>
                  <a:pt x="221" y="123"/>
                </a:lnTo>
                <a:lnTo>
                  <a:pt x="223" y="123"/>
                </a:lnTo>
                <a:lnTo>
                  <a:pt x="231" y="123"/>
                </a:lnTo>
                <a:lnTo>
                  <a:pt x="236" y="121"/>
                </a:lnTo>
                <a:lnTo>
                  <a:pt x="238" y="121"/>
                </a:lnTo>
                <a:lnTo>
                  <a:pt x="242" y="119"/>
                </a:lnTo>
                <a:lnTo>
                  <a:pt x="242" y="117"/>
                </a:lnTo>
                <a:lnTo>
                  <a:pt x="246" y="114"/>
                </a:lnTo>
                <a:lnTo>
                  <a:pt x="252" y="112"/>
                </a:lnTo>
                <a:lnTo>
                  <a:pt x="264" y="110"/>
                </a:lnTo>
                <a:lnTo>
                  <a:pt x="272" y="106"/>
                </a:lnTo>
                <a:lnTo>
                  <a:pt x="274" y="104"/>
                </a:lnTo>
                <a:lnTo>
                  <a:pt x="276" y="100"/>
                </a:lnTo>
                <a:lnTo>
                  <a:pt x="276" y="97"/>
                </a:lnTo>
                <a:lnTo>
                  <a:pt x="274" y="93"/>
                </a:lnTo>
                <a:lnTo>
                  <a:pt x="274" y="89"/>
                </a:lnTo>
                <a:lnTo>
                  <a:pt x="274" y="85"/>
                </a:lnTo>
                <a:lnTo>
                  <a:pt x="274" y="78"/>
                </a:lnTo>
                <a:lnTo>
                  <a:pt x="274" y="74"/>
                </a:lnTo>
                <a:lnTo>
                  <a:pt x="272" y="72"/>
                </a:lnTo>
                <a:lnTo>
                  <a:pt x="270" y="68"/>
                </a:lnTo>
                <a:lnTo>
                  <a:pt x="264" y="64"/>
                </a:lnTo>
                <a:lnTo>
                  <a:pt x="258" y="62"/>
                </a:lnTo>
                <a:lnTo>
                  <a:pt x="254" y="62"/>
                </a:lnTo>
                <a:lnTo>
                  <a:pt x="252" y="62"/>
                </a:lnTo>
                <a:lnTo>
                  <a:pt x="250" y="64"/>
                </a:lnTo>
                <a:lnTo>
                  <a:pt x="248" y="68"/>
                </a:lnTo>
                <a:lnTo>
                  <a:pt x="246" y="72"/>
                </a:lnTo>
                <a:lnTo>
                  <a:pt x="248" y="70"/>
                </a:lnTo>
                <a:lnTo>
                  <a:pt x="252" y="68"/>
                </a:lnTo>
                <a:lnTo>
                  <a:pt x="254" y="70"/>
                </a:lnTo>
                <a:lnTo>
                  <a:pt x="256" y="72"/>
                </a:lnTo>
                <a:lnTo>
                  <a:pt x="258" y="74"/>
                </a:lnTo>
                <a:lnTo>
                  <a:pt x="260" y="76"/>
                </a:lnTo>
                <a:lnTo>
                  <a:pt x="264" y="81"/>
                </a:lnTo>
                <a:lnTo>
                  <a:pt x="264" y="87"/>
                </a:lnTo>
                <a:lnTo>
                  <a:pt x="264" y="89"/>
                </a:lnTo>
                <a:lnTo>
                  <a:pt x="260" y="93"/>
                </a:lnTo>
                <a:lnTo>
                  <a:pt x="256" y="95"/>
                </a:lnTo>
                <a:lnTo>
                  <a:pt x="254" y="98"/>
                </a:lnTo>
                <a:lnTo>
                  <a:pt x="252" y="104"/>
                </a:lnTo>
                <a:lnTo>
                  <a:pt x="250" y="106"/>
                </a:lnTo>
                <a:lnTo>
                  <a:pt x="248" y="106"/>
                </a:lnTo>
                <a:lnTo>
                  <a:pt x="246" y="108"/>
                </a:lnTo>
                <a:lnTo>
                  <a:pt x="242" y="106"/>
                </a:lnTo>
                <a:lnTo>
                  <a:pt x="236" y="104"/>
                </a:lnTo>
                <a:lnTo>
                  <a:pt x="231" y="100"/>
                </a:lnTo>
                <a:lnTo>
                  <a:pt x="227" y="97"/>
                </a:lnTo>
                <a:lnTo>
                  <a:pt x="223" y="93"/>
                </a:lnTo>
                <a:lnTo>
                  <a:pt x="217" y="87"/>
                </a:lnTo>
                <a:lnTo>
                  <a:pt x="215" y="85"/>
                </a:lnTo>
                <a:lnTo>
                  <a:pt x="213" y="85"/>
                </a:lnTo>
                <a:lnTo>
                  <a:pt x="209" y="78"/>
                </a:lnTo>
                <a:lnTo>
                  <a:pt x="207" y="74"/>
                </a:lnTo>
                <a:lnTo>
                  <a:pt x="203" y="70"/>
                </a:lnTo>
                <a:lnTo>
                  <a:pt x="197" y="64"/>
                </a:lnTo>
                <a:lnTo>
                  <a:pt x="193" y="62"/>
                </a:lnTo>
                <a:lnTo>
                  <a:pt x="189" y="64"/>
                </a:lnTo>
                <a:lnTo>
                  <a:pt x="185" y="64"/>
                </a:lnTo>
                <a:lnTo>
                  <a:pt x="182" y="66"/>
                </a:lnTo>
                <a:lnTo>
                  <a:pt x="180" y="72"/>
                </a:lnTo>
                <a:lnTo>
                  <a:pt x="178" y="76"/>
                </a:lnTo>
                <a:lnTo>
                  <a:pt x="176" y="78"/>
                </a:lnTo>
                <a:lnTo>
                  <a:pt x="172" y="78"/>
                </a:lnTo>
                <a:lnTo>
                  <a:pt x="170" y="78"/>
                </a:lnTo>
                <a:lnTo>
                  <a:pt x="168" y="76"/>
                </a:lnTo>
                <a:lnTo>
                  <a:pt x="166" y="72"/>
                </a:lnTo>
                <a:lnTo>
                  <a:pt x="166" y="68"/>
                </a:lnTo>
                <a:lnTo>
                  <a:pt x="168" y="66"/>
                </a:lnTo>
                <a:lnTo>
                  <a:pt x="168" y="59"/>
                </a:lnTo>
                <a:lnTo>
                  <a:pt x="170" y="51"/>
                </a:lnTo>
                <a:lnTo>
                  <a:pt x="174" y="47"/>
                </a:lnTo>
                <a:lnTo>
                  <a:pt x="178" y="44"/>
                </a:lnTo>
                <a:lnTo>
                  <a:pt x="182" y="38"/>
                </a:lnTo>
                <a:lnTo>
                  <a:pt x="180" y="36"/>
                </a:lnTo>
                <a:lnTo>
                  <a:pt x="187" y="27"/>
                </a:lnTo>
                <a:lnTo>
                  <a:pt x="189" y="23"/>
                </a:lnTo>
                <a:lnTo>
                  <a:pt x="189" y="19"/>
                </a:lnTo>
                <a:lnTo>
                  <a:pt x="189" y="15"/>
                </a:lnTo>
                <a:lnTo>
                  <a:pt x="189" y="13"/>
                </a:lnTo>
                <a:lnTo>
                  <a:pt x="185" y="13"/>
                </a:lnTo>
                <a:lnTo>
                  <a:pt x="182" y="15"/>
                </a:lnTo>
                <a:lnTo>
                  <a:pt x="180" y="15"/>
                </a:lnTo>
                <a:lnTo>
                  <a:pt x="178" y="13"/>
                </a:lnTo>
                <a:lnTo>
                  <a:pt x="176" y="8"/>
                </a:lnTo>
                <a:lnTo>
                  <a:pt x="176" y="4"/>
                </a:lnTo>
                <a:lnTo>
                  <a:pt x="174" y="2"/>
                </a:lnTo>
                <a:lnTo>
                  <a:pt x="170" y="0"/>
                </a:lnTo>
                <a:lnTo>
                  <a:pt x="166" y="2"/>
                </a:lnTo>
                <a:lnTo>
                  <a:pt x="162" y="2"/>
                </a:lnTo>
                <a:lnTo>
                  <a:pt x="160" y="4"/>
                </a:lnTo>
                <a:lnTo>
                  <a:pt x="158" y="10"/>
                </a:lnTo>
                <a:lnTo>
                  <a:pt x="156" y="13"/>
                </a:lnTo>
                <a:lnTo>
                  <a:pt x="154" y="15"/>
                </a:lnTo>
                <a:lnTo>
                  <a:pt x="150" y="17"/>
                </a:lnTo>
                <a:lnTo>
                  <a:pt x="146" y="17"/>
                </a:lnTo>
                <a:lnTo>
                  <a:pt x="142" y="21"/>
                </a:lnTo>
                <a:lnTo>
                  <a:pt x="140" y="25"/>
                </a:lnTo>
                <a:lnTo>
                  <a:pt x="140" y="30"/>
                </a:lnTo>
                <a:lnTo>
                  <a:pt x="0" y="61"/>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4" name="Freeform 51">
            <a:extLst>
              <a:ext uri="{FF2B5EF4-FFF2-40B4-BE49-F238E27FC236}">
                <a16:creationId xmlns:a16="http://schemas.microsoft.com/office/drawing/2014/main" id="{19FC6C02-4455-336C-E35C-960A083CF964}"/>
              </a:ext>
            </a:extLst>
          </p:cNvPr>
          <p:cNvSpPr>
            <a:spLocks/>
          </p:cNvSpPr>
          <p:nvPr/>
        </p:nvSpPr>
        <p:spPr bwMode="auto">
          <a:xfrm>
            <a:off x="7224270" y="1903834"/>
            <a:ext cx="338561" cy="187057"/>
          </a:xfrm>
          <a:custGeom>
            <a:avLst/>
            <a:gdLst>
              <a:gd name="T0" fmla="*/ 2147483647 w 274"/>
              <a:gd name="T1" fmla="*/ 2147483647 h 142"/>
              <a:gd name="T2" fmla="*/ 2147483647 w 274"/>
              <a:gd name="T3" fmla="*/ 2147483647 h 142"/>
              <a:gd name="T4" fmla="*/ 2147483647 w 274"/>
              <a:gd name="T5" fmla="*/ 2147483647 h 142"/>
              <a:gd name="T6" fmla="*/ 2147483647 w 274"/>
              <a:gd name="T7" fmla="*/ 2147483647 h 142"/>
              <a:gd name="T8" fmla="*/ 2147483647 w 274"/>
              <a:gd name="T9" fmla="*/ 2147483647 h 142"/>
              <a:gd name="T10" fmla="*/ 2147483647 w 274"/>
              <a:gd name="T11" fmla="*/ 2147483647 h 142"/>
              <a:gd name="T12" fmla="*/ 2147483647 w 274"/>
              <a:gd name="T13" fmla="*/ 2147483647 h 142"/>
              <a:gd name="T14" fmla="*/ 2147483647 w 274"/>
              <a:gd name="T15" fmla="*/ 2147483647 h 142"/>
              <a:gd name="T16" fmla="*/ 2147483647 w 274"/>
              <a:gd name="T17" fmla="*/ 2147483647 h 142"/>
              <a:gd name="T18" fmla="*/ 2147483647 w 274"/>
              <a:gd name="T19" fmla="*/ 2147483647 h 142"/>
              <a:gd name="T20" fmla="*/ 2147483647 w 274"/>
              <a:gd name="T21" fmla="*/ 2147483647 h 142"/>
              <a:gd name="T22" fmla="*/ 2147483647 w 274"/>
              <a:gd name="T23" fmla="*/ 2147483647 h 142"/>
              <a:gd name="T24" fmla="*/ 2147483647 w 274"/>
              <a:gd name="T25" fmla="*/ 2147483647 h 142"/>
              <a:gd name="T26" fmla="*/ 2147483647 w 274"/>
              <a:gd name="T27" fmla="*/ 2147483647 h 142"/>
              <a:gd name="T28" fmla="*/ 2147483647 w 274"/>
              <a:gd name="T29" fmla="*/ 2147483647 h 142"/>
              <a:gd name="T30" fmla="*/ 2147483647 w 274"/>
              <a:gd name="T31" fmla="*/ 2147483647 h 142"/>
              <a:gd name="T32" fmla="*/ 2147483647 w 274"/>
              <a:gd name="T33" fmla="*/ 2147483647 h 142"/>
              <a:gd name="T34" fmla="*/ 2147483647 w 274"/>
              <a:gd name="T35" fmla="*/ 2147483647 h 142"/>
              <a:gd name="T36" fmla="*/ 2147483647 w 274"/>
              <a:gd name="T37" fmla="*/ 2147483647 h 142"/>
              <a:gd name="T38" fmla="*/ 2147483647 w 274"/>
              <a:gd name="T39" fmla="*/ 2147483647 h 142"/>
              <a:gd name="T40" fmla="*/ 2147483647 w 274"/>
              <a:gd name="T41" fmla="*/ 2147483647 h 142"/>
              <a:gd name="T42" fmla="*/ 2147483647 w 274"/>
              <a:gd name="T43" fmla="*/ 2147483647 h 142"/>
              <a:gd name="T44" fmla="*/ 2147483647 w 274"/>
              <a:gd name="T45" fmla="*/ 2147483647 h 142"/>
              <a:gd name="T46" fmla="*/ 2147483647 w 274"/>
              <a:gd name="T47" fmla="*/ 2147483647 h 142"/>
              <a:gd name="T48" fmla="*/ 2147483647 w 274"/>
              <a:gd name="T49" fmla="*/ 2147483647 h 142"/>
              <a:gd name="T50" fmla="*/ 2147483647 w 274"/>
              <a:gd name="T51" fmla="*/ 2147483647 h 142"/>
              <a:gd name="T52" fmla="*/ 2147483647 w 274"/>
              <a:gd name="T53" fmla="*/ 2147483647 h 142"/>
              <a:gd name="T54" fmla="*/ 2147483647 w 274"/>
              <a:gd name="T55" fmla="*/ 2147483647 h 142"/>
              <a:gd name="T56" fmla="*/ 2147483647 w 274"/>
              <a:gd name="T57" fmla="*/ 2147483647 h 142"/>
              <a:gd name="T58" fmla="*/ 2147483647 w 274"/>
              <a:gd name="T59" fmla="*/ 2147483647 h 142"/>
              <a:gd name="T60" fmla="*/ 2147483647 w 274"/>
              <a:gd name="T61" fmla="*/ 2147483647 h 142"/>
              <a:gd name="T62" fmla="*/ 2147483647 w 274"/>
              <a:gd name="T63" fmla="*/ 0 h 142"/>
              <a:gd name="T64" fmla="*/ 2147483647 w 274"/>
              <a:gd name="T65" fmla="*/ 2147483647 h 142"/>
              <a:gd name="T66" fmla="*/ 2147483647 w 274"/>
              <a:gd name="T67" fmla="*/ 2147483647 h 142"/>
              <a:gd name="T68" fmla="*/ 2147483647 w 274"/>
              <a:gd name="T69" fmla="*/ 2147483647 h 142"/>
              <a:gd name="T70" fmla="*/ 0 w 274"/>
              <a:gd name="T71" fmla="*/ 2147483647 h 1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4" h="142">
                <a:moveTo>
                  <a:pt x="0" y="59"/>
                </a:moveTo>
                <a:lnTo>
                  <a:pt x="1" y="136"/>
                </a:lnTo>
                <a:lnTo>
                  <a:pt x="127" y="102"/>
                </a:lnTo>
                <a:lnTo>
                  <a:pt x="158" y="93"/>
                </a:lnTo>
                <a:lnTo>
                  <a:pt x="168" y="110"/>
                </a:lnTo>
                <a:lnTo>
                  <a:pt x="164" y="123"/>
                </a:lnTo>
                <a:lnTo>
                  <a:pt x="174" y="127"/>
                </a:lnTo>
                <a:lnTo>
                  <a:pt x="178" y="130"/>
                </a:lnTo>
                <a:lnTo>
                  <a:pt x="180" y="136"/>
                </a:lnTo>
                <a:lnTo>
                  <a:pt x="184" y="140"/>
                </a:lnTo>
                <a:lnTo>
                  <a:pt x="187" y="142"/>
                </a:lnTo>
                <a:lnTo>
                  <a:pt x="193" y="138"/>
                </a:lnTo>
                <a:lnTo>
                  <a:pt x="199" y="130"/>
                </a:lnTo>
                <a:lnTo>
                  <a:pt x="199" y="119"/>
                </a:lnTo>
                <a:lnTo>
                  <a:pt x="209" y="119"/>
                </a:lnTo>
                <a:lnTo>
                  <a:pt x="211" y="117"/>
                </a:lnTo>
                <a:lnTo>
                  <a:pt x="213" y="112"/>
                </a:lnTo>
                <a:lnTo>
                  <a:pt x="219" y="108"/>
                </a:lnTo>
                <a:lnTo>
                  <a:pt x="219" y="119"/>
                </a:lnTo>
                <a:lnTo>
                  <a:pt x="229" y="121"/>
                </a:lnTo>
                <a:lnTo>
                  <a:pt x="242" y="115"/>
                </a:lnTo>
                <a:lnTo>
                  <a:pt x="252" y="110"/>
                </a:lnTo>
                <a:lnTo>
                  <a:pt x="270" y="104"/>
                </a:lnTo>
                <a:lnTo>
                  <a:pt x="274" y="98"/>
                </a:lnTo>
                <a:lnTo>
                  <a:pt x="274" y="91"/>
                </a:lnTo>
                <a:lnTo>
                  <a:pt x="274" y="76"/>
                </a:lnTo>
                <a:lnTo>
                  <a:pt x="272" y="68"/>
                </a:lnTo>
                <a:lnTo>
                  <a:pt x="264" y="62"/>
                </a:lnTo>
                <a:lnTo>
                  <a:pt x="254" y="59"/>
                </a:lnTo>
                <a:lnTo>
                  <a:pt x="246" y="66"/>
                </a:lnTo>
                <a:lnTo>
                  <a:pt x="246" y="70"/>
                </a:lnTo>
                <a:lnTo>
                  <a:pt x="248" y="68"/>
                </a:lnTo>
                <a:lnTo>
                  <a:pt x="252" y="66"/>
                </a:lnTo>
                <a:lnTo>
                  <a:pt x="256" y="68"/>
                </a:lnTo>
                <a:lnTo>
                  <a:pt x="264" y="79"/>
                </a:lnTo>
                <a:lnTo>
                  <a:pt x="264" y="85"/>
                </a:lnTo>
                <a:lnTo>
                  <a:pt x="260" y="91"/>
                </a:lnTo>
                <a:lnTo>
                  <a:pt x="254" y="96"/>
                </a:lnTo>
                <a:lnTo>
                  <a:pt x="252" y="102"/>
                </a:lnTo>
                <a:lnTo>
                  <a:pt x="248" y="104"/>
                </a:lnTo>
                <a:lnTo>
                  <a:pt x="242" y="104"/>
                </a:lnTo>
                <a:lnTo>
                  <a:pt x="231" y="98"/>
                </a:lnTo>
                <a:lnTo>
                  <a:pt x="223" y="91"/>
                </a:lnTo>
                <a:lnTo>
                  <a:pt x="217" y="83"/>
                </a:lnTo>
                <a:lnTo>
                  <a:pt x="213" y="81"/>
                </a:lnTo>
                <a:lnTo>
                  <a:pt x="203" y="68"/>
                </a:lnTo>
                <a:lnTo>
                  <a:pt x="195" y="62"/>
                </a:lnTo>
                <a:lnTo>
                  <a:pt x="189" y="60"/>
                </a:lnTo>
                <a:lnTo>
                  <a:pt x="182" y="64"/>
                </a:lnTo>
                <a:lnTo>
                  <a:pt x="180" y="68"/>
                </a:lnTo>
                <a:lnTo>
                  <a:pt x="178" y="74"/>
                </a:lnTo>
                <a:lnTo>
                  <a:pt x="172" y="76"/>
                </a:lnTo>
                <a:lnTo>
                  <a:pt x="166" y="70"/>
                </a:lnTo>
                <a:lnTo>
                  <a:pt x="168" y="64"/>
                </a:lnTo>
                <a:lnTo>
                  <a:pt x="170" y="49"/>
                </a:lnTo>
                <a:lnTo>
                  <a:pt x="176" y="42"/>
                </a:lnTo>
                <a:lnTo>
                  <a:pt x="182" y="36"/>
                </a:lnTo>
                <a:lnTo>
                  <a:pt x="180" y="34"/>
                </a:lnTo>
                <a:lnTo>
                  <a:pt x="187" y="25"/>
                </a:lnTo>
                <a:lnTo>
                  <a:pt x="189" y="17"/>
                </a:lnTo>
                <a:lnTo>
                  <a:pt x="187" y="11"/>
                </a:lnTo>
                <a:lnTo>
                  <a:pt x="182" y="13"/>
                </a:lnTo>
                <a:lnTo>
                  <a:pt x="176" y="6"/>
                </a:lnTo>
                <a:lnTo>
                  <a:pt x="174" y="0"/>
                </a:lnTo>
                <a:lnTo>
                  <a:pt x="166" y="0"/>
                </a:lnTo>
                <a:lnTo>
                  <a:pt x="160" y="2"/>
                </a:lnTo>
                <a:lnTo>
                  <a:pt x="158" y="8"/>
                </a:lnTo>
                <a:lnTo>
                  <a:pt x="156" y="11"/>
                </a:lnTo>
                <a:lnTo>
                  <a:pt x="150" y="15"/>
                </a:lnTo>
                <a:lnTo>
                  <a:pt x="142" y="19"/>
                </a:lnTo>
                <a:lnTo>
                  <a:pt x="140" y="28"/>
                </a:lnTo>
                <a:lnTo>
                  <a:pt x="0" y="59"/>
                </a:lnTo>
              </a:path>
            </a:pathLst>
          </a:custGeom>
          <a:pattFill prst="wdDnDiag">
            <a:fgClr>
              <a:schemeClr val="accent1">
                <a:lumMod val="60000"/>
                <a:lumOff val="40000"/>
              </a:schemeClr>
            </a:fgClr>
            <a:bgClr>
              <a:srgbClr val="47166C"/>
            </a:bgClr>
          </a:patt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5" name="Freeform 52">
            <a:extLst>
              <a:ext uri="{FF2B5EF4-FFF2-40B4-BE49-F238E27FC236}">
                <a16:creationId xmlns:a16="http://schemas.microsoft.com/office/drawing/2014/main" id="{1C5156D3-62ED-4409-CDF3-67D9F1A5D2F4}"/>
              </a:ext>
            </a:extLst>
          </p:cNvPr>
          <p:cNvSpPr>
            <a:spLocks/>
          </p:cNvSpPr>
          <p:nvPr/>
        </p:nvSpPr>
        <p:spPr bwMode="auto">
          <a:xfrm>
            <a:off x="7147974" y="1638242"/>
            <a:ext cx="160538" cy="342699"/>
          </a:xfrm>
          <a:custGeom>
            <a:avLst/>
            <a:gdLst>
              <a:gd name="T0" fmla="*/ 0 w 129"/>
              <a:gd name="T1" fmla="*/ 2147483647 h 259"/>
              <a:gd name="T2" fmla="*/ 2147483647 w 129"/>
              <a:gd name="T3" fmla="*/ 2147483647 h 259"/>
              <a:gd name="T4" fmla="*/ 2147483647 w 129"/>
              <a:gd name="T5" fmla="*/ 2147483647 h 259"/>
              <a:gd name="T6" fmla="*/ 2147483647 w 129"/>
              <a:gd name="T7" fmla="*/ 2147483647 h 259"/>
              <a:gd name="T8" fmla="*/ 2147483647 w 129"/>
              <a:gd name="T9" fmla="*/ 2147483647 h 259"/>
              <a:gd name="T10" fmla="*/ 2147483647 w 129"/>
              <a:gd name="T11" fmla="*/ 2147483647 h 259"/>
              <a:gd name="T12" fmla="*/ 2147483647 w 129"/>
              <a:gd name="T13" fmla="*/ 2147483647 h 259"/>
              <a:gd name="T14" fmla="*/ 2147483647 w 129"/>
              <a:gd name="T15" fmla="*/ 2147483647 h 259"/>
              <a:gd name="T16" fmla="*/ 2147483647 w 129"/>
              <a:gd name="T17" fmla="*/ 2147483647 h 259"/>
              <a:gd name="T18" fmla="*/ 2147483647 w 129"/>
              <a:gd name="T19" fmla="*/ 2147483647 h 259"/>
              <a:gd name="T20" fmla="*/ 2147483647 w 129"/>
              <a:gd name="T21" fmla="*/ 2147483647 h 259"/>
              <a:gd name="T22" fmla="*/ 2147483647 w 129"/>
              <a:gd name="T23" fmla="*/ 2147483647 h 259"/>
              <a:gd name="T24" fmla="*/ 2147483647 w 129"/>
              <a:gd name="T25" fmla="*/ 2147483647 h 259"/>
              <a:gd name="T26" fmla="*/ 2147483647 w 129"/>
              <a:gd name="T27" fmla="*/ 2147483647 h 259"/>
              <a:gd name="T28" fmla="*/ 2147483647 w 129"/>
              <a:gd name="T29" fmla="*/ 2147483647 h 259"/>
              <a:gd name="T30" fmla="*/ 2147483647 w 129"/>
              <a:gd name="T31" fmla="*/ 2147483647 h 259"/>
              <a:gd name="T32" fmla="*/ 2147483647 w 129"/>
              <a:gd name="T33" fmla="*/ 2147483647 h 259"/>
              <a:gd name="T34" fmla="*/ 2147483647 w 129"/>
              <a:gd name="T35" fmla="*/ 2147483647 h 259"/>
              <a:gd name="T36" fmla="*/ 2147483647 w 129"/>
              <a:gd name="T37" fmla="*/ 2147483647 h 259"/>
              <a:gd name="T38" fmla="*/ 2147483647 w 129"/>
              <a:gd name="T39" fmla="*/ 2147483647 h 259"/>
              <a:gd name="T40" fmla="*/ 2147483647 w 129"/>
              <a:gd name="T41" fmla="*/ 2147483647 h 259"/>
              <a:gd name="T42" fmla="*/ 2147483647 w 129"/>
              <a:gd name="T43" fmla="*/ 2147483647 h 259"/>
              <a:gd name="T44" fmla="*/ 2147483647 w 129"/>
              <a:gd name="T45" fmla="*/ 2147483647 h 259"/>
              <a:gd name="T46" fmla="*/ 2147483647 w 129"/>
              <a:gd name="T47" fmla="*/ 2147483647 h 259"/>
              <a:gd name="T48" fmla="*/ 2147483647 w 129"/>
              <a:gd name="T49" fmla="*/ 2147483647 h 259"/>
              <a:gd name="T50" fmla="*/ 2147483647 w 129"/>
              <a:gd name="T51" fmla="*/ 2147483647 h 259"/>
              <a:gd name="T52" fmla="*/ 2147483647 w 129"/>
              <a:gd name="T53" fmla="*/ 2147483647 h 259"/>
              <a:gd name="T54" fmla="*/ 2147483647 w 129"/>
              <a:gd name="T55" fmla="*/ 2147483647 h 259"/>
              <a:gd name="T56" fmla="*/ 2147483647 w 129"/>
              <a:gd name="T57" fmla="*/ 2147483647 h 259"/>
              <a:gd name="T58" fmla="*/ 2147483647 w 129"/>
              <a:gd name="T59" fmla="*/ 2147483647 h 259"/>
              <a:gd name="T60" fmla="*/ 2147483647 w 129"/>
              <a:gd name="T61" fmla="*/ 2147483647 h 259"/>
              <a:gd name="T62" fmla="*/ 2147483647 w 129"/>
              <a:gd name="T63" fmla="*/ 2147483647 h 259"/>
              <a:gd name="T64" fmla="*/ 2147483647 w 129"/>
              <a:gd name="T65" fmla="*/ 2147483647 h 259"/>
              <a:gd name="T66" fmla="*/ 2147483647 w 129"/>
              <a:gd name="T67" fmla="*/ 2147483647 h 259"/>
              <a:gd name="T68" fmla="*/ 2147483647 w 129"/>
              <a:gd name="T69" fmla="*/ 2147483647 h 259"/>
              <a:gd name="T70" fmla="*/ 2147483647 w 129"/>
              <a:gd name="T71" fmla="*/ 2147483647 h 259"/>
              <a:gd name="T72" fmla="*/ 2147483647 w 129"/>
              <a:gd name="T73" fmla="*/ 2147483647 h 259"/>
              <a:gd name="T74" fmla="*/ 2147483647 w 129"/>
              <a:gd name="T75" fmla="*/ 2147483647 h 259"/>
              <a:gd name="T76" fmla="*/ 2147483647 w 129"/>
              <a:gd name="T77" fmla="*/ 2147483647 h 259"/>
              <a:gd name="T78" fmla="*/ 2147483647 w 129"/>
              <a:gd name="T79" fmla="*/ 2147483647 h 259"/>
              <a:gd name="T80" fmla="*/ 2147483647 w 129"/>
              <a:gd name="T81" fmla="*/ 2147483647 h 259"/>
              <a:gd name="T82" fmla="*/ 2147483647 w 129"/>
              <a:gd name="T83" fmla="*/ 2147483647 h 259"/>
              <a:gd name="T84" fmla="*/ 2147483647 w 129"/>
              <a:gd name="T85" fmla="*/ 2147483647 h 259"/>
              <a:gd name="T86" fmla="*/ 2147483647 w 129"/>
              <a:gd name="T87" fmla="*/ 2147483647 h 259"/>
              <a:gd name="T88" fmla="*/ 2147483647 w 129"/>
              <a:gd name="T89" fmla="*/ 2147483647 h 259"/>
              <a:gd name="T90" fmla="*/ 2147483647 w 129"/>
              <a:gd name="T91" fmla="*/ 2147483647 h 259"/>
              <a:gd name="T92" fmla="*/ 2147483647 w 129"/>
              <a:gd name="T93" fmla="*/ 2147483647 h 259"/>
              <a:gd name="T94" fmla="*/ 2147483647 w 129"/>
              <a:gd name="T95" fmla="*/ 2147483647 h 259"/>
              <a:gd name="T96" fmla="*/ 2147483647 w 129"/>
              <a:gd name="T97" fmla="*/ 2147483647 h 259"/>
              <a:gd name="T98" fmla="*/ 2147483647 w 129"/>
              <a:gd name="T99" fmla="*/ 2147483647 h 259"/>
              <a:gd name="T100" fmla="*/ 2147483647 w 129"/>
              <a:gd name="T101" fmla="*/ 2147483647 h 259"/>
              <a:gd name="T102" fmla="*/ 2147483647 w 129"/>
              <a:gd name="T103" fmla="*/ 2147483647 h 259"/>
              <a:gd name="T104" fmla="*/ 2147483647 w 129"/>
              <a:gd name="T105" fmla="*/ 2147483647 h 259"/>
              <a:gd name="T106" fmla="*/ 2147483647 w 129"/>
              <a:gd name="T107" fmla="*/ 0 h 259"/>
              <a:gd name="T108" fmla="*/ 0 w 129"/>
              <a:gd name="T109" fmla="*/ 2147483647 h 2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9">
                <a:moveTo>
                  <a:pt x="0" y="34"/>
                </a:moveTo>
                <a:lnTo>
                  <a:pt x="2" y="41"/>
                </a:lnTo>
                <a:lnTo>
                  <a:pt x="4" y="51"/>
                </a:lnTo>
                <a:lnTo>
                  <a:pt x="8" y="73"/>
                </a:lnTo>
                <a:lnTo>
                  <a:pt x="12" y="96"/>
                </a:lnTo>
                <a:lnTo>
                  <a:pt x="14" y="105"/>
                </a:lnTo>
                <a:lnTo>
                  <a:pt x="15" y="113"/>
                </a:lnTo>
                <a:lnTo>
                  <a:pt x="15" y="124"/>
                </a:lnTo>
                <a:lnTo>
                  <a:pt x="17" y="134"/>
                </a:lnTo>
                <a:lnTo>
                  <a:pt x="19" y="149"/>
                </a:lnTo>
                <a:lnTo>
                  <a:pt x="23" y="160"/>
                </a:lnTo>
                <a:lnTo>
                  <a:pt x="23" y="164"/>
                </a:lnTo>
                <a:lnTo>
                  <a:pt x="23" y="168"/>
                </a:lnTo>
                <a:lnTo>
                  <a:pt x="25" y="174"/>
                </a:lnTo>
                <a:lnTo>
                  <a:pt x="27" y="175"/>
                </a:lnTo>
                <a:lnTo>
                  <a:pt x="29" y="175"/>
                </a:lnTo>
                <a:lnTo>
                  <a:pt x="31" y="175"/>
                </a:lnTo>
                <a:lnTo>
                  <a:pt x="35" y="175"/>
                </a:lnTo>
                <a:lnTo>
                  <a:pt x="37" y="177"/>
                </a:lnTo>
                <a:lnTo>
                  <a:pt x="39" y="181"/>
                </a:lnTo>
                <a:lnTo>
                  <a:pt x="61" y="259"/>
                </a:lnTo>
                <a:lnTo>
                  <a:pt x="117" y="247"/>
                </a:lnTo>
                <a:lnTo>
                  <a:pt x="117" y="243"/>
                </a:lnTo>
                <a:lnTo>
                  <a:pt x="117" y="242"/>
                </a:lnTo>
                <a:lnTo>
                  <a:pt x="111" y="236"/>
                </a:lnTo>
                <a:lnTo>
                  <a:pt x="106" y="230"/>
                </a:lnTo>
                <a:lnTo>
                  <a:pt x="104" y="226"/>
                </a:lnTo>
                <a:lnTo>
                  <a:pt x="104" y="223"/>
                </a:lnTo>
                <a:lnTo>
                  <a:pt x="106" y="208"/>
                </a:lnTo>
                <a:lnTo>
                  <a:pt x="109" y="189"/>
                </a:lnTo>
                <a:lnTo>
                  <a:pt x="111" y="170"/>
                </a:lnTo>
                <a:lnTo>
                  <a:pt x="111" y="160"/>
                </a:lnTo>
                <a:lnTo>
                  <a:pt x="109" y="149"/>
                </a:lnTo>
                <a:lnTo>
                  <a:pt x="109" y="141"/>
                </a:lnTo>
                <a:lnTo>
                  <a:pt x="109" y="132"/>
                </a:lnTo>
                <a:lnTo>
                  <a:pt x="113" y="115"/>
                </a:lnTo>
                <a:lnTo>
                  <a:pt x="115" y="107"/>
                </a:lnTo>
                <a:lnTo>
                  <a:pt x="115" y="98"/>
                </a:lnTo>
                <a:lnTo>
                  <a:pt x="115" y="94"/>
                </a:lnTo>
                <a:lnTo>
                  <a:pt x="115" y="88"/>
                </a:lnTo>
                <a:lnTo>
                  <a:pt x="111" y="77"/>
                </a:lnTo>
                <a:lnTo>
                  <a:pt x="111" y="73"/>
                </a:lnTo>
                <a:lnTo>
                  <a:pt x="113" y="70"/>
                </a:lnTo>
                <a:lnTo>
                  <a:pt x="119" y="64"/>
                </a:lnTo>
                <a:lnTo>
                  <a:pt x="123" y="60"/>
                </a:lnTo>
                <a:lnTo>
                  <a:pt x="127" y="54"/>
                </a:lnTo>
                <a:lnTo>
                  <a:pt x="129" y="49"/>
                </a:lnTo>
                <a:lnTo>
                  <a:pt x="129" y="39"/>
                </a:lnTo>
                <a:lnTo>
                  <a:pt x="127" y="34"/>
                </a:lnTo>
                <a:lnTo>
                  <a:pt x="127" y="28"/>
                </a:lnTo>
                <a:lnTo>
                  <a:pt x="125" y="15"/>
                </a:lnTo>
                <a:lnTo>
                  <a:pt x="125" y="3"/>
                </a:lnTo>
                <a:lnTo>
                  <a:pt x="125" y="1"/>
                </a:lnTo>
                <a:lnTo>
                  <a:pt x="123" y="0"/>
                </a:lnTo>
                <a:lnTo>
                  <a:pt x="0" y="34"/>
                </a:lnTo>
                <a:close/>
              </a:path>
            </a:pathLst>
          </a:custGeom>
          <a:pattFill prst="wdDnDiag">
            <a:fgClr>
              <a:schemeClr val="accent1">
                <a:lumMod val="60000"/>
                <a:lumOff val="40000"/>
              </a:schemeClr>
            </a:fgClr>
            <a:bgClr>
              <a:srgbClr val="47166C"/>
            </a:bgClr>
          </a:patt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66" name="Freeform 53">
            <a:extLst>
              <a:ext uri="{FF2B5EF4-FFF2-40B4-BE49-F238E27FC236}">
                <a16:creationId xmlns:a16="http://schemas.microsoft.com/office/drawing/2014/main" id="{BEAD4929-60FF-226A-E2B5-EC2F3B0A5656}"/>
              </a:ext>
            </a:extLst>
          </p:cNvPr>
          <p:cNvSpPr>
            <a:spLocks/>
          </p:cNvSpPr>
          <p:nvPr/>
        </p:nvSpPr>
        <p:spPr bwMode="auto">
          <a:xfrm>
            <a:off x="7276723" y="1593977"/>
            <a:ext cx="162127" cy="369829"/>
          </a:xfrm>
          <a:custGeom>
            <a:avLst/>
            <a:gdLst>
              <a:gd name="T0" fmla="*/ 21 w 131"/>
              <a:gd name="T1" fmla="*/ 35 h 281"/>
              <a:gd name="T2" fmla="*/ 21 w 131"/>
              <a:gd name="T3" fmla="*/ 51 h 281"/>
              <a:gd name="T4" fmla="*/ 23 w 131"/>
              <a:gd name="T5" fmla="*/ 68 h 281"/>
              <a:gd name="T6" fmla="*/ 25 w 131"/>
              <a:gd name="T7" fmla="*/ 83 h 281"/>
              <a:gd name="T8" fmla="*/ 19 w 131"/>
              <a:gd name="T9" fmla="*/ 94 h 281"/>
              <a:gd name="T10" fmla="*/ 9 w 131"/>
              <a:gd name="T11" fmla="*/ 104 h 281"/>
              <a:gd name="T12" fmla="*/ 7 w 131"/>
              <a:gd name="T13" fmla="*/ 109 h 281"/>
              <a:gd name="T14" fmla="*/ 11 w 131"/>
              <a:gd name="T15" fmla="*/ 122 h 281"/>
              <a:gd name="T16" fmla="*/ 11 w 131"/>
              <a:gd name="T17" fmla="*/ 141 h 281"/>
              <a:gd name="T18" fmla="*/ 5 w 131"/>
              <a:gd name="T19" fmla="*/ 166 h 281"/>
              <a:gd name="T20" fmla="*/ 5 w 131"/>
              <a:gd name="T21" fmla="*/ 183 h 281"/>
              <a:gd name="T22" fmla="*/ 7 w 131"/>
              <a:gd name="T23" fmla="*/ 204 h 281"/>
              <a:gd name="T24" fmla="*/ 5 w 131"/>
              <a:gd name="T25" fmla="*/ 223 h 281"/>
              <a:gd name="T26" fmla="*/ 0 w 131"/>
              <a:gd name="T27" fmla="*/ 249 h 281"/>
              <a:gd name="T28" fmla="*/ 0 w 131"/>
              <a:gd name="T29" fmla="*/ 260 h 281"/>
              <a:gd name="T30" fmla="*/ 7 w 131"/>
              <a:gd name="T31" fmla="*/ 270 h 281"/>
              <a:gd name="T32" fmla="*/ 13 w 131"/>
              <a:gd name="T33" fmla="*/ 277 h 281"/>
              <a:gd name="T34" fmla="*/ 97 w 131"/>
              <a:gd name="T35" fmla="*/ 262 h 281"/>
              <a:gd name="T36" fmla="*/ 97 w 131"/>
              <a:gd name="T37" fmla="*/ 257 h 281"/>
              <a:gd name="T38" fmla="*/ 103 w 131"/>
              <a:gd name="T39" fmla="*/ 249 h 281"/>
              <a:gd name="T40" fmla="*/ 111 w 131"/>
              <a:gd name="T41" fmla="*/ 247 h 281"/>
              <a:gd name="T42" fmla="*/ 115 w 131"/>
              <a:gd name="T43" fmla="*/ 242 h 281"/>
              <a:gd name="T44" fmla="*/ 117 w 131"/>
              <a:gd name="T45" fmla="*/ 236 h 281"/>
              <a:gd name="T46" fmla="*/ 123 w 131"/>
              <a:gd name="T47" fmla="*/ 234 h 281"/>
              <a:gd name="T48" fmla="*/ 129 w 131"/>
              <a:gd name="T49" fmla="*/ 232 h 281"/>
              <a:gd name="T50" fmla="*/ 131 w 131"/>
              <a:gd name="T51" fmla="*/ 228 h 281"/>
              <a:gd name="T52" fmla="*/ 131 w 131"/>
              <a:gd name="T53" fmla="*/ 219 h 281"/>
              <a:gd name="T54" fmla="*/ 119 w 131"/>
              <a:gd name="T55" fmla="*/ 202 h 281"/>
              <a:gd name="T56" fmla="*/ 109 w 131"/>
              <a:gd name="T57" fmla="*/ 192 h 281"/>
              <a:gd name="T58" fmla="*/ 94 w 131"/>
              <a:gd name="T59" fmla="*/ 151 h 281"/>
              <a:gd name="T60" fmla="*/ 41 w 131"/>
              <a:gd name="T61" fmla="*/ 1 h 281"/>
              <a:gd name="T62" fmla="*/ 37 w 131"/>
              <a:gd name="T63" fmla="*/ 1 h 281"/>
              <a:gd name="T64" fmla="*/ 31 w 131"/>
              <a:gd name="T65" fmla="*/ 5 h 281"/>
              <a:gd name="T66" fmla="*/ 25 w 131"/>
              <a:gd name="T67" fmla="*/ 5 h 281"/>
              <a:gd name="T68" fmla="*/ 23 w 131"/>
              <a:gd name="T69" fmla="*/ 17 h 281"/>
              <a:gd name="T70" fmla="*/ 21 w 131"/>
              <a:gd name="T71" fmla="*/ 3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281">
                <a:moveTo>
                  <a:pt x="19" y="34"/>
                </a:moveTo>
                <a:lnTo>
                  <a:pt x="21" y="35"/>
                </a:lnTo>
                <a:lnTo>
                  <a:pt x="21" y="39"/>
                </a:lnTo>
                <a:lnTo>
                  <a:pt x="21" y="51"/>
                </a:lnTo>
                <a:lnTo>
                  <a:pt x="23" y="62"/>
                </a:lnTo>
                <a:lnTo>
                  <a:pt x="23" y="68"/>
                </a:lnTo>
                <a:lnTo>
                  <a:pt x="25" y="73"/>
                </a:lnTo>
                <a:lnTo>
                  <a:pt x="25" y="83"/>
                </a:lnTo>
                <a:lnTo>
                  <a:pt x="23" y="88"/>
                </a:lnTo>
                <a:lnTo>
                  <a:pt x="19" y="94"/>
                </a:lnTo>
                <a:lnTo>
                  <a:pt x="15" y="98"/>
                </a:lnTo>
                <a:lnTo>
                  <a:pt x="9" y="104"/>
                </a:lnTo>
                <a:lnTo>
                  <a:pt x="7" y="107"/>
                </a:lnTo>
                <a:lnTo>
                  <a:pt x="7" y="109"/>
                </a:lnTo>
                <a:lnTo>
                  <a:pt x="7" y="111"/>
                </a:lnTo>
                <a:lnTo>
                  <a:pt x="11" y="122"/>
                </a:lnTo>
                <a:lnTo>
                  <a:pt x="11" y="132"/>
                </a:lnTo>
                <a:lnTo>
                  <a:pt x="11" y="141"/>
                </a:lnTo>
                <a:lnTo>
                  <a:pt x="9" y="149"/>
                </a:lnTo>
                <a:lnTo>
                  <a:pt x="5" y="166"/>
                </a:lnTo>
                <a:lnTo>
                  <a:pt x="5" y="175"/>
                </a:lnTo>
                <a:lnTo>
                  <a:pt x="5" y="183"/>
                </a:lnTo>
                <a:lnTo>
                  <a:pt x="7" y="194"/>
                </a:lnTo>
                <a:lnTo>
                  <a:pt x="7" y="204"/>
                </a:lnTo>
                <a:lnTo>
                  <a:pt x="5" y="213"/>
                </a:lnTo>
                <a:lnTo>
                  <a:pt x="5" y="223"/>
                </a:lnTo>
                <a:lnTo>
                  <a:pt x="2" y="242"/>
                </a:lnTo>
                <a:lnTo>
                  <a:pt x="0" y="249"/>
                </a:lnTo>
                <a:lnTo>
                  <a:pt x="0" y="257"/>
                </a:lnTo>
                <a:lnTo>
                  <a:pt x="0" y="260"/>
                </a:lnTo>
                <a:lnTo>
                  <a:pt x="2" y="264"/>
                </a:lnTo>
                <a:lnTo>
                  <a:pt x="7" y="270"/>
                </a:lnTo>
                <a:lnTo>
                  <a:pt x="13" y="276"/>
                </a:lnTo>
                <a:lnTo>
                  <a:pt x="13" y="277"/>
                </a:lnTo>
                <a:lnTo>
                  <a:pt x="13" y="281"/>
                </a:lnTo>
                <a:lnTo>
                  <a:pt x="97" y="262"/>
                </a:lnTo>
                <a:lnTo>
                  <a:pt x="97" y="259"/>
                </a:lnTo>
                <a:lnTo>
                  <a:pt x="97" y="257"/>
                </a:lnTo>
                <a:lnTo>
                  <a:pt x="99" y="253"/>
                </a:lnTo>
                <a:lnTo>
                  <a:pt x="103" y="249"/>
                </a:lnTo>
                <a:lnTo>
                  <a:pt x="107" y="249"/>
                </a:lnTo>
                <a:lnTo>
                  <a:pt x="111" y="247"/>
                </a:lnTo>
                <a:lnTo>
                  <a:pt x="113" y="245"/>
                </a:lnTo>
                <a:lnTo>
                  <a:pt x="115" y="242"/>
                </a:lnTo>
                <a:lnTo>
                  <a:pt x="115" y="240"/>
                </a:lnTo>
                <a:lnTo>
                  <a:pt x="117" y="236"/>
                </a:lnTo>
                <a:lnTo>
                  <a:pt x="119" y="234"/>
                </a:lnTo>
                <a:lnTo>
                  <a:pt x="123" y="234"/>
                </a:lnTo>
                <a:lnTo>
                  <a:pt x="127" y="232"/>
                </a:lnTo>
                <a:lnTo>
                  <a:pt x="129" y="232"/>
                </a:lnTo>
                <a:lnTo>
                  <a:pt x="129" y="230"/>
                </a:lnTo>
                <a:lnTo>
                  <a:pt x="131" y="228"/>
                </a:lnTo>
                <a:lnTo>
                  <a:pt x="131" y="225"/>
                </a:lnTo>
                <a:lnTo>
                  <a:pt x="131" y="219"/>
                </a:lnTo>
                <a:lnTo>
                  <a:pt x="131" y="211"/>
                </a:lnTo>
                <a:lnTo>
                  <a:pt x="119" y="202"/>
                </a:lnTo>
                <a:lnTo>
                  <a:pt x="111" y="196"/>
                </a:lnTo>
                <a:lnTo>
                  <a:pt x="109" y="192"/>
                </a:lnTo>
                <a:lnTo>
                  <a:pt x="105" y="187"/>
                </a:lnTo>
                <a:lnTo>
                  <a:pt x="94" y="151"/>
                </a:lnTo>
                <a:lnTo>
                  <a:pt x="70" y="88"/>
                </a:lnTo>
                <a:lnTo>
                  <a:pt x="41" y="1"/>
                </a:lnTo>
                <a:lnTo>
                  <a:pt x="39" y="0"/>
                </a:lnTo>
                <a:lnTo>
                  <a:pt x="37" y="1"/>
                </a:lnTo>
                <a:lnTo>
                  <a:pt x="33" y="5"/>
                </a:lnTo>
                <a:lnTo>
                  <a:pt x="31" y="5"/>
                </a:lnTo>
                <a:lnTo>
                  <a:pt x="27" y="5"/>
                </a:lnTo>
                <a:lnTo>
                  <a:pt x="25" y="5"/>
                </a:lnTo>
                <a:lnTo>
                  <a:pt x="25" y="7"/>
                </a:lnTo>
                <a:lnTo>
                  <a:pt x="23" y="17"/>
                </a:lnTo>
                <a:lnTo>
                  <a:pt x="21" y="26"/>
                </a:lnTo>
                <a:lnTo>
                  <a:pt x="21" y="30"/>
                </a:lnTo>
                <a:lnTo>
                  <a:pt x="19" y="34"/>
                </a:lnTo>
                <a:close/>
              </a:path>
            </a:pathLst>
          </a:custGeom>
          <a:solidFill>
            <a:schemeClr val="bg1">
              <a:lumMod val="85000"/>
            </a:schemeClr>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7" name="Freeform 54">
            <a:extLst>
              <a:ext uri="{FF2B5EF4-FFF2-40B4-BE49-F238E27FC236}">
                <a16:creationId xmlns:a16="http://schemas.microsoft.com/office/drawing/2014/main" id="{71AB22C8-F62D-D3C0-66D3-F26CFDC19151}"/>
              </a:ext>
            </a:extLst>
          </p:cNvPr>
          <p:cNvSpPr>
            <a:spLocks/>
          </p:cNvSpPr>
          <p:nvPr/>
        </p:nvSpPr>
        <p:spPr bwMode="auto">
          <a:xfrm>
            <a:off x="7327587" y="1244139"/>
            <a:ext cx="376707" cy="628281"/>
          </a:xfrm>
          <a:custGeom>
            <a:avLst/>
            <a:gdLst>
              <a:gd name="T0" fmla="*/ 2147483647 w 303"/>
              <a:gd name="T1" fmla="*/ 2147483647 h 474"/>
              <a:gd name="T2" fmla="*/ 2147483647 w 303"/>
              <a:gd name="T3" fmla="*/ 2147483647 h 474"/>
              <a:gd name="T4" fmla="*/ 2147483647 w 303"/>
              <a:gd name="T5" fmla="*/ 2147483647 h 474"/>
              <a:gd name="T6" fmla="*/ 2147483647 w 303"/>
              <a:gd name="T7" fmla="*/ 2147483647 h 474"/>
              <a:gd name="T8" fmla="*/ 2147483647 w 303"/>
              <a:gd name="T9" fmla="*/ 2147483647 h 474"/>
              <a:gd name="T10" fmla="*/ 2147483647 w 303"/>
              <a:gd name="T11" fmla="*/ 2147483647 h 474"/>
              <a:gd name="T12" fmla="*/ 2147483647 w 303"/>
              <a:gd name="T13" fmla="*/ 2147483647 h 474"/>
              <a:gd name="T14" fmla="*/ 2147483647 w 303"/>
              <a:gd name="T15" fmla="*/ 2147483647 h 474"/>
              <a:gd name="T16" fmla="*/ 2147483647 w 303"/>
              <a:gd name="T17" fmla="*/ 2147483647 h 474"/>
              <a:gd name="T18" fmla="*/ 2147483647 w 303"/>
              <a:gd name="T19" fmla="*/ 2147483647 h 474"/>
              <a:gd name="T20" fmla="*/ 2147483647 w 303"/>
              <a:gd name="T21" fmla="*/ 2147483647 h 474"/>
              <a:gd name="T22" fmla="*/ 2147483647 w 303"/>
              <a:gd name="T23" fmla="*/ 2147483647 h 474"/>
              <a:gd name="T24" fmla="*/ 2147483647 w 303"/>
              <a:gd name="T25" fmla="*/ 2147483647 h 474"/>
              <a:gd name="T26" fmla="*/ 2147483647 w 303"/>
              <a:gd name="T27" fmla="*/ 2147483647 h 474"/>
              <a:gd name="T28" fmla="*/ 2147483647 w 303"/>
              <a:gd name="T29" fmla="*/ 2147483647 h 474"/>
              <a:gd name="T30" fmla="*/ 2147483647 w 303"/>
              <a:gd name="T31" fmla="*/ 2147483647 h 474"/>
              <a:gd name="T32" fmla="*/ 2147483647 w 303"/>
              <a:gd name="T33" fmla="*/ 2147483647 h 474"/>
              <a:gd name="T34" fmla="*/ 2147483647 w 303"/>
              <a:gd name="T35" fmla="*/ 2147483647 h 474"/>
              <a:gd name="T36" fmla="*/ 2147483647 w 303"/>
              <a:gd name="T37" fmla="*/ 2147483647 h 474"/>
              <a:gd name="T38" fmla="*/ 2147483647 w 303"/>
              <a:gd name="T39" fmla="*/ 2147483647 h 474"/>
              <a:gd name="T40" fmla="*/ 2147483647 w 303"/>
              <a:gd name="T41" fmla="*/ 2147483647 h 474"/>
              <a:gd name="T42" fmla="*/ 2147483647 w 303"/>
              <a:gd name="T43" fmla="*/ 2147483647 h 474"/>
              <a:gd name="T44" fmla="*/ 2147483647 w 303"/>
              <a:gd name="T45" fmla="*/ 2147483647 h 474"/>
              <a:gd name="T46" fmla="*/ 2147483647 w 303"/>
              <a:gd name="T47" fmla="*/ 2147483647 h 474"/>
              <a:gd name="T48" fmla="*/ 2147483647 w 303"/>
              <a:gd name="T49" fmla="*/ 2147483647 h 474"/>
              <a:gd name="T50" fmla="*/ 2147483647 w 303"/>
              <a:gd name="T51" fmla="*/ 2147483647 h 474"/>
              <a:gd name="T52" fmla="*/ 2147483647 w 303"/>
              <a:gd name="T53" fmla="*/ 2147483647 h 474"/>
              <a:gd name="T54" fmla="*/ 2147483647 w 303"/>
              <a:gd name="T55" fmla="*/ 2147483647 h 474"/>
              <a:gd name="T56" fmla="*/ 2147483647 w 303"/>
              <a:gd name="T57" fmla="*/ 2147483647 h 474"/>
              <a:gd name="T58" fmla="*/ 2147483647 w 303"/>
              <a:gd name="T59" fmla="*/ 2147483647 h 474"/>
              <a:gd name="T60" fmla="*/ 2147483647 w 303"/>
              <a:gd name="T61" fmla="*/ 2147483647 h 474"/>
              <a:gd name="T62" fmla="*/ 0 w 303"/>
              <a:gd name="T63" fmla="*/ 2147483647 h 474"/>
              <a:gd name="T64" fmla="*/ 2147483647 w 303"/>
              <a:gd name="T65" fmla="*/ 2147483647 h 474"/>
              <a:gd name="T66" fmla="*/ 2147483647 w 303"/>
              <a:gd name="T67" fmla="*/ 2147483647 h 474"/>
              <a:gd name="T68" fmla="*/ 2147483647 w 303"/>
              <a:gd name="T69" fmla="*/ 2147483647 h 474"/>
              <a:gd name="T70" fmla="*/ 2147483647 w 303"/>
              <a:gd name="T71" fmla="*/ 2147483647 h 474"/>
              <a:gd name="T72" fmla="*/ 2147483647 w 303"/>
              <a:gd name="T73" fmla="*/ 2147483647 h 474"/>
              <a:gd name="T74" fmla="*/ 2147483647 w 303"/>
              <a:gd name="T75" fmla="*/ 2147483647 h 474"/>
              <a:gd name="T76" fmla="*/ 2147483647 w 303"/>
              <a:gd name="T77" fmla="*/ 2147483647 h 474"/>
              <a:gd name="T78" fmla="*/ 2147483647 w 303"/>
              <a:gd name="T79" fmla="*/ 2147483647 h 474"/>
              <a:gd name="T80" fmla="*/ 2147483647 w 303"/>
              <a:gd name="T81" fmla="*/ 2147483647 h 474"/>
              <a:gd name="T82" fmla="*/ 2147483647 w 303"/>
              <a:gd name="T83" fmla="*/ 2147483647 h 474"/>
              <a:gd name="T84" fmla="*/ 2147483647 w 303"/>
              <a:gd name="T85" fmla="*/ 2147483647 h 474"/>
              <a:gd name="T86" fmla="*/ 2147483647 w 303"/>
              <a:gd name="T87" fmla="*/ 2147483647 h 474"/>
              <a:gd name="T88" fmla="*/ 2147483647 w 303"/>
              <a:gd name="T89" fmla="*/ 2147483647 h 474"/>
              <a:gd name="T90" fmla="*/ 2147483647 w 303"/>
              <a:gd name="T91" fmla="*/ 2147483647 h 474"/>
              <a:gd name="T92" fmla="*/ 2147483647 w 303"/>
              <a:gd name="T93" fmla="*/ 2147483647 h 474"/>
              <a:gd name="T94" fmla="*/ 2147483647 w 303"/>
              <a:gd name="T95" fmla="*/ 0 h 474"/>
              <a:gd name="T96" fmla="*/ 2147483647 w 303"/>
              <a:gd name="T97" fmla="*/ 2147483647 h 474"/>
              <a:gd name="T98" fmla="*/ 2147483647 w 303"/>
              <a:gd name="T99" fmla="*/ 2147483647 h 474"/>
              <a:gd name="T100" fmla="*/ 2147483647 w 303"/>
              <a:gd name="T101" fmla="*/ 2147483647 h 474"/>
              <a:gd name="T102" fmla="*/ 2147483647 w 303"/>
              <a:gd name="T103" fmla="*/ 2147483647 h 474"/>
              <a:gd name="T104" fmla="*/ 2147483647 w 303"/>
              <a:gd name="T105" fmla="*/ 2147483647 h 474"/>
              <a:gd name="T106" fmla="*/ 2147483647 w 303"/>
              <a:gd name="T107" fmla="*/ 2147483647 h 4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3" h="474">
                <a:moveTo>
                  <a:pt x="252" y="189"/>
                </a:moveTo>
                <a:lnTo>
                  <a:pt x="258" y="195"/>
                </a:lnTo>
                <a:lnTo>
                  <a:pt x="262" y="196"/>
                </a:lnTo>
                <a:lnTo>
                  <a:pt x="266" y="195"/>
                </a:lnTo>
                <a:lnTo>
                  <a:pt x="268" y="193"/>
                </a:lnTo>
                <a:lnTo>
                  <a:pt x="270" y="191"/>
                </a:lnTo>
                <a:lnTo>
                  <a:pt x="274" y="189"/>
                </a:lnTo>
                <a:lnTo>
                  <a:pt x="276" y="189"/>
                </a:lnTo>
                <a:lnTo>
                  <a:pt x="280" y="189"/>
                </a:lnTo>
                <a:lnTo>
                  <a:pt x="287" y="193"/>
                </a:lnTo>
                <a:lnTo>
                  <a:pt x="293" y="196"/>
                </a:lnTo>
                <a:lnTo>
                  <a:pt x="295" y="200"/>
                </a:lnTo>
                <a:lnTo>
                  <a:pt x="295" y="202"/>
                </a:lnTo>
                <a:lnTo>
                  <a:pt x="295" y="204"/>
                </a:lnTo>
                <a:lnTo>
                  <a:pt x="291" y="208"/>
                </a:lnTo>
                <a:lnTo>
                  <a:pt x="287" y="212"/>
                </a:lnTo>
                <a:lnTo>
                  <a:pt x="287" y="215"/>
                </a:lnTo>
                <a:lnTo>
                  <a:pt x="289" y="215"/>
                </a:lnTo>
                <a:lnTo>
                  <a:pt x="297" y="217"/>
                </a:lnTo>
                <a:lnTo>
                  <a:pt x="301" y="219"/>
                </a:lnTo>
                <a:lnTo>
                  <a:pt x="303" y="221"/>
                </a:lnTo>
                <a:lnTo>
                  <a:pt x="303" y="225"/>
                </a:lnTo>
                <a:lnTo>
                  <a:pt x="301" y="230"/>
                </a:lnTo>
                <a:lnTo>
                  <a:pt x="301" y="232"/>
                </a:lnTo>
                <a:lnTo>
                  <a:pt x="301" y="234"/>
                </a:lnTo>
                <a:lnTo>
                  <a:pt x="301" y="236"/>
                </a:lnTo>
                <a:lnTo>
                  <a:pt x="299" y="236"/>
                </a:lnTo>
                <a:lnTo>
                  <a:pt x="297" y="238"/>
                </a:lnTo>
                <a:lnTo>
                  <a:pt x="293" y="240"/>
                </a:lnTo>
                <a:lnTo>
                  <a:pt x="287" y="240"/>
                </a:lnTo>
                <a:lnTo>
                  <a:pt x="282" y="242"/>
                </a:lnTo>
                <a:lnTo>
                  <a:pt x="276" y="244"/>
                </a:lnTo>
                <a:lnTo>
                  <a:pt x="272" y="247"/>
                </a:lnTo>
                <a:lnTo>
                  <a:pt x="272" y="255"/>
                </a:lnTo>
                <a:lnTo>
                  <a:pt x="270" y="259"/>
                </a:lnTo>
                <a:lnTo>
                  <a:pt x="268" y="261"/>
                </a:lnTo>
                <a:lnTo>
                  <a:pt x="264" y="263"/>
                </a:lnTo>
                <a:lnTo>
                  <a:pt x="262" y="264"/>
                </a:lnTo>
                <a:lnTo>
                  <a:pt x="258" y="264"/>
                </a:lnTo>
                <a:lnTo>
                  <a:pt x="254" y="263"/>
                </a:lnTo>
                <a:lnTo>
                  <a:pt x="254" y="274"/>
                </a:lnTo>
                <a:lnTo>
                  <a:pt x="252" y="276"/>
                </a:lnTo>
                <a:lnTo>
                  <a:pt x="248" y="276"/>
                </a:lnTo>
                <a:lnTo>
                  <a:pt x="248" y="278"/>
                </a:lnTo>
                <a:lnTo>
                  <a:pt x="250" y="285"/>
                </a:lnTo>
                <a:lnTo>
                  <a:pt x="250" y="293"/>
                </a:lnTo>
                <a:lnTo>
                  <a:pt x="250" y="297"/>
                </a:lnTo>
                <a:lnTo>
                  <a:pt x="248" y="297"/>
                </a:lnTo>
                <a:lnTo>
                  <a:pt x="248" y="295"/>
                </a:lnTo>
                <a:lnTo>
                  <a:pt x="246" y="293"/>
                </a:lnTo>
                <a:lnTo>
                  <a:pt x="244" y="289"/>
                </a:lnTo>
                <a:lnTo>
                  <a:pt x="239" y="280"/>
                </a:lnTo>
                <a:lnTo>
                  <a:pt x="237" y="281"/>
                </a:lnTo>
                <a:lnTo>
                  <a:pt x="233" y="280"/>
                </a:lnTo>
                <a:lnTo>
                  <a:pt x="227" y="272"/>
                </a:lnTo>
                <a:lnTo>
                  <a:pt x="227" y="278"/>
                </a:lnTo>
                <a:lnTo>
                  <a:pt x="227" y="280"/>
                </a:lnTo>
                <a:lnTo>
                  <a:pt x="225" y="283"/>
                </a:lnTo>
                <a:lnTo>
                  <a:pt x="219" y="285"/>
                </a:lnTo>
                <a:lnTo>
                  <a:pt x="219" y="287"/>
                </a:lnTo>
                <a:lnTo>
                  <a:pt x="219" y="289"/>
                </a:lnTo>
                <a:lnTo>
                  <a:pt x="217" y="291"/>
                </a:lnTo>
                <a:lnTo>
                  <a:pt x="213" y="293"/>
                </a:lnTo>
                <a:lnTo>
                  <a:pt x="207" y="295"/>
                </a:lnTo>
                <a:lnTo>
                  <a:pt x="193" y="295"/>
                </a:lnTo>
                <a:lnTo>
                  <a:pt x="188" y="297"/>
                </a:lnTo>
                <a:lnTo>
                  <a:pt x="184" y="297"/>
                </a:lnTo>
                <a:lnTo>
                  <a:pt x="184" y="300"/>
                </a:lnTo>
                <a:lnTo>
                  <a:pt x="182" y="306"/>
                </a:lnTo>
                <a:lnTo>
                  <a:pt x="178" y="316"/>
                </a:lnTo>
                <a:lnTo>
                  <a:pt x="176" y="321"/>
                </a:lnTo>
                <a:lnTo>
                  <a:pt x="174" y="327"/>
                </a:lnTo>
                <a:lnTo>
                  <a:pt x="174" y="333"/>
                </a:lnTo>
                <a:lnTo>
                  <a:pt x="176" y="336"/>
                </a:lnTo>
                <a:lnTo>
                  <a:pt x="178" y="338"/>
                </a:lnTo>
                <a:lnTo>
                  <a:pt x="178" y="340"/>
                </a:lnTo>
                <a:lnTo>
                  <a:pt x="178" y="346"/>
                </a:lnTo>
                <a:lnTo>
                  <a:pt x="176" y="350"/>
                </a:lnTo>
                <a:lnTo>
                  <a:pt x="174" y="355"/>
                </a:lnTo>
                <a:lnTo>
                  <a:pt x="170" y="355"/>
                </a:lnTo>
                <a:lnTo>
                  <a:pt x="168" y="353"/>
                </a:lnTo>
                <a:lnTo>
                  <a:pt x="164" y="350"/>
                </a:lnTo>
                <a:lnTo>
                  <a:pt x="162" y="350"/>
                </a:lnTo>
                <a:lnTo>
                  <a:pt x="160" y="350"/>
                </a:lnTo>
                <a:lnTo>
                  <a:pt x="158" y="350"/>
                </a:lnTo>
                <a:lnTo>
                  <a:pt x="156" y="353"/>
                </a:lnTo>
                <a:lnTo>
                  <a:pt x="156" y="359"/>
                </a:lnTo>
                <a:lnTo>
                  <a:pt x="156" y="365"/>
                </a:lnTo>
                <a:lnTo>
                  <a:pt x="154" y="367"/>
                </a:lnTo>
                <a:lnTo>
                  <a:pt x="150" y="368"/>
                </a:lnTo>
                <a:lnTo>
                  <a:pt x="139" y="368"/>
                </a:lnTo>
                <a:lnTo>
                  <a:pt x="127" y="370"/>
                </a:lnTo>
                <a:lnTo>
                  <a:pt x="127" y="372"/>
                </a:lnTo>
                <a:lnTo>
                  <a:pt x="125" y="376"/>
                </a:lnTo>
                <a:lnTo>
                  <a:pt x="125" y="378"/>
                </a:lnTo>
                <a:lnTo>
                  <a:pt x="123" y="380"/>
                </a:lnTo>
                <a:lnTo>
                  <a:pt x="117" y="384"/>
                </a:lnTo>
                <a:lnTo>
                  <a:pt x="115" y="385"/>
                </a:lnTo>
                <a:lnTo>
                  <a:pt x="113" y="387"/>
                </a:lnTo>
                <a:lnTo>
                  <a:pt x="109" y="395"/>
                </a:lnTo>
                <a:lnTo>
                  <a:pt x="107" y="402"/>
                </a:lnTo>
                <a:lnTo>
                  <a:pt x="107" y="404"/>
                </a:lnTo>
                <a:lnTo>
                  <a:pt x="109" y="408"/>
                </a:lnTo>
                <a:lnTo>
                  <a:pt x="111" y="410"/>
                </a:lnTo>
                <a:lnTo>
                  <a:pt x="113" y="412"/>
                </a:lnTo>
                <a:lnTo>
                  <a:pt x="113" y="416"/>
                </a:lnTo>
                <a:lnTo>
                  <a:pt x="111" y="418"/>
                </a:lnTo>
                <a:lnTo>
                  <a:pt x="105" y="421"/>
                </a:lnTo>
                <a:lnTo>
                  <a:pt x="101" y="425"/>
                </a:lnTo>
                <a:lnTo>
                  <a:pt x="103" y="429"/>
                </a:lnTo>
                <a:lnTo>
                  <a:pt x="101" y="433"/>
                </a:lnTo>
                <a:lnTo>
                  <a:pt x="100" y="440"/>
                </a:lnTo>
                <a:lnTo>
                  <a:pt x="96" y="446"/>
                </a:lnTo>
                <a:lnTo>
                  <a:pt x="94" y="450"/>
                </a:lnTo>
                <a:lnTo>
                  <a:pt x="94" y="455"/>
                </a:lnTo>
                <a:lnTo>
                  <a:pt x="94" y="461"/>
                </a:lnTo>
                <a:lnTo>
                  <a:pt x="94" y="465"/>
                </a:lnTo>
                <a:lnTo>
                  <a:pt x="94" y="469"/>
                </a:lnTo>
                <a:lnTo>
                  <a:pt x="92" y="471"/>
                </a:lnTo>
                <a:lnTo>
                  <a:pt x="90" y="474"/>
                </a:lnTo>
                <a:lnTo>
                  <a:pt x="78" y="465"/>
                </a:lnTo>
                <a:lnTo>
                  <a:pt x="70" y="459"/>
                </a:lnTo>
                <a:lnTo>
                  <a:pt x="68" y="455"/>
                </a:lnTo>
                <a:lnTo>
                  <a:pt x="64" y="450"/>
                </a:lnTo>
                <a:lnTo>
                  <a:pt x="53" y="414"/>
                </a:lnTo>
                <a:lnTo>
                  <a:pt x="29" y="351"/>
                </a:lnTo>
                <a:lnTo>
                  <a:pt x="0" y="264"/>
                </a:lnTo>
                <a:lnTo>
                  <a:pt x="0" y="259"/>
                </a:lnTo>
                <a:lnTo>
                  <a:pt x="2" y="253"/>
                </a:lnTo>
                <a:lnTo>
                  <a:pt x="4" y="253"/>
                </a:lnTo>
                <a:lnTo>
                  <a:pt x="6" y="253"/>
                </a:lnTo>
                <a:lnTo>
                  <a:pt x="8" y="255"/>
                </a:lnTo>
                <a:lnTo>
                  <a:pt x="8" y="259"/>
                </a:lnTo>
                <a:lnTo>
                  <a:pt x="9" y="261"/>
                </a:lnTo>
                <a:lnTo>
                  <a:pt x="11" y="263"/>
                </a:lnTo>
                <a:lnTo>
                  <a:pt x="13" y="263"/>
                </a:lnTo>
                <a:lnTo>
                  <a:pt x="15" y="261"/>
                </a:lnTo>
                <a:lnTo>
                  <a:pt x="15" y="257"/>
                </a:lnTo>
                <a:lnTo>
                  <a:pt x="15" y="253"/>
                </a:lnTo>
                <a:lnTo>
                  <a:pt x="15" y="249"/>
                </a:lnTo>
                <a:lnTo>
                  <a:pt x="15" y="244"/>
                </a:lnTo>
                <a:lnTo>
                  <a:pt x="19" y="242"/>
                </a:lnTo>
                <a:lnTo>
                  <a:pt x="19" y="240"/>
                </a:lnTo>
                <a:lnTo>
                  <a:pt x="19" y="236"/>
                </a:lnTo>
                <a:lnTo>
                  <a:pt x="19" y="234"/>
                </a:lnTo>
                <a:lnTo>
                  <a:pt x="15" y="229"/>
                </a:lnTo>
                <a:lnTo>
                  <a:pt x="17" y="227"/>
                </a:lnTo>
                <a:lnTo>
                  <a:pt x="19" y="225"/>
                </a:lnTo>
                <a:lnTo>
                  <a:pt x="21" y="221"/>
                </a:lnTo>
                <a:lnTo>
                  <a:pt x="23" y="217"/>
                </a:lnTo>
                <a:lnTo>
                  <a:pt x="25" y="210"/>
                </a:lnTo>
                <a:lnTo>
                  <a:pt x="27" y="202"/>
                </a:lnTo>
                <a:lnTo>
                  <a:pt x="29" y="198"/>
                </a:lnTo>
                <a:lnTo>
                  <a:pt x="33" y="196"/>
                </a:lnTo>
                <a:lnTo>
                  <a:pt x="33" y="183"/>
                </a:lnTo>
                <a:lnTo>
                  <a:pt x="33" y="174"/>
                </a:lnTo>
                <a:lnTo>
                  <a:pt x="29" y="159"/>
                </a:lnTo>
                <a:lnTo>
                  <a:pt x="29" y="151"/>
                </a:lnTo>
                <a:lnTo>
                  <a:pt x="29" y="147"/>
                </a:lnTo>
                <a:lnTo>
                  <a:pt x="29" y="143"/>
                </a:lnTo>
                <a:lnTo>
                  <a:pt x="33" y="132"/>
                </a:lnTo>
                <a:lnTo>
                  <a:pt x="39" y="121"/>
                </a:lnTo>
                <a:lnTo>
                  <a:pt x="35" y="111"/>
                </a:lnTo>
                <a:lnTo>
                  <a:pt x="33" y="102"/>
                </a:lnTo>
                <a:lnTo>
                  <a:pt x="33" y="92"/>
                </a:lnTo>
                <a:lnTo>
                  <a:pt x="33" y="87"/>
                </a:lnTo>
                <a:lnTo>
                  <a:pt x="37" y="81"/>
                </a:lnTo>
                <a:lnTo>
                  <a:pt x="43" y="66"/>
                </a:lnTo>
                <a:lnTo>
                  <a:pt x="51" y="47"/>
                </a:lnTo>
                <a:lnTo>
                  <a:pt x="60" y="19"/>
                </a:lnTo>
                <a:lnTo>
                  <a:pt x="60" y="15"/>
                </a:lnTo>
                <a:lnTo>
                  <a:pt x="62" y="11"/>
                </a:lnTo>
                <a:lnTo>
                  <a:pt x="64" y="9"/>
                </a:lnTo>
                <a:lnTo>
                  <a:pt x="68" y="7"/>
                </a:lnTo>
                <a:lnTo>
                  <a:pt x="70" y="5"/>
                </a:lnTo>
                <a:lnTo>
                  <a:pt x="74" y="5"/>
                </a:lnTo>
                <a:lnTo>
                  <a:pt x="78" y="9"/>
                </a:lnTo>
                <a:lnTo>
                  <a:pt x="82" y="15"/>
                </a:lnTo>
                <a:lnTo>
                  <a:pt x="88" y="21"/>
                </a:lnTo>
                <a:lnTo>
                  <a:pt x="90" y="22"/>
                </a:lnTo>
                <a:lnTo>
                  <a:pt x="94" y="24"/>
                </a:lnTo>
                <a:lnTo>
                  <a:pt x="96" y="24"/>
                </a:lnTo>
                <a:lnTo>
                  <a:pt x="98" y="24"/>
                </a:lnTo>
                <a:lnTo>
                  <a:pt x="103" y="21"/>
                </a:lnTo>
                <a:lnTo>
                  <a:pt x="115" y="13"/>
                </a:lnTo>
                <a:lnTo>
                  <a:pt x="121" y="9"/>
                </a:lnTo>
                <a:lnTo>
                  <a:pt x="125" y="7"/>
                </a:lnTo>
                <a:lnTo>
                  <a:pt x="129" y="7"/>
                </a:lnTo>
                <a:lnTo>
                  <a:pt x="129" y="4"/>
                </a:lnTo>
                <a:lnTo>
                  <a:pt x="133" y="2"/>
                </a:lnTo>
                <a:lnTo>
                  <a:pt x="137" y="0"/>
                </a:lnTo>
                <a:lnTo>
                  <a:pt x="143" y="0"/>
                </a:lnTo>
                <a:lnTo>
                  <a:pt x="148" y="4"/>
                </a:lnTo>
                <a:lnTo>
                  <a:pt x="162" y="11"/>
                </a:lnTo>
                <a:lnTo>
                  <a:pt x="174" y="19"/>
                </a:lnTo>
                <a:lnTo>
                  <a:pt x="178" y="22"/>
                </a:lnTo>
                <a:lnTo>
                  <a:pt x="182" y="30"/>
                </a:lnTo>
                <a:lnTo>
                  <a:pt x="190" y="53"/>
                </a:lnTo>
                <a:lnTo>
                  <a:pt x="199" y="87"/>
                </a:lnTo>
                <a:lnTo>
                  <a:pt x="207" y="108"/>
                </a:lnTo>
                <a:lnTo>
                  <a:pt x="217" y="132"/>
                </a:lnTo>
                <a:lnTo>
                  <a:pt x="221" y="142"/>
                </a:lnTo>
                <a:lnTo>
                  <a:pt x="225" y="147"/>
                </a:lnTo>
                <a:lnTo>
                  <a:pt x="231" y="151"/>
                </a:lnTo>
                <a:lnTo>
                  <a:pt x="237" y="153"/>
                </a:lnTo>
                <a:lnTo>
                  <a:pt x="246" y="157"/>
                </a:lnTo>
                <a:lnTo>
                  <a:pt x="248" y="157"/>
                </a:lnTo>
                <a:lnTo>
                  <a:pt x="250" y="159"/>
                </a:lnTo>
                <a:lnTo>
                  <a:pt x="250" y="160"/>
                </a:lnTo>
                <a:lnTo>
                  <a:pt x="248" y="166"/>
                </a:lnTo>
                <a:lnTo>
                  <a:pt x="244" y="168"/>
                </a:lnTo>
                <a:lnTo>
                  <a:pt x="242" y="168"/>
                </a:lnTo>
                <a:lnTo>
                  <a:pt x="244" y="172"/>
                </a:lnTo>
                <a:lnTo>
                  <a:pt x="250" y="176"/>
                </a:lnTo>
                <a:lnTo>
                  <a:pt x="252" y="181"/>
                </a:lnTo>
                <a:lnTo>
                  <a:pt x="254" y="183"/>
                </a:lnTo>
                <a:lnTo>
                  <a:pt x="254" y="185"/>
                </a:lnTo>
                <a:lnTo>
                  <a:pt x="252" y="187"/>
                </a:lnTo>
                <a:lnTo>
                  <a:pt x="252" y="189"/>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8" name="Freeform 55">
            <a:extLst>
              <a:ext uri="{FF2B5EF4-FFF2-40B4-BE49-F238E27FC236}">
                <a16:creationId xmlns:a16="http://schemas.microsoft.com/office/drawing/2014/main" id="{5269F5A2-00A7-A240-95B1-FE9F9F3613A3}"/>
              </a:ext>
            </a:extLst>
          </p:cNvPr>
          <p:cNvSpPr>
            <a:spLocks/>
          </p:cNvSpPr>
          <p:nvPr/>
        </p:nvSpPr>
        <p:spPr bwMode="auto">
          <a:xfrm>
            <a:off x="7327587" y="1244139"/>
            <a:ext cx="376707" cy="628281"/>
          </a:xfrm>
          <a:custGeom>
            <a:avLst/>
            <a:gdLst>
              <a:gd name="T0" fmla="*/ 2147483647 w 303"/>
              <a:gd name="T1" fmla="*/ 2147483647 h 474"/>
              <a:gd name="T2" fmla="*/ 2147483647 w 303"/>
              <a:gd name="T3" fmla="*/ 2147483647 h 474"/>
              <a:gd name="T4" fmla="*/ 2147483647 w 303"/>
              <a:gd name="T5" fmla="*/ 2147483647 h 474"/>
              <a:gd name="T6" fmla="*/ 2147483647 w 303"/>
              <a:gd name="T7" fmla="*/ 2147483647 h 474"/>
              <a:gd name="T8" fmla="*/ 2147483647 w 303"/>
              <a:gd name="T9" fmla="*/ 2147483647 h 474"/>
              <a:gd name="T10" fmla="*/ 2147483647 w 303"/>
              <a:gd name="T11" fmla="*/ 2147483647 h 474"/>
              <a:gd name="T12" fmla="*/ 2147483647 w 303"/>
              <a:gd name="T13" fmla="*/ 2147483647 h 474"/>
              <a:gd name="T14" fmla="*/ 2147483647 w 303"/>
              <a:gd name="T15" fmla="*/ 2147483647 h 474"/>
              <a:gd name="T16" fmla="*/ 2147483647 w 303"/>
              <a:gd name="T17" fmla="*/ 2147483647 h 474"/>
              <a:gd name="T18" fmla="*/ 2147483647 w 303"/>
              <a:gd name="T19" fmla="*/ 2147483647 h 474"/>
              <a:gd name="T20" fmla="*/ 2147483647 w 303"/>
              <a:gd name="T21" fmla="*/ 2147483647 h 474"/>
              <a:gd name="T22" fmla="*/ 2147483647 w 303"/>
              <a:gd name="T23" fmla="*/ 2147483647 h 474"/>
              <a:gd name="T24" fmla="*/ 2147483647 w 303"/>
              <a:gd name="T25" fmla="*/ 2147483647 h 474"/>
              <a:gd name="T26" fmla="*/ 2147483647 w 303"/>
              <a:gd name="T27" fmla="*/ 2147483647 h 474"/>
              <a:gd name="T28" fmla="*/ 2147483647 w 303"/>
              <a:gd name="T29" fmla="*/ 2147483647 h 474"/>
              <a:gd name="T30" fmla="*/ 2147483647 w 303"/>
              <a:gd name="T31" fmla="*/ 2147483647 h 474"/>
              <a:gd name="T32" fmla="*/ 2147483647 w 303"/>
              <a:gd name="T33" fmla="*/ 2147483647 h 474"/>
              <a:gd name="T34" fmla="*/ 2147483647 w 303"/>
              <a:gd name="T35" fmla="*/ 2147483647 h 474"/>
              <a:gd name="T36" fmla="*/ 2147483647 w 303"/>
              <a:gd name="T37" fmla="*/ 2147483647 h 474"/>
              <a:gd name="T38" fmla="*/ 2147483647 w 303"/>
              <a:gd name="T39" fmla="*/ 2147483647 h 474"/>
              <a:gd name="T40" fmla="*/ 2147483647 w 303"/>
              <a:gd name="T41" fmla="*/ 2147483647 h 474"/>
              <a:gd name="T42" fmla="*/ 2147483647 w 303"/>
              <a:gd name="T43" fmla="*/ 2147483647 h 474"/>
              <a:gd name="T44" fmla="*/ 2147483647 w 303"/>
              <a:gd name="T45" fmla="*/ 2147483647 h 474"/>
              <a:gd name="T46" fmla="*/ 2147483647 w 303"/>
              <a:gd name="T47" fmla="*/ 2147483647 h 474"/>
              <a:gd name="T48" fmla="*/ 2147483647 w 303"/>
              <a:gd name="T49" fmla="*/ 2147483647 h 474"/>
              <a:gd name="T50" fmla="*/ 2147483647 w 303"/>
              <a:gd name="T51" fmla="*/ 2147483647 h 474"/>
              <a:gd name="T52" fmla="*/ 2147483647 w 303"/>
              <a:gd name="T53" fmla="*/ 2147483647 h 474"/>
              <a:gd name="T54" fmla="*/ 2147483647 w 303"/>
              <a:gd name="T55" fmla="*/ 2147483647 h 474"/>
              <a:gd name="T56" fmla="*/ 2147483647 w 303"/>
              <a:gd name="T57" fmla="*/ 2147483647 h 474"/>
              <a:gd name="T58" fmla="*/ 2147483647 w 303"/>
              <a:gd name="T59" fmla="*/ 2147483647 h 474"/>
              <a:gd name="T60" fmla="*/ 2147483647 w 303"/>
              <a:gd name="T61" fmla="*/ 2147483647 h 474"/>
              <a:gd name="T62" fmla="*/ 2147483647 w 303"/>
              <a:gd name="T63" fmla="*/ 2147483647 h 474"/>
              <a:gd name="T64" fmla="*/ 2147483647 w 303"/>
              <a:gd name="T65" fmla="*/ 2147483647 h 474"/>
              <a:gd name="T66" fmla="*/ 2147483647 w 303"/>
              <a:gd name="T67" fmla="*/ 2147483647 h 474"/>
              <a:gd name="T68" fmla="*/ 2147483647 w 303"/>
              <a:gd name="T69" fmla="*/ 2147483647 h 474"/>
              <a:gd name="T70" fmla="*/ 2147483647 w 303"/>
              <a:gd name="T71" fmla="*/ 2147483647 h 474"/>
              <a:gd name="T72" fmla="*/ 2147483647 w 303"/>
              <a:gd name="T73" fmla="*/ 2147483647 h 474"/>
              <a:gd name="T74" fmla="*/ 2147483647 w 303"/>
              <a:gd name="T75" fmla="*/ 2147483647 h 474"/>
              <a:gd name="T76" fmla="*/ 2147483647 w 303"/>
              <a:gd name="T77" fmla="*/ 2147483647 h 474"/>
              <a:gd name="T78" fmla="*/ 2147483647 w 303"/>
              <a:gd name="T79" fmla="*/ 2147483647 h 474"/>
              <a:gd name="T80" fmla="*/ 2147483647 w 303"/>
              <a:gd name="T81" fmla="*/ 2147483647 h 474"/>
              <a:gd name="T82" fmla="*/ 2147483647 w 303"/>
              <a:gd name="T83" fmla="*/ 2147483647 h 474"/>
              <a:gd name="T84" fmla="*/ 2147483647 w 303"/>
              <a:gd name="T85" fmla="*/ 2147483647 h 474"/>
              <a:gd name="T86" fmla="*/ 2147483647 w 303"/>
              <a:gd name="T87" fmla="*/ 2147483647 h 474"/>
              <a:gd name="T88" fmla="*/ 2147483647 w 303"/>
              <a:gd name="T89" fmla="*/ 2147483647 h 474"/>
              <a:gd name="T90" fmla="*/ 2147483647 w 303"/>
              <a:gd name="T91" fmla="*/ 2147483647 h 474"/>
              <a:gd name="T92" fmla="*/ 2147483647 w 303"/>
              <a:gd name="T93" fmla="*/ 2147483647 h 474"/>
              <a:gd name="T94" fmla="*/ 2147483647 w 303"/>
              <a:gd name="T95" fmla="*/ 2147483647 h 474"/>
              <a:gd name="T96" fmla="*/ 2147483647 w 303"/>
              <a:gd name="T97" fmla="*/ 2147483647 h 474"/>
              <a:gd name="T98" fmla="*/ 2147483647 w 303"/>
              <a:gd name="T99" fmla="*/ 2147483647 h 474"/>
              <a:gd name="T100" fmla="*/ 2147483647 w 303"/>
              <a:gd name="T101" fmla="*/ 2147483647 h 474"/>
              <a:gd name="T102" fmla="*/ 2147483647 w 303"/>
              <a:gd name="T103" fmla="*/ 2147483647 h 474"/>
              <a:gd name="T104" fmla="*/ 2147483647 w 303"/>
              <a:gd name="T105" fmla="*/ 2147483647 h 474"/>
              <a:gd name="T106" fmla="*/ 2147483647 w 303"/>
              <a:gd name="T107" fmla="*/ 2147483647 h 474"/>
              <a:gd name="T108" fmla="*/ 2147483647 w 303"/>
              <a:gd name="T109" fmla="*/ 2147483647 h 474"/>
              <a:gd name="T110" fmla="*/ 2147483647 w 303"/>
              <a:gd name="T111" fmla="*/ 2147483647 h 474"/>
              <a:gd name="T112" fmla="*/ 2147483647 w 303"/>
              <a:gd name="T113" fmla="*/ 2147483647 h 4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3" h="474">
                <a:moveTo>
                  <a:pt x="250" y="189"/>
                </a:moveTo>
                <a:lnTo>
                  <a:pt x="262" y="196"/>
                </a:lnTo>
                <a:lnTo>
                  <a:pt x="266" y="193"/>
                </a:lnTo>
                <a:lnTo>
                  <a:pt x="272" y="189"/>
                </a:lnTo>
                <a:lnTo>
                  <a:pt x="280" y="189"/>
                </a:lnTo>
                <a:lnTo>
                  <a:pt x="287" y="193"/>
                </a:lnTo>
                <a:lnTo>
                  <a:pt x="295" y="200"/>
                </a:lnTo>
                <a:lnTo>
                  <a:pt x="295" y="204"/>
                </a:lnTo>
                <a:lnTo>
                  <a:pt x="287" y="212"/>
                </a:lnTo>
                <a:lnTo>
                  <a:pt x="289" y="215"/>
                </a:lnTo>
                <a:lnTo>
                  <a:pt x="297" y="217"/>
                </a:lnTo>
                <a:lnTo>
                  <a:pt x="303" y="221"/>
                </a:lnTo>
                <a:lnTo>
                  <a:pt x="301" y="230"/>
                </a:lnTo>
                <a:lnTo>
                  <a:pt x="299" y="236"/>
                </a:lnTo>
                <a:lnTo>
                  <a:pt x="293" y="238"/>
                </a:lnTo>
                <a:lnTo>
                  <a:pt x="282" y="242"/>
                </a:lnTo>
                <a:lnTo>
                  <a:pt x="272" y="246"/>
                </a:lnTo>
                <a:lnTo>
                  <a:pt x="272" y="255"/>
                </a:lnTo>
                <a:lnTo>
                  <a:pt x="268" y="261"/>
                </a:lnTo>
                <a:lnTo>
                  <a:pt x="262" y="264"/>
                </a:lnTo>
                <a:lnTo>
                  <a:pt x="254" y="263"/>
                </a:lnTo>
                <a:lnTo>
                  <a:pt x="254" y="272"/>
                </a:lnTo>
                <a:lnTo>
                  <a:pt x="252" y="276"/>
                </a:lnTo>
                <a:lnTo>
                  <a:pt x="248" y="276"/>
                </a:lnTo>
                <a:lnTo>
                  <a:pt x="248" y="278"/>
                </a:lnTo>
                <a:lnTo>
                  <a:pt x="250" y="293"/>
                </a:lnTo>
                <a:lnTo>
                  <a:pt x="246" y="295"/>
                </a:lnTo>
                <a:lnTo>
                  <a:pt x="244" y="289"/>
                </a:lnTo>
                <a:lnTo>
                  <a:pt x="237" y="280"/>
                </a:lnTo>
                <a:lnTo>
                  <a:pt x="235" y="281"/>
                </a:lnTo>
                <a:lnTo>
                  <a:pt x="227" y="272"/>
                </a:lnTo>
                <a:lnTo>
                  <a:pt x="227" y="280"/>
                </a:lnTo>
                <a:lnTo>
                  <a:pt x="219" y="285"/>
                </a:lnTo>
                <a:lnTo>
                  <a:pt x="217" y="291"/>
                </a:lnTo>
                <a:lnTo>
                  <a:pt x="207" y="295"/>
                </a:lnTo>
                <a:lnTo>
                  <a:pt x="182" y="297"/>
                </a:lnTo>
                <a:lnTo>
                  <a:pt x="182" y="306"/>
                </a:lnTo>
                <a:lnTo>
                  <a:pt x="178" y="316"/>
                </a:lnTo>
                <a:lnTo>
                  <a:pt x="174" y="327"/>
                </a:lnTo>
                <a:lnTo>
                  <a:pt x="176" y="336"/>
                </a:lnTo>
                <a:lnTo>
                  <a:pt x="178" y="340"/>
                </a:lnTo>
                <a:lnTo>
                  <a:pt x="178" y="346"/>
                </a:lnTo>
                <a:lnTo>
                  <a:pt x="174" y="353"/>
                </a:lnTo>
                <a:lnTo>
                  <a:pt x="164" y="350"/>
                </a:lnTo>
                <a:lnTo>
                  <a:pt x="160" y="350"/>
                </a:lnTo>
                <a:lnTo>
                  <a:pt x="154" y="353"/>
                </a:lnTo>
                <a:lnTo>
                  <a:pt x="156" y="365"/>
                </a:lnTo>
                <a:lnTo>
                  <a:pt x="148" y="368"/>
                </a:lnTo>
                <a:lnTo>
                  <a:pt x="127" y="370"/>
                </a:lnTo>
                <a:lnTo>
                  <a:pt x="125" y="376"/>
                </a:lnTo>
                <a:lnTo>
                  <a:pt x="117" y="384"/>
                </a:lnTo>
                <a:lnTo>
                  <a:pt x="113" y="387"/>
                </a:lnTo>
                <a:lnTo>
                  <a:pt x="109" y="395"/>
                </a:lnTo>
                <a:lnTo>
                  <a:pt x="107" y="408"/>
                </a:lnTo>
                <a:lnTo>
                  <a:pt x="113" y="412"/>
                </a:lnTo>
                <a:lnTo>
                  <a:pt x="111" y="418"/>
                </a:lnTo>
                <a:lnTo>
                  <a:pt x="101" y="425"/>
                </a:lnTo>
                <a:lnTo>
                  <a:pt x="101" y="433"/>
                </a:lnTo>
                <a:lnTo>
                  <a:pt x="98" y="440"/>
                </a:lnTo>
                <a:lnTo>
                  <a:pt x="94" y="450"/>
                </a:lnTo>
                <a:lnTo>
                  <a:pt x="94" y="461"/>
                </a:lnTo>
                <a:lnTo>
                  <a:pt x="94" y="467"/>
                </a:lnTo>
                <a:lnTo>
                  <a:pt x="90" y="474"/>
                </a:lnTo>
                <a:lnTo>
                  <a:pt x="78" y="465"/>
                </a:lnTo>
                <a:lnTo>
                  <a:pt x="64" y="450"/>
                </a:lnTo>
                <a:lnTo>
                  <a:pt x="29" y="351"/>
                </a:lnTo>
                <a:lnTo>
                  <a:pt x="0" y="264"/>
                </a:lnTo>
                <a:lnTo>
                  <a:pt x="2" y="253"/>
                </a:lnTo>
                <a:lnTo>
                  <a:pt x="6" y="253"/>
                </a:lnTo>
                <a:lnTo>
                  <a:pt x="8" y="259"/>
                </a:lnTo>
                <a:lnTo>
                  <a:pt x="11" y="263"/>
                </a:lnTo>
                <a:lnTo>
                  <a:pt x="15" y="261"/>
                </a:lnTo>
                <a:lnTo>
                  <a:pt x="13" y="244"/>
                </a:lnTo>
                <a:lnTo>
                  <a:pt x="19" y="238"/>
                </a:lnTo>
                <a:lnTo>
                  <a:pt x="19" y="234"/>
                </a:lnTo>
                <a:lnTo>
                  <a:pt x="15" y="229"/>
                </a:lnTo>
                <a:lnTo>
                  <a:pt x="19" y="223"/>
                </a:lnTo>
                <a:lnTo>
                  <a:pt x="23" y="217"/>
                </a:lnTo>
                <a:lnTo>
                  <a:pt x="25" y="210"/>
                </a:lnTo>
                <a:lnTo>
                  <a:pt x="27" y="202"/>
                </a:lnTo>
                <a:lnTo>
                  <a:pt x="33" y="195"/>
                </a:lnTo>
                <a:lnTo>
                  <a:pt x="33" y="174"/>
                </a:lnTo>
                <a:lnTo>
                  <a:pt x="29" y="159"/>
                </a:lnTo>
                <a:lnTo>
                  <a:pt x="29" y="142"/>
                </a:lnTo>
                <a:lnTo>
                  <a:pt x="39" y="121"/>
                </a:lnTo>
                <a:lnTo>
                  <a:pt x="33" y="102"/>
                </a:lnTo>
                <a:lnTo>
                  <a:pt x="33" y="92"/>
                </a:lnTo>
                <a:lnTo>
                  <a:pt x="35" y="81"/>
                </a:lnTo>
                <a:lnTo>
                  <a:pt x="60" y="19"/>
                </a:lnTo>
                <a:lnTo>
                  <a:pt x="68" y="5"/>
                </a:lnTo>
                <a:lnTo>
                  <a:pt x="74" y="5"/>
                </a:lnTo>
                <a:lnTo>
                  <a:pt x="82" y="13"/>
                </a:lnTo>
                <a:lnTo>
                  <a:pt x="88" y="21"/>
                </a:lnTo>
                <a:lnTo>
                  <a:pt x="92" y="24"/>
                </a:lnTo>
                <a:lnTo>
                  <a:pt x="98" y="24"/>
                </a:lnTo>
                <a:lnTo>
                  <a:pt x="103" y="21"/>
                </a:lnTo>
                <a:lnTo>
                  <a:pt x="115" y="13"/>
                </a:lnTo>
                <a:lnTo>
                  <a:pt x="127" y="5"/>
                </a:lnTo>
                <a:lnTo>
                  <a:pt x="137" y="0"/>
                </a:lnTo>
                <a:lnTo>
                  <a:pt x="148" y="4"/>
                </a:lnTo>
                <a:lnTo>
                  <a:pt x="172" y="19"/>
                </a:lnTo>
                <a:lnTo>
                  <a:pt x="182" y="30"/>
                </a:lnTo>
                <a:lnTo>
                  <a:pt x="190" y="53"/>
                </a:lnTo>
                <a:lnTo>
                  <a:pt x="199" y="87"/>
                </a:lnTo>
                <a:lnTo>
                  <a:pt x="217" y="132"/>
                </a:lnTo>
                <a:lnTo>
                  <a:pt x="225" y="147"/>
                </a:lnTo>
                <a:lnTo>
                  <a:pt x="235" y="153"/>
                </a:lnTo>
                <a:lnTo>
                  <a:pt x="244" y="155"/>
                </a:lnTo>
                <a:lnTo>
                  <a:pt x="250" y="160"/>
                </a:lnTo>
                <a:lnTo>
                  <a:pt x="248" y="166"/>
                </a:lnTo>
                <a:lnTo>
                  <a:pt x="244" y="168"/>
                </a:lnTo>
                <a:lnTo>
                  <a:pt x="244" y="172"/>
                </a:lnTo>
                <a:lnTo>
                  <a:pt x="252" y="181"/>
                </a:lnTo>
                <a:lnTo>
                  <a:pt x="254" y="185"/>
                </a:lnTo>
                <a:lnTo>
                  <a:pt x="250" y="189"/>
                </a:lnTo>
              </a:path>
            </a:pathLst>
          </a:custGeom>
          <a:pattFill prst="wdDnDiag">
            <a:fgClr>
              <a:schemeClr val="accent1">
                <a:lumMod val="60000"/>
                <a:lumOff val="40000"/>
              </a:schemeClr>
            </a:fgClr>
            <a:bgClr>
              <a:srgbClr val="47166C"/>
            </a:bgClr>
          </a:patt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9" name="Freeform 56">
            <a:extLst>
              <a:ext uri="{FF2B5EF4-FFF2-40B4-BE49-F238E27FC236}">
                <a16:creationId xmlns:a16="http://schemas.microsoft.com/office/drawing/2014/main" id="{E64C1964-2B20-703E-B919-04C88424BF0D}"/>
              </a:ext>
            </a:extLst>
          </p:cNvPr>
          <p:cNvSpPr>
            <a:spLocks/>
          </p:cNvSpPr>
          <p:nvPr/>
        </p:nvSpPr>
        <p:spPr bwMode="auto">
          <a:xfrm>
            <a:off x="7116185" y="2199412"/>
            <a:ext cx="3179" cy="31414"/>
          </a:xfrm>
          <a:custGeom>
            <a:avLst/>
            <a:gdLst>
              <a:gd name="T0" fmla="*/ 2147483647 w 2"/>
              <a:gd name="T1" fmla="*/ 2147483647 h 23"/>
              <a:gd name="T2" fmla="*/ 0 w 2"/>
              <a:gd name="T3" fmla="*/ 2147483647 h 23"/>
              <a:gd name="T4" fmla="*/ 0 w 2"/>
              <a:gd name="T5" fmla="*/ 2147483647 h 23"/>
              <a:gd name="T6" fmla="*/ 2147483647 w 2"/>
              <a:gd name="T7" fmla="*/ 2147483647 h 23"/>
              <a:gd name="T8" fmla="*/ 2147483647 w 2"/>
              <a:gd name="T9" fmla="*/ 2147483647 h 23"/>
              <a:gd name="T10" fmla="*/ 2147483647 w 2"/>
              <a:gd name="T11" fmla="*/ 0 h 23"/>
              <a:gd name="T12" fmla="*/ 2147483647 w 2"/>
              <a:gd name="T13" fmla="*/ 2147483647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3">
                <a:moveTo>
                  <a:pt x="2" y="23"/>
                </a:moveTo>
                <a:lnTo>
                  <a:pt x="0" y="17"/>
                </a:lnTo>
                <a:lnTo>
                  <a:pt x="0" y="13"/>
                </a:lnTo>
                <a:lnTo>
                  <a:pt x="2" y="9"/>
                </a:lnTo>
                <a:lnTo>
                  <a:pt x="2" y="8"/>
                </a:lnTo>
                <a:lnTo>
                  <a:pt x="2" y="0"/>
                </a:lnTo>
                <a:lnTo>
                  <a:pt x="2" y="23"/>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0" name="Freeform 57">
            <a:extLst>
              <a:ext uri="{FF2B5EF4-FFF2-40B4-BE49-F238E27FC236}">
                <a16:creationId xmlns:a16="http://schemas.microsoft.com/office/drawing/2014/main" id="{082CB116-177C-D29F-CBC8-0A6441EA50E3}"/>
              </a:ext>
            </a:extLst>
          </p:cNvPr>
          <p:cNvSpPr>
            <a:spLocks/>
          </p:cNvSpPr>
          <p:nvPr/>
        </p:nvSpPr>
        <p:spPr bwMode="auto">
          <a:xfrm>
            <a:off x="7116185" y="2199412"/>
            <a:ext cx="3179" cy="31414"/>
          </a:xfrm>
          <a:custGeom>
            <a:avLst/>
            <a:gdLst>
              <a:gd name="T0" fmla="*/ 0 w 2"/>
              <a:gd name="T1" fmla="*/ 2147483647 h 23"/>
              <a:gd name="T2" fmla="*/ 2147483647 w 2"/>
              <a:gd name="T3" fmla="*/ 2147483647 h 23"/>
              <a:gd name="T4" fmla="*/ 2147483647 w 2"/>
              <a:gd name="T5" fmla="*/ 0 h 23"/>
              <a:gd name="T6" fmla="*/ 0 60000 65536"/>
              <a:gd name="T7" fmla="*/ 0 60000 65536"/>
              <a:gd name="T8" fmla="*/ 0 60000 65536"/>
            </a:gdLst>
            <a:ahLst/>
            <a:cxnLst>
              <a:cxn ang="T6">
                <a:pos x="T0" y="T1"/>
              </a:cxn>
              <a:cxn ang="T7">
                <a:pos x="T2" y="T3"/>
              </a:cxn>
              <a:cxn ang="T8">
                <a:pos x="T4" y="T5"/>
              </a:cxn>
            </a:cxnLst>
            <a:rect l="0" t="0" r="r" b="b"/>
            <a:pathLst>
              <a:path w="2" h="23">
                <a:moveTo>
                  <a:pt x="0" y="23"/>
                </a:moveTo>
                <a:lnTo>
                  <a:pt x="2" y="9"/>
                </a:lnTo>
                <a:lnTo>
                  <a:pt x="2" y="0"/>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1" name="Freeform 58">
            <a:extLst>
              <a:ext uri="{FF2B5EF4-FFF2-40B4-BE49-F238E27FC236}">
                <a16:creationId xmlns:a16="http://schemas.microsoft.com/office/drawing/2014/main" id="{6B8F3DB8-A15E-0A01-628A-844B89D600FB}"/>
              </a:ext>
            </a:extLst>
          </p:cNvPr>
          <p:cNvSpPr>
            <a:spLocks/>
          </p:cNvSpPr>
          <p:nvPr/>
        </p:nvSpPr>
        <p:spPr bwMode="auto">
          <a:xfrm>
            <a:off x="7116185" y="2199412"/>
            <a:ext cx="3179" cy="31414"/>
          </a:xfrm>
          <a:custGeom>
            <a:avLst/>
            <a:gdLst>
              <a:gd name="T0" fmla="*/ 2147483647 w 2"/>
              <a:gd name="T1" fmla="*/ 0 h 23"/>
              <a:gd name="T2" fmla="*/ 2147483647 w 2"/>
              <a:gd name="T3" fmla="*/ 2147483647 h 23"/>
              <a:gd name="T4" fmla="*/ 2147483647 w 2"/>
              <a:gd name="T5" fmla="*/ 2147483647 h 23"/>
              <a:gd name="T6" fmla="*/ 2147483647 w 2"/>
              <a:gd name="T7" fmla="*/ 2147483647 h 23"/>
              <a:gd name="T8" fmla="*/ 0 w 2"/>
              <a:gd name="T9" fmla="*/ 2147483647 h 23"/>
              <a:gd name="T10" fmla="*/ 2147483647 w 2"/>
              <a:gd name="T11" fmla="*/ 2147483647 h 23"/>
              <a:gd name="T12" fmla="*/ 2147483647 w 2"/>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3">
                <a:moveTo>
                  <a:pt x="2" y="0"/>
                </a:moveTo>
                <a:lnTo>
                  <a:pt x="2" y="4"/>
                </a:lnTo>
                <a:lnTo>
                  <a:pt x="2" y="8"/>
                </a:lnTo>
                <a:lnTo>
                  <a:pt x="2" y="9"/>
                </a:lnTo>
                <a:lnTo>
                  <a:pt x="0" y="13"/>
                </a:lnTo>
                <a:lnTo>
                  <a:pt x="2" y="23"/>
                </a:lnTo>
                <a:lnTo>
                  <a:pt x="2" y="0"/>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2" name="Freeform 59">
            <a:extLst>
              <a:ext uri="{FF2B5EF4-FFF2-40B4-BE49-F238E27FC236}">
                <a16:creationId xmlns:a16="http://schemas.microsoft.com/office/drawing/2014/main" id="{450EA637-CE54-99E6-14FF-CB3491B520DF}"/>
              </a:ext>
            </a:extLst>
          </p:cNvPr>
          <p:cNvSpPr>
            <a:spLocks/>
          </p:cNvSpPr>
          <p:nvPr/>
        </p:nvSpPr>
        <p:spPr bwMode="auto">
          <a:xfrm>
            <a:off x="7116185" y="2199412"/>
            <a:ext cx="3179" cy="31414"/>
          </a:xfrm>
          <a:custGeom>
            <a:avLst/>
            <a:gdLst>
              <a:gd name="T0" fmla="*/ 2147483647 w 2"/>
              <a:gd name="T1" fmla="*/ 0 h 23"/>
              <a:gd name="T2" fmla="*/ 2147483647 w 2"/>
              <a:gd name="T3" fmla="*/ 2147483647 h 23"/>
              <a:gd name="T4" fmla="*/ 0 w 2"/>
              <a:gd name="T5" fmla="*/ 2147483647 h 23"/>
              <a:gd name="T6" fmla="*/ 0 60000 65536"/>
              <a:gd name="T7" fmla="*/ 0 60000 65536"/>
              <a:gd name="T8" fmla="*/ 0 60000 65536"/>
            </a:gdLst>
            <a:ahLst/>
            <a:cxnLst>
              <a:cxn ang="T6">
                <a:pos x="T0" y="T1"/>
              </a:cxn>
              <a:cxn ang="T7">
                <a:pos x="T2" y="T3"/>
              </a:cxn>
              <a:cxn ang="T8">
                <a:pos x="T4" y="T5"/>
              </a:cxn>
            </a:cxnLst>
            <a:rect l="0" t="0" r="r" b="b"/>
            <a:pathLst>
              <a:path w="2" h="23">
                <a:moveTo>
                  <a:pt x="2" y="0"/>
                </a:moveTo>
                <a:lnTo>
                  <a:pt x="2" y="9"/>
                </a:lnTo>
                <a:lnTo>
                  <a:pt x="0" y="23"/>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3" name="Freeform 60">
            <a:extLst>
              <a:ext uri="{FF2B5EF4-FFF2-40B4-BE49-F238E27FC236}">
                <a16:creationId xmlns:a16="http://schemas.microsoft.com/office/drawing/2014/main" id="{470A6CEE-8C53-325E-C66F-F98CE0452B3B}"/>
              </a:ext>
            </a:extLst>
          </p:cNvPr>
          <p:cNvSpPr>
            <a:spLocks/>
          </p:cNvSpPr>
          <p:nvPr/>
        </p:nvSpPr>
        <p:spPr bwMode="auto">
          <a:xfrm>
            <a:off x="7103469" y="2199412"/>
            <a:ext cx="127159" cy="325564"/>
          </a:xfrm>
          <a:custGeom>
            <a:avLst/>
            <a:gdLst>
              <a:gd name="T0" fmla="*/ 2147483647 w 103"/>
              <a:gd name="T1" fmla="*/ 2147483647 h 246"/>
              <a:gd name="T2" fmla="*/ 2147483647 w 103"/>
              <a:gd name="T3" fmla="*/ 2147483647 h 246"/>
              <a:gd name="T4" fmla="*/ 2147483647 w 103"/>
              <a:gd name="T5" fmla="*/ 2147483647 h 246"/>
              <a:gd name="T6" fmla="*/ 2147483647 w 103"/>
              <a:gd name="T7" fmla="*/ 2147483647 h 246"/>
              <a:gd name="T8" fmla="*/ 0 w 103"/>
              <a:gd name="T9" fmla="*/ 2147483647 h 246"/>
              <a:gd name="T10" fmla="*/ 0 w 103"/>
              <a:gd name="T11" fmla="*/ 2147483647 h 246"/>
              <a:gd name="T12" fmla="*/ 2147483647 w 103"/>
              <a:gd name="T13" fmla="*/ 2147483647 h 246"/>
              <a:gd name="T14" fmla="*/ 2147483647 w 103"/>
              <a:gd name="T15" fmla="*/ 2147483647 h 246"/>
              <a:gd name="T16" fmla="*/ 2147483647 w 103"/>
              <a:gd name="T17" fmla="*/ 2147483647 h 246"/>
              <a:gd name="T18" fmla="*/ 0 w 103"/>
              <a:gd name="T19" fmla="*/ 2147483647 h 246"/>
              <a:gd name="T20" fmla="*/ 2147483647 w 103"/>
              <a:gd name="T21" fmla="*/ 2147483647 h 246"/>
              <a:gd name="T22" fmla="*/ 2147483647 w 103"/>
              <a:gd name="T23" fmla="*/ 2147483647 h 246"/>
              <a:gd name="T24" fmla="*/ 2147483647 w 103"/>
              <a:gd name="T25" fmla="*/ 2147483647 h 246"/>
              <a:gd name="T26" fmla="*/ 2147483647 w 103"/>
              <a:gd name="T27" fmla="*/ 2147483647 h 246"/>
              <a:gd name="T28" fmla="*/ 2147483647 w 103"/>
              <a:gd name="T29" fmla="*/ 2147483647 h 246"/>
              <a:gd name="T30" fmla="*/ 2147483647 w 103"/>
              <a:gd name="T31" fmla="*/ 2147483647 h 246"/>
              <a:gd name="T32" fmla="*/ 2147483647 w 103"/>
              <a:gd name="T33" fmla="*/ 0 h 246"/>
              <a:gd name="T34" fmla="*/ 2147483647 w 103"/>
              <a:gd name="T35" fmla="*/ 2147483647 h 246"/>
              <a:gd name="T36" fmla="*/ 2147483647 w 103"/>
              <a:gd name="T37" fmla="*/ 2147483647 h 246"/>
              <a:gd name="T38" fmla="*/ 2147483647 w 103"/>
              <a:gd name="T39" fmla="*/ 2147483647 h 246"/>
              <a:gd name="T40" fmla="*/ 2147483647 w 103"/>
              <a:gd name="T41" fmla="*/ 2147483647 h 246"/>
              <a:gd name="T42" fmla="*/ 2147483647 w 103"/>
              <a:gd name="T43" fmla="*/ 2147483647 h 246"/>
              <a:gd name="T44" fmla="*/ 2147483647 w 103"/>
              <a:gd name="T45" fmla="*/ 2147483647 h 246"/>
              <a:gd name="T46" fmla="*/ 2147483647 w 103"/>
              <a:gd name="T47" fmla="*/ 2147483647 h 246"/>
              <a:gd name="T48" fmla="*/ 2147483647 w 103"/>
              <a:gd name="T49" fmla="*/ 2147483647 h 246"/>
              <a:gd name="T50" fmla="*/ 2147483647 w 103"/>
              <a:gd name="T51" fmla="*/ 2147483647 h 246"/>
              <a:gd name="T52" fmla="*/ 2147483647 w 103"/>
              <a:gd name="T53" fmla="*/ 2147483647 h 246"/>
              <a:gd name="T54" fmla="*/ 2147483647 w 103"/>
              <a:gd name="T55" fmla="*/ 2147483647 h 246"/>
              <a:gd name="T56" fmla="*/ 2147483647 w 103"/>
              <a:gd name="T57" fmla="*/ 2147483647 h 246"/>
              <a:gd name="T58" fmla="*/ 2147483647 w 103"/>
              <a:gd name="T59" fmla="*/ 2147483647 h 246"/>
              <a:gd name="T60" fmla="*/ 2147483647 w 103"/>
              <a:gd name="T61" fmla="*/ 2147483647 h 246"/>
              <a:gd name="T62" fmla="*/ 2147483647 w 103"/>
              <a:gd name="T63" fmla="*/ 2147483647 h 246"/>
              <a:gd name="T64" fmla="*/ 2147483647 w 103"/>
              <a:gd name="T65" fmla="*/ 2147483647 h 246"/>
              <a:gd name="T66" fmla="*/ 2147483647 w 103"/>
              <a:gd name="T67" fmla="*/ 2147483647 h 246"/>
              <a:gd name="T68" fmla="*/ 2147483647 w 103"/>
              <a:gd name="T69" fmla="*/ 2147483647 h 246"/>
              <a:gd name="T70" fmla="*/ 2147483647 w 103"/>
              <a:gd name="T71" fmla="*/ 2147483647 h 246"/>
              <a:gd name="T72" fmla="*/ 2147483647 w 103"/>
              <a:gd name="T73" fmla="*/ 2147483647 h 246"/>
              <a:gd name="T74" fmla="*/ 2147483647 w 103"/>
              <a:gd name="T75" fmla="*/ 2147483647 h 246"/>
              <a:gd name="T76" fmla="*/ 2147483647 w 103"/>
              <a:gd name="T77" fmla="*/ 2147483647 h 246"/>
              <a:gd name="T78" fmla="*/ 2147483647 w 103"/>
              <a:gd name="T79" fmla="*/ 2147483647 h 246"/>
              <a:gd name="T80" fmla="*/ 2147483647 w 103"/>
              <a:gd name="T81" fmla="*/ 2147483647 h 246"/>
              <a:gd name="T82" fmla="*/ 2147483647 w 103"/>
              <a:gd name="T83" fmla="*/ 2147483647 h 246"/>
              <a:gd name="T84" fmla="*/ 2147483647 w 103"/>
              <a:gd name="T85" fmla="*/ 2147483647 h 246"/>
              <a:gd name="T86" fmla="*/ 2147483647 w 103"/>
              <a:gd name="T87" fmla="*/ 2147483647 h 246"/>
              <a:gd name="T88" fmla="*/ 2147483647 w 103"/>
              <a:gd name="T89" fmla="*/ 2147483647 h 246"/>
              <a:gd name="T90" fmla="*/ 2147483647 w 103"/>
              <a:gd name="T91" fmla="*/ 2147483647 h 246"/>
              <a:gd name="T92" fmla="*/ 2147483647 w 103"/>
              <a:gd name="T93" fmla="*/ 2147483647 h 246"/>
              <a:gd name="T94" fmla="*/ 2147483647 w 103"/>
              <a:gd name="T95" fmla="*/ 2147483647 h 246"/>
              <a:gd name="T96" fmla="*/ 2147483647 w 103"/>
              <a:gd name="T97" fmla="*/ 2147483647 h 246"/>
              <a:gd name="T98" fmla="*/ 2147483647 w 103"/>
              <a:gd name="T99" fmla="*/ 2147483647 h 246"/>
              <a:gd name="T100" fmla="*/ 2147483647 w 103"/>
              <a:gd name="T101" fmla="*/ 2147483647 h 246"/>
              <a:gd name="T102" fmla="*/ 2147483647 w 103"/>
              <a:gd name="T103" fmla="*/ 2147483647 h 246"/>
              <a:gd name="T104" fmla="*/ 2147483647 w 103"/>
              <a:gd name="T105" fmla="*/ 2147483647 h 246"/>
              <a:gd name="T106" fmla="*/ 2147483647 w 103"/>
              <a:gd name="T107" fmla="*/ 2147483647 h 246"/>
              <a:gd name="T108" fmla="*/ 2147483647 w 103"/>
              <a:gd name="T109" fmla="*/ 2147483647 h 246"/>
              <a:gd name="T110" fmla="*/ 2147483647 w 103"/>
              <a:gd name="T111" fmla="*/ 2147483647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3" h="246">
                <a:moveTo>
                  <a:pt x="37" y="134"/>
                </a:moveTo>
                <a:lnTo>
                  <a:pt x="39" y="132"/>
                </a:lnTo>
                <a:lnTo>
                  <a:pt x="41" y="130"/>
                </a:lnTo>
                <a:lnTo>
                  <a:pt x="43" y="129"/>
                </a:lnTo>
                <a:lnTo>
                  <a:pt x="43" y="127"/>
                </a:lnTo>
                <a:lnTo>
                  <a:pt x="45" y="123"/>
                </a:lnTo>
                <a:lnTo>
                  <a:pt x="43" y="119"/>
                </a:lnTo>
                <a:lnTo>
                  <a:pt x="41" y="115"/>
                </a:lnTo>
                <a:lnTo>
                  <a:pt x="39" y="113"/>
                </a:lnTo>
                <a:lnTo>
                  <a:pt x="0" y="76"/>
                </a:lnTo>
                <a:lnTo>
                  <a:pt x="0" y="74"/>
                </a:lnTo>
                <a:lnTo>
                  <a:pt x="0" y="72"/>
                </a:lnTo>
                <a:lnTo>
                  <a:pt x="2" y="72"/>
                </a:lnTo>
                <a:lnTo>
                  <a:pt x="5" y="68"/>
                </a:lnTo>
                <a:lnTo>
                  <a:pt x="7" y="66"/>
                </a:lnTo>
                <a:lnTo>
                  <a:pt x="7" y="64"/>
                </a:lnTo>
                <a:lnTo>
                  <a:pt x="7" y="60"/>
                </a:lnTo>
                <a:lnTo>
                  <a:pt x="5" y="57"/>
                </a:lnTo>
                <a:lnTo>
                  <a:pt x="2" y="51"/>
                </a:lnTo>
                <a:lnTo>
                  <a:pt x="0" y="49"/>
                </a:lnTo>
                <a:lnTo>
                  <a:pt x="0" y="45"/>
                </a:lnTo>
                <a:lnTo>
                  <a:pt x="2" y="43"/>
                </a:lnTo>
                <a:lnTo>
                  <a:pt x="4" y="40"/>
                </a:lnTo>
                <a:lnTo>
                  <a:pt x="4" y="36"/>
                </a:lnTo>
                <a:lnTo>
                  <a:pt x="5" y="32"/>
                </a:lnTo>
                <a:lnTo>
                  <a:pt x="9" y="32"/>
                </a:lnTo>
                <a:lnTo>
                  <a:pt x="11" y="30"/>
                </a:lnTo>
                <a:lnTo>
                  <a:pt x="13" y="28"/>
                </a:lnTo>
                <a:lnTo>
                  <a:pt x="15" y="23"/>
                </a:lnTo>
                <a:lnTo>
                  <a:pt x="13" y="17"/>
                </a:lnTo>
                <a:lnTo>
                  <a:pt x="13" y="13"/>
                </a:lnTo>
                <a:lnTo>
                  <a:pt x="15" y="9"/>
                </a:lnTo>
                <a:lnTo>
                  <a:pt x="15" y="8"/>
                </a:lnTo>
                <a:lnTo>
                  <a:pt x="15" y="0"/>
                </a:lnTo>
                <a:lnTo>
                  <a:pt x="99" y="26"/>
                </a:lnTo>
                <a:lnTo>
                  <a:pt x="99" y="38"/>
                </a:lnTo>
                <a:lnTo>
                  <a:pt x="96" y="40"/>
                </a:lnTo>
                <a:lnTo>
                  <a:pt x="94" y="42"/>
                </a:lnTo>
                <a:lnTo>
                  <a:pt x="92" y="45"/>
                </a:lnTo>
                <a:lnTo>
                  <a:pt x="90" y="49"/>
                </a:lnTo>
                <a:lnTo>
                  <a:pt x="88" y="53"/>
                </a:lnTo>
                <a:lnTo>
                  <a:pt x="88" y="55"/>
                </a:lnTo>
                <a:lnTo>
                  <a:pt x="86" y="57"/>
                </a:lnTo>
                <a:lnTo>
                  <a:pt x="82" y="57"/>
                </a:lnTo>
                <a:lnTo>
                  <a:pt x="80" y="60"/>
                </a:lnTo>
                <a:lnTo>
                  <a:pt x="80" y="66"/>
                </a:lnTo>
                <a:lnTo>
                  <a:pt x="80" y="70"/>
                </a:lnTo>
                <a:lnTo>
                  <a:pt x="80" y="76"/>
                </a:lnTo>
                <a:lnTo>
                  <a:pt x="82" y="77"/>
                </a:lnTo>
                <a:lnTo>
                  <a:pt x="84" y="81"/>
                </a:lnTo>
                <a:lnTo>
                  <a:pt x="88" y="81"/>
                </a:lnTo>
                <a:lnTo>
                  <a:pt x="92" y="81"/>
                </a:lnTo>
                <a:lnTo>
                  <a:pt x="96" y="79"/>
                </a:lnTo>
                <a:lnTo>
                  <a:pt x="98" y="79"/>
                </a:lnTo>
                <a:lnTo>
                  <a:pt x="99" y="79"/>
                </a:lnTo>
                <a:lnTo>
                  <a:pt x="101" y="81"/>
                </a:lnTo>
                <a:lnTo>
                  <a:pt x="101" y="87"/>
                </a:lnTo>
                <a:lnTo>
                  <a:pt x="101" y="93"/>
                </a:lnTo>
                <a:lnTo>
                  <a:pt x="103" y="110"/>
                </a:lnTo>
                <a:lnTo>
                  <a:pt x="103" y="113"/>
                </a:lnTo>
                <a:lnTo>
                  <a:pt x="103" y="117"/>
                </a:lnTo>
                <a:lnTo>
                  <a:pt x="101" y="119"/>
                </a:lnTo>
                <a:lnTo>
                  <a:pt x="101" y="121"/>
                </a:lnTo>
                <a:lnTo>
                  <a:pt x="99" y="121"/>
                </a:lnTo>
                <a:lnTo>
                  <a:pt x="98" y="121"/>
                </a:lnTo>
                <a:lnTo>
                  <a:pt x="99" y="127"/>
                </a:lnTo>
                <a:lnTo>
                  <a:pt x="99" y="130"/>
                </a:lnTo>
                <a:lnTo>
                  <a:pt x="101" y="134"/>
                </a:lnTo>
                <a:lnTo>
                  <a:pt x="99" y="140"/>
                </a:lnTo>
                <a:lnTo>
                  <a:pt x="98" y="146"/>
                </a:lnTo>
                <a:lnTo>
                  <a:pt x="98" y="159"/>
                </a:lnTo>
                <a:lnTo>
                  <a:pt x="98" y="166"/>
                </a:lnTo>
                <a:lnTo>
                  <a:pt x="98" y="174"/>
                </a:lnTo>
                <a:lnTo>
                  <a:pt x="96" y="181"/>
                </a:lnTo>
                <a:lnTo>
                  <a:pt x="92" y="189"/>
                </a:lnTo>
                <a:lnTo>
                  <a:pt x="88" y="198"/>
                </a:lnTo>
                <a:lnTo>
                  <a:pt x="80" y="208"/>
                </a:lnTo>
                <a:lnTo>
                  <a:pt x="80" y="212"/>
                </a:lnTo>
                <a:lnTo>
                  <a:pt x="80" y="215"/>
                </a:lnTo>
                <a:lnTo>
                  <a:pt x="80" y="223"/>
                </a:lnTo>
                <a:lnTo>
                  <a:pt x="80" y="227"/>
                </a:lnTo>
                <a:lnTo>
                  <a:pt x="78" y="231"/>
                </a:lnTo>
                <a:lnTo>
                  <a:pt x="76" y="234"/>
                </a:lnTo>
                <a:lnTo>
                  <a:pt x="72" y="236"/>
                </a:lnTo>
                <a:lnTo>
                  <a:pt x="64" y="244"/>
                </a:lnTo>
                <a:lnTo>
                  <a:pt x="62" y="246"/>
                </a:lnTo>
                <a:lnTo>
                  <a:pt x="58" y="238"/>
                </a:lnTo>
                <a:lnTo>
                  <a:pt x="54" y="229"/>
                </a:lnTo>
                <a:lnTo>
                  <a:pt x="51" y="227"/>
                </a:lnTo>
                <a:lnTo>
                  <a:pt x="51" y="225"/>
                </a:lnTo>
                <a:lnTo>
                  <a:pt x="49" y="225"/>
                </a:lnTo>
                <a:lnTo>
                  <a:pt x="45" y="225"/>
                </a:lnTo>
                <a:lnTo>
                  <a:pt x="43" y="223"/>
                </a:lnTo>
                <a:lnTo>
                  <a:pt x="37" y="217"/>
                </a:lnTo>
                <a:lnTo>
                  <a:pt x="35" y="215"/>
                </a:lnTo>
                <a:lnTo>
                  <a:pt x="31" y="214"/>
                </a:lnTo>
                <a:lnTo>
                  <a:pt x="27" y="212"/>
                </a:lnTo>
                <a:lnTo>
                  <a:pt x="23" y="214"/>
                </a:lnTo>
                <a:lnTo>
                  <a:pt x="19" y="212"/>
                </a:lnTo>
                <a:lnTo>
                  <a:pt x="15" y="208"/>
                </a:lnTo>
                <a:lnTo>
                  <a:pt x="11" y="202"/>
                </a:lnTo>
                <a:lnTo>
                  <a:pt x="7" y="197"/>
                </a:lnTo>
                <a:lnTo>
                  <a:pt x="5" y="189"/>
                </a:lnTo>
                <a:lnTo>
                  <a:pt x="5" y="183"/>
                </a:lnTo>
                <a:lnTo>
                  <a:pt x="5" y="178"/>
                </a:lnTo>
                <a:lnTo>
                  <a:pt x="7" y="174"/>
                </a:lnTo>
                <a:lnTo>
                  <a:pt x="11" y="172"/>
                </a:lnTo>
                <a:lnTo>
                  <a:pt x="15" y="168"/>
                </a:lnTo>
                <a:lnTo>
                  <a:pt x="21" y="164"/>
                </a:lnTo>
                <a:lnTo>
                  <a:pt x="27" y="153"/>
                </a:lnTo>
                <a:lnTo>
                  <a:pt x="31" y="142"/>
                </a:lnTo>
                <a:lnTo>
                  <a:pt x="33" y="138"/>
                </a:lnTo>
                <a:lnTo>
                  <a:pt x="37" y="134"/>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4" name="Freeform 61">
            <a:extLst>
              <a:ext uri="{FF2B5EF4-FFF2-40B4-BE49-F238E27FC236}">
                <a16:creationId xmlns:a16="http://schemas.microsoft.com/office/drawing/2014/main" id="{C10EB3FC-CA3B-8D68-63F6-BCFA98F330A9}"/>
              </a:ext>
            </a:extLst>
          </p:cNvPr>
          <p:cNvSpPr>
            <a:spLocks/>
          </p:cNvSpPr>
          <p:nvPr/>
        </p:nvSpPr>
        <p:spPr bwMode="auto">
          <a:xfrm>
            <a:off x="7103469" y="2199412"/>
            <a:ext cx="127159" cy="325564"/>
          </a:xfrm>
          <a:custGeom>
            <a:avLst/>
            <a:gdLst>
              <a:gd name="T0" fmla="*/ 2147483647 w 103"/>
              <a:gd name="T1" fmla="*/ 2147483647 h 246"/>
              <a:gd name="T2" fmla="*/ 2147483647 w 103"/>
              <a:gd name="T3" fmla="*/ 2147483647 h 246"/>
              <a:gd name="T4" fmla="*/ 2147483647 w 103"/>
              <a:gd name="T5" fmla="*/ 2147483647 h 246"/>
              <a:gd name="T6" fmla="*/ 2147483647 w 103"/>
              <a:gd name="T7" fmla="*/ 2147483647 h 246"/>
              <a:gd name="T8" fmla="*/ 0 w 103"/>
              <a:gd name="T9" fmla="*/ 2147483647 h 246"/>
              <a:gd name="T10" fmla="*/ 0 w 103"/>
              <a:gd name="T11" fmla="*/ 2147483647 h 246"/>
              <a:gd name="T12" fmla="*/ 2147483647 w 103"/>
              <a:gd name="T13" fmla="*/ 2147483647 h 246"/>
              <a:gd name="T14" fmla="*/ 2147483647 w 103"/>
              <a:gd name="T15" fmla="*/ 2147483647 h 246"/>
              <a:gd name="T16" fmla="*/ 2147483647 w 103"/>
              <a:gd name="T17" fmla="*/ 2147483647 h 246"/>
              <a:gd name="T18" fmla="*/ 2147483647 w 103"/>
              <a:gd name="T19" fmla="*/ 2147483647 h 246"/>
              <a:gd name="T20" fmla="*/ 2147483647 w 103"/>
              <a:gd name="T21" fmla="*/ 2147483647 h 246"/>
              <a:gd name="T22" fmla="*/ 0 w 103"/>
              <a:gd name="T23" fmla="*/ 2147483647 h 246"/>
              <a:gd name="T24" fmla="*/ 2147483647 w 103"/>
              <a:gd name="T25" fmla="*/ 2147483647 h 246"/>
              <a:gd name="T26" fmla="*/ 2147483647 w 103"/>
              <a:gd name="T27" fmla="*/ 2147483647 h 246"/>
              <a:gd name="T28" fmla="*/ 2147483647 w 103"/>
              <a:gd name="T29" fmla="*/ 2147483647 h 246"/>
              <a:gd name="T30" fmla="*/ 2147483647 w 103"/>
              <a:gd name="T31" fmla="*/ 2147483647 h 246"/>
              <a:gd name="T32" fmla="*/ 2147483647 w 103"/>
              <a:gd name="T33" fmla="*/ 2147483647 h 246"/>
              <a:gd name="T34" fmla="*/ 2147483647 w 103"/>
              <a:gd name="T35" fmla="*/ 2147483647 h 246"/>
              <a:gd name="T36" fmla="*/ 2147483647 w 103"/>
              <a:gd name="T37" fmla="*/ 0 h 246"/>
              <a:gd name="T38" fmla="*/ 2147483647 w 103"/>
              <a:gd name="T39" fmla="*/ 2147483647 h 246"/>
              <a:gd name="T40" fmla="*/ 2147483647 w 103"/>
              <a:gd name="T41" fmla="*/ 2147483647 h 246"/>
              <a:gd name="T42" fmla="*/ 2147483647 w 103"/>
              <a:gd name="T43" fmla="*/ 2147483647 h 246"/>
              <a:gd name="T44" fmla="*/ 2147483647 w 103"/>
              <a:gd name="T45" fmla="*/ 2147483647 h 246"/>
              <a:gd name="T46" fmla="*/ 2147483647 w 103"/>
              <a:gd name="T47" fmla="*/ 2147483647 h 246"/>
              <a:gd name="T48" fmla="*/ 2147483647 w 103"/>
              <a:gd name="T49" fmla="*/ 2147483647 h 246"/>
              <a:gd name="T50" fmla="*/ 2147483647 w 103"/>
              <a:gd name="T51" fmla="*/ 2147483647 h 246"/>
              <a:gd name="T52" fmla="*/ 2147483647 w 103"/>
              <a:gd name="T53" fmla="*/ 2147483647 h 246"/>
              <a:gd name="T54" fmla="*/ 2147483647 w 103"/>
              <a:gd name="T55" fmla="*/ 2147483647 h 246"/>
              <a:gd name="T56" fmla="*/ 2147483647 w 103"/>
              <a:gd name="T57" fmla="*/ 2147483647 h 246"/>
              <a:gd name="T58" fmla="*/ 2147483647 w 103"/>
              <a:gd name="T59" fmla="*/ 2147483647 h 246"/>
              <a:gd name="T60" fmla="*/ 2147483647 w 103"/>
              <a:gd name="T61" fmla="*/ 2147483647 h 246"/>
              <a:gd name="T62" fmla="*/ 2147483647 w 103"/>
              <a:gd name="T63" fmla="*/ 2147483647 h 246"/>
              <a:gd name="T64" fmla="*/ 2147483647 w 103"/>
              <a:gd name="T65" fmla="*/ 2147483647 h 246"/>
              <a:gd name="T66" fmla="*/ 2147483647 w 103"/>
              <a:gd name="T67" fmla="*/ 2147483647 h 246"/>
              <a:gd name="T68" fmla="*/ 2147483647 w 103"/>
              <a:gd name="T69" fmla="*/ 2147483647 h 246"/>
              <a:gd name="T70" fmla="*/ 2147483647 w 103"/>
              <a:gd name="T71" fmla="*/ 2147483647 h 246"/>
              <a:gd name="T72" fmla="*/ 2147483647 w 103"/>
              <a:gd name="T73" fmla="*/ 2147483647 h 246"/>
              <a:gd name="T74" fmla="*/ 2147483647 w 103"/>
              <a:gd name="T75" fmla="*/ 2147483647 h 246"/>
              <a:gd name="T76" fmla="*/ 2147483647 w 103"/>
              <a:gd name="T77" fmla="*/ 2147483647 h 246"/>
              <a:gd name="T78" fmla="*/ 2147483647 w 103"/>
              <a:gd name="T79" fmla="*/ 2147483647 h 246"/>
              <a:gd name="T80" fmla="*/ 2147483647 w 103"/>
              <a:gd name="T81" fmla="*/ 2147483647 h 246"/>
              <a:gd name="T82" fmla="*/ 2147483647 w 103"/>
              <a:gd name="T83" fmla="*/ 2147483647 h 246"/>
              <a:gd name="T84" fmla="*/ 2147483647 w 103"/>
              <a:gd name="T85" fmla="*/ 2147483647 h 246"/>
              <a:gd name="T86" fmla="*/ 2147483647 w 103"/>
              <a:gd name="T87" fmla="*/ 2147483647 h 246"/>
              <a:gd name="T88" fmla="*/ 2147483647 w 103"/>
              <a:gd name="T89" fmla="*/ 2147483647 h 246"/>
              <a:gd name="T90" fmla="*/ 2147483647 w 103"/>
              <a:gd name="T91" fmla="*/ 2147483647 h 246"/>
              <a:gd name="T92" fmla="*/ 2147483647 w 103"/>
              <a:gd name="T93" fmla="*/ 2147483647 h 246"/>
              <a:gd name="T94" fmla="*/ 2147483647 w 103"/>
              <a:gd name="T95" fmla="*/ 2147483647 h 246"/>
              <a:gd name="T96" fmla="*/ 2147483647 w 103"/>
              <a:gd name="T97" fmla="*/ 2147483647 h 246"/>
              <a:gd name="T98" fmla="*/ 2147483647 w 103"/>
              <a:gd name="T99" fmla="*/ 2147483647 h 246"/>
              <a:gd name="T100" fmla="*/ 2147483647 w 103"/>
              <a:gd name="T101" fmla="*/ 2147483647 h 246"/>
              <a:gd name="T102" fmla="*/ 2147483647 w 103"/>
              <a:gd name="T103" fmla="*/ 2147483647 h 246"/>
              <a:gd name="T104" fmla="*/ 2147483647 w 103"/>
              <a:gd name="T105" fmla="*/ 2147483647 h 246"/>
              <a:gd name="T106" fmla="*/ 2147483647 w 103"/>
              <a:gd name="T107" fmla="*/ 2147483647 h 246"/>
              <a:gd name="T108" fmla="*/ 2147483647 w 103"/>
              <a:gd name="T109" fmla="*/ 2147483647 h 246"/>
              <a:gd name="T110" fmla="*/ 2147483647 w 103"/>
              <a:gd name="T111" fmla="*/ 2147483647 h 246"/>
              <a:gd name="T112" fmla="*/ 2147483647 w 103"/>
              <a:gd name="T113" fmla="*/ 2147483647 h 246"/>
              <a:gd name="T114" fmla="*/ 2147483647 w 103"/>
              <a:gd name="T115" fmla="*/ 2147483647 h 246"/>
              <a:gd name="T116" fmla="*/ 2147483647 w 103"/>
              <a:gd name="T117" fmla="*/ 2147483647 h 246"/>
              <a:gd name="T118" fmla="*/ 2147483647 w 103"/>
              <a:gd name="T119" fmla="*/ 2147483647 h 2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 h="246">
                <a:moveTo>
                  <a:pt x="35" y="134"/>
                </a:moveTo>
                <a:lnTo>
                  <a:pt x="43" y="125"/>
                </a:lnTo>
                <a:lnTo>
                  <a:pt x="43" y="119"/>
                </a:lnTo>
                <a:lnTo>
                  <a:pt x="39" y="112"/>
                </a:lnTo>
                <a:lnTo>
                  <a:pt x="0" y="76"/>
                </a:lnTo>
                <a:lnTo>
                  <a:pt x="0" y="72"/>
                </a:lnTo>
                <a:lnTo>
                  <a:pt x="2" y="70"/>
                </a:lnTo>
                <a:lnTo>
                  <a:pt x="5" y="68"/>
                </a:lnTo>
                <a:lnTo>
                  <a:pt x="7" y="64"/>
                </a:lnTo>
                <a:lnTo>
                  <a:pt x="5" y="57"/>
                </a:lnTo>
                <a:lnTo>
                  <a:pt x="2" y="51"/>
                </a:lnTo>
                <a:lnTo>
                  <a:pt x="0" y="45"/>
                </a:lnTo>
                <a:lnTo>
                  <a:pt x="4" y="40"/>
                </a:lnTo>
                <a:lnTo>
                  <a:pt x="5" y="32"/>
                </a:lnTo>
                <a:lnTo>
                  <a:pt x="7" y="30"/>
                </a:lnTo>
                <a:lnTo>
                  <a:pt x="11" y="30"/>
                </a:lnTo>
                <a:lnTo>
                  <a:pt x="13" y="23"/>
                </a:lnTo>
                <a:lnTo>
                  <a:pt x="15" y="9"/>
                </a:lnTo>
                <a:lnTo>
                  <a:pt x="15" y="0"/>
                </a:lnTo>
                <a:lnTo>
                  <a:pt x="99" y="26"/>
                </a:lnTo>
                <a:lnTo>
                  <a:pt x="98" y="38"/>
                </a:lnTo>
                <a:lnTo>
                  <a:pt x="92" y="42"/>
                </a:lnTo>
                <a:lnTo>
                  <a:pt x="90" y="49"/>
                </a:lnTo>
                <a:lnTo>
                  <a:pt x="86" y="55"/>
                </a:lnTo>
                <a:lnTo>
                  <a:pt x="82" y="57"/>
                </a:lnTo>
                <a:lnTo>
                  <a:pt x="80" y="76"/>
                </a:lnTo>
                <a:lnTo>
                  <a:pt x="84" y="81"/>
                </a:lnTo>
                <a:lnTo>
                  <a:pt x="92" y="79"/>
                </a:lnTo>
                <a:lnTo>
                  <a:pt x="98" y="79"/>
                </a:lnTo>
                <a:lnTo>
                  <a:pt x="101" y="81"/>
                </a:lnTo>
                <a:lnTo>
                  <a:pt x="101" y="93"/>
                </a:lnTo>
                <a:lnTo>
                  <a:pt x="103" y="110"/>
                </a:lnTo>
                <a:lnTo>
                  <a:pt x="103" y="117"/>
                </a:lnTo>
                <a:lnTo>
                  <a:pt x="99" y="121"/>
                </a:lnTo>
                <a:lnTo>
                  <a:pt x="96" y="121"/>
                </a:lnTo>
                <a:lnTo>
                  <a:pt x="99" y="127"/>
                </a:lnTo>
                <a:lnTo>
                  <a:pt x="101" y="134"/>
                </a:lnTo>
                <a:lnTo>
                  <a:pt x="98" y="146"/>
                </a:lnTo>
                <a:lnTo>
                  <a:pt x="98" y="174"/>
                </a:lnTo>
                <a:lnTo>
                  <a:pt x="92" y="189"/>
                </a:lnTo>
                <a:lnTo>
                  <a:pt x="80" y="208"/>
                </a:lnTo>
                <a:lnTo>
                  <a:pt x="80" y="223"/>
                </a:lnTo>
                <a:lnTo>
                  <a:pt x="78" y="231"/>
                </a:lnTo>
                <a:lnTo>
                  <a:pt x="64" y="244"/>
                </a:lnTo>
                <a:lnTo>
                  <a:pt x="60" y="246"/>
                </a:lnTo>
                <a:lnTo>
                  <a:pt x="58" y="238"/>
                </a:lnTo>
                <a:lnTo>
                  <a:pt x="54" y="229"/>
                </a:lnTo>
                <a:lnTo>
                  <a:pt x="49" y="225"/>
                </a:lnTo>
                <a:lnTo>
                  <a:pt x="37" y="217"/>
                </a:lnTo>
                <a:lnTo>
                  <a:pt x="31" y="214"/>
                </a:lnTo>
                <a:lnTo>
                  <a:pt x="21" y="212"/>
                </a:lnTo>
                <a:lnTo>
                  <a:pt x="15" y="208"/>
                </a:lnTo>
                <a:lnTo>
                  <a:pt x="7" y="197"/>
                </a:lnTo>
                <a:lnTo>
                  <a:pt x="5" y="189"/>
                </a:lnTo>
                <a:lnTo>
                  <a:pt x="5" y="181"/>
                </a:lnTo>
                <a:lnTo>
                  <a:pt x="5" y="176"/>
                </a:lnTo>
                <a:lnTo>
                  <a:pt x="11" y="172"/>
                </a:lnTo>
                <a:lnTo>
                  <a:pt x="19" y="164"/>
                </a:lnTo>
                <a:lnTo>
                  <a:pt x="27" y="153"/>
                </a:lnTo>
                <a:lnTo>
                  <a:pt x="35" y="134"/>
                </a:lnTo>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5" name="Freeform 62">
            <a:extLst>
              <a:ext uri="{FF2B5EF4-FFF2-40B4-BE49-F238E27FC236}">
                <a16:creationId xmlns:a16="http://schemas.microsoft.com/office/drawing/2014/main" id="{E1004A41-027C-B6AE-313D-36589A3910C9}"/>
              </a:ext>
            </a:extLst>
          </p:cNvPr>
          <p:cNvSpPr>
            <a:spLocks/>
          </p:cNvSpPr>
          <p:nvPr/>
        </p:nvSpPr>
        <p:spPr bwMode="auto">
          <a:xfrm>
            <a:off x="6445422" y="2416454"/>
            <a:ext cx="462541" cy="539751"/>
          </a:xfrm>
          <a:custGeom>
            <a:avLst/>
            <a:gdLst>
              <a:gd name="T0" fmla="*/ 2147483647 w 372"/>
              <a:gd name="T1" fmla="*/ 2147483647 h 408"/>
              <a:gd name="T2" fmla="*/ 2147483647 w 372"/>
              <a:gd name="T3" fmla="*/ 2147483647 h 408"/>
              <a:gd name="T4" fmla="*/ 2147483647 w 372"/>
              <a:gd name="T5" fmla="*/ 2147483647 h 408"/>
              <a:gd name="T6" fmla="*/ 2147483647 w 372"/>
              <a:gd name="T7" fmla="*/ 2147483647 h 408"/>
              <a:gd name="T8" fmla="*/ 2147483647 w 372"/>
              <a:gd name="T9" fmla="*/ 2147483647 h 408"/>
              <a:gd name="T10" fmla="*/ 2147483647 w 372"/>
              <a:gd name="T11" fmla="*/ 2147483647 h 408"/>
              <a:gd name="T12" fmla="*/ 2147483647 w 372"/>
              <a:gd name="T13" fmla="*/ 2147483647 h 408"/>
              <a:gd name="T14" fmla="*/ 2147483647 w 372"/>
              <a:gd name="T15" fmla="*/ 2147483647 h 408"/>
              <a:gd name="T16" fmla="*/ 2147483647 w 372"/>
              <a:gd name="T17" fmla="*/ 2147483647 h 408"/>
              <a:gd name="T18" fmla="*/ 2147483647 w 372"/>
              <a:gd name="T19" fmla="*/ 2147483647 h 408"/>
              <a:gd name="T20" fmla="*/ 2147483647 w 372"/>
              <a:gd name="T21" fmla="*/ 2147483647 h 408"/>
              <a:gd name="T22" fmla="*/ 2147483647 w 372"/>
              <a:gd name="T23" fmla="*/ 2147483647 h 408"/>
              <a:gd name="T24" fmla="*/ 2147483647 w 372"/>
              <a:gd name="T25" fmla="*/ 2147483647 h 408"/>
              <a:gd name="T26" fmla="*/ 2147483647 w 372"/>
              <a:gd name="T27" fmla="*/ 2147483647 h 408"/>
              <a:gd name="T28" fmla="*/ 2147483647 w 372"/>
              <a:gd name="T29" fmla="*/ 2147483647 h 408"/>
              <a:gd name="T30" fmla="*/ 2147483647 w 372"/>
              <a:gd name="T31" fmla="*/ 2147483647 h 408"/>
              <a:gd name="T32" fmla="*/ 2147483647 w 372"/>
              <a:gd name="T33" fmla="*/ 2147483647 h 408"/>
              <a:gd name="T34" fmla="*/ 2147483647 w 372"/>
              <a:gd name="T35" fmla="*/ 2147483647 h 408"/>
              <a:gd name="T36" fmla="*/ 2147483647 w 372"/>
              <a:gd name="T37" fmla="*/ 2147483647 h 408"/>
              <a:gd name="T38" fmla="*/ 2147483647 w 372"/>
              <a:gd name="T39" fmla="*/ 2147483647 h 408"/>
              <a:gd name="T40" fmla="*/ 2147483647 w 372"/>
              <a:gd name="T41" fmla="*/ 2147483647 h 408"/>
              <a:gd name="T42" fmla="*/ 2147483647 w 372"/>
              <a:gd name="T43" fmla="*/ 2147483647 h 408"/>
              <a:gd name="T44" fmla="*/ 2147483647 w 372"/>
              <a:gd name="T45" fmla="*/ 2147483647 h 408"/>
              <a:gd name="T46" fmla="*/ 2147483647 w 372"/>
              <a:gd name="T47" fmla="*/ 2147483647 h 408"/>
              <a:gd name="T48" fmla="*/ 2147483647 w 372"/>
              <a:gd name="T49" fmla="*/ 2147483647 h 408"/>
              <a:gd name="T50" fmla="*/ 2147483647 w 372"/>
              <a:gd name="T51" fmla="*/ 2147483647 h 408"/>
              <a:gd name="T52" fmla="*/ 2147483647 w 372"/>
              <a:gd name="T53" fmla="*/ 2147483647 h 408"/>
              <a:gd name="T54" fmla="*/ 2147483647 w 372"/>
              <a:gd name="T55" fmla="*/ 2147483647 h 408"/>
              <a:gd name="T56" fmla="*/ 2147483647 w 372"/>
              <a:gd name="T57" fmla="*/ 2147483647 h 408"/>
              <a:gd name="T58" fmla="*/ 2147483647 w 372"/>
              <a:gd name="T59" fmla="*/ 2147483647 h 408"/>
              <a:gd name="T60" fmla="*/ 2147483647 w 372"/>
              <a:gd name="T61" fmla="*/ 2147483647 h 408"/>
              <a:gd name="T62" fmla="*/ 2147483647 w 372"/>
              <a:gd name="T63" fmla="*/ 2147483647 h 408"/>
              <a:gd name="T64" fmla="*/ 2147483647 w 372"/>
              <a:gd name="T65" fmla="*/ 2147483647 h 408"/>
              <a:gd name="T66" fmla="*/ 2147483647 w 372"/>
              <a:gd name="T67" fmla="*/ 2147483647 h 408"/>
              <a:gd name="T68" fmla="*/ 2147483647 w 372"/>
              <a:gd name="T69" fmla="*/ 2147483647 h 408"/>
              <a:gd name="T70" fmla="*/ 2147483647 w 372"/>
              <a:gd name="T71" fmla="*/ 2147483647 h 408"/>
              <a:gd name="T72" fmla="*/ 2147483647 w 372"/>
              <a:gd name="T73" fmla="*/ 2147483647 h 408"/>
              <a:gd name="T74" fmla="*/ 2147483647 w 372"/>
              <a:gd name="T75" fmla="*/ 2147483647 h 408"/>
              <a:gd name="T76" fmla="*/ 2147483647 w 372"/>
              <a:gd name="T77" fmla="*/ 2147483647 h 408"/>
              <a:gd name="T78" fmla="*/ 2147483647 w 372"/>
              <a:gd name="T79" fmla="*/ 2147483647 h 408"/>
              <a:gd name="T80" fmla="*/ 2147483647 w 372"/>
              <a:gd name="T81" fmla="*/ 2147483647 h 408"/>
              <a:gd name="T82" fmla="*/ 2147483647 w 372"/>
              <a:gd name="T83" fmla="*/ 2147483647 h 408"/>
              <a:gd name="T84" fmla="*/ 2147483647 w 372"/>
              <a:gd name="T85" fmla="*/ 2147483647 h 408"/>
              <a:gd name="T86" fmla="*/ 2147483647 w 372"/>
              <a:gd name="T87" fmla="*/ 2147483647 h 408"/>
              <a:gd name="T88" fmla="*/ 2147483647 w 372"/>
              <a:gd name="T89" fmla="*/ 2147483647 h 408"/>
              <a:gd name="T90" fmla="*/ 2147483647 w 372"/>
              <a:gd name="T91" fmla="*/ 2147483647 h 408"/>
              <a:gd name="T92" fmla="*/ 2147483647 w 372"/>
              <a:gd name="T93" fmla="*/ 2147483647 h 408"/>
              <a:gd name="T94" fmla="*/ 2147483647 w 372"/>
              <a:gd name="T95" fmla="*/ 2147483647 h 408"/>
              <a:gd name="T96" fmla="*/ 2147483647 w 372"/>
              <a:gd name="T97" fmla="*/ 2147483647 h 408"/>
              <a:gd name="T98" fmla="*/ 2147483647 w 372"/>
              <a:gd name="T99" fmla="*/ 2147483647 h 408"/>
              <a:gd name="T100" fmla="*/ 2147483647 w 372"/>
              <a:gd name="T101" fmla="*/ 2147483647 h 408"/>
              <a:gd name="T102" fmla="*/ 2147483647 w 372"/>
              <a:gd name="T103" fmla="*/ 2147483647 h 4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72" h="408">
                <a:moveTo>
                  <a:pt x="8" y="408"/>
                </a:moveTo>
                <a:lnTo>
                  <a:pt x="14" y="397"/>
                </a:lnTo>
                <a:lnTo>
                  <a:pt x="24" y="387"/>
                </a:lnTo>
                <a:lnTo>
                  <a:pt x="33" y="378"/>
                </a:lnTo>
                <a:lnTo>
                  <a:pt x="43" y="368"/>
                </a:lnTo>
                <a:lnTo>
                  <a:pt x="63" y="351"/>
                </a:lnTo>
                <a:lnTo>
                  <a:pt x="69" y="346"/>
                </a:lnTo>
                <a:lnTo>
                  <a:pt x="71" y="342"/>
                </a:lnTo>
                <a:lnTo>
                  <a:pt x="71" y="340"/>
                </a:lnTo>
                <a:lnTo>
                  <a:pt x="65" y="332"/>
                </a:lnTo>
                <a:lnTo>
                  <a:pt x="55" y="332"/>
                </a:lnTo>
                <a:lnTo>
                  <a:pt x="51" y="330"/>
                </a:lnTo>
                <a:lnTo>
                  <a:pt x="47" y="328"/>
                </a:lnTo>
                <a:lnTo>
                  <a:pt x="41" y="325"/>
                </a:lnTo>
                <a:lnTo>
                  <a:pt x="37" y="319"/>
                </a:lnTo>
                <a:lnTo>
                  <a:pt x="27" y="308"/>
                </a:lnTo>
                <a:lnTo>
                  <a:pt x="20" y="294"/>
                </a:lnTo>
                <a:lnTo>
                  <a:pt x="14" y="291"/>
                </a:lnTo>
                <a:lnTo>
                  <a:pt x="10" y="283"/>
                </a:lnTo>
                <a:lnTo>
                  <a:pt x="10" y="281"/>
                </a:lnTo>
                <a:lnTo>
                  <a:pt x="8" y="277"/>
                </a:lnTo>
                <a:lnTo>
                  <a:pt x="8" y="272"/>
                </a:lnTo>
                <a:lnTo>
                  <a:pt x="6" y="259"/>
                </a:lnTo>
                <a:lnTo>
                  <a:pt x="4" y="253"/>
                </a:lnTo>
                <a:lnTo>
                  <a:pt x="2" y="251"/>
                </a:lnTo>
                <a:lnTo>
                  <a:pt x="0" y="249"/>
                </a:lnTo>
                <a:lnTo>
                  <a:pt x="10" y="251"/>
                </a:lnTo>
                <a:lnTo>
                  <a:pt x="14" y="253"/>
                </a:lnTo>
                <a:lnTo>
                  <a:pt x="18" y="253"/>
                </a:lnTo>
                <a:lnTo>
                  <a:pt x="22" y="251"/>
                </a:lnTo>
                <a:lnTo>
                  <a:pt x="24" y="249"/>
                </a:lnTo>
                <a:lnTo>
                  <a:pt x="25" y="247"/>
                </a:lnTo>
                <a:lnTo>
                  <a:pt x="27" y="243"/>
                </a:lnTo>
                <a:lnTo>
                  <a:pt x="27" y="236"/>
                </a:lnTo>
                <a:lnTo>
                  <a:pt x="37" y="232"/>
                </a:lnTo>
                <a:lnTo>
                  <a:pt x="35" y="217"/>
                </a:lnTo>
                <a:lnTo>
                  <a:pt x="35" y="209"/>
                </a:lnTo>
                <a:lnTo>
                  <a:pt x="35" y="204"/>
                </a:lnTo>
                <a:lnTo>
                  <a:pt x="37" y="192"/>
                </a:lnTo>
                <a:lnTo>
                  <a:pt x="41" y="185"/>
                </a:lnTo>
                <a:lnTo>
                  <a:pt x="47" y="181"/>
                </a:lnTo>
                <a:lnTo>
                  <a:pt x="49" y="181"/>
                </a:lnTo>
                <a:lnTo>
                  <a:pt x="51" y="181"/>
                </a:lnTo>
                <a:lnTo>
                  <a:pt x="51" y="183"/>
                </a:lnTo>
                <a:lnTo>
                  <a:pt x="53" y="185"/>
                </a:lnTo>
                <a:lnTo>
                  <a:pt x="53" y="192"/>
                </a:lnTo>
                <a:lnTo>
                  <a:pt x="51" y="196"/>
                </a:lnTo>
                <a:lnTo>
                  <a:pt x="51" y="198"/>
                </a:lnTo>
                <a:lnTo>
                  <a:pt x="57" y="196"/>
                </a:lnTo>
                <a:lnTo>
                  <a:pt x="61" y="194"/>
                </a:lnTo>
                <a:lnTo>
                  <a:pt x="65" y="192"/>
                </a:lnTo>
                <a:lnTo>
                  <a:pt x="67" y="192"/>
                </a:lnTo>
                <a:lnTo>
                  <a:pt x="67" y="189"/>
                </a:lnTo>
                <a:lnTo>
                  <a:pt x="65" y="187"/>
                </a:lnTo>
                <a:lnTo>
                  <a:pt x="61" y="183"/>
                </a:lnTo>
                <a:lnTo>
                  <a:pt x="61" y="181"/>
                </a:lnTo>
                <a:lnTo>
                  <a:pt x="61" y="177"/>
                </a:lnTo>
                <a:lnTo>
                  <a:pt x="61" y="170"/>
                </a:lnTo>
                <a:lnTo>
                  <a:pt x="67" y="160"/>
                </a:lnTo>
                <a:lnTo>
                  <a:pt x="71" y="155"/>
                </a:lnTo>
                <a:lnTo>
                  <a:pt x="76" y="147"/>
                </a:lnTo>
                <a:lnTo>
                  <a:pt x="80" y="145"/>
                </a:lnTo>
                <a:lnTo>
                  <a:pt x="84" y="143"/>
                </a:lnTo>
                <a:lnTo>
                  <a:pt x="88" y="143"/>
                </a:lnTo>
                <a:lnTo>
                  <a:pt x="92" y="143"/>
                </a:lnTo>
                <a:lnTo>
                  <a:pt x="94" y="143"/>
                </a:lnTo>
                <a:lnTo>
                  <a:pt x="96" y="141"/>
                </a:lnTo>
                <a:lnTo>
                  <a:pt x="98" y="138"/>
                </a:lnTo>
                <a:lnTo>
                  <a:pt x="110" y="124"/>
                </a:lnTo>
                <a:lnTo>
                  <a:pt x="116" y="119"/>
                </a:lnTo>
                <a:lnTo>
                  <a:pt x="119" y="111"/>
                </a:lnTo>
                <a:lnTo>
                  <a:pt x="123" y="104"/>
                </a:lnTo>
                <a:lnTo>
                  <a:pt x="125" y="94"/>
                </a:lnTo>
                <a:lnTo>
                  <a:pt x="125" y="83"/>
                </a:lnTo>
                <a:lnTo>
                  <a:pt x="123" y="75"/>
                </a:lnTo>
                <a:lnTo>
                  <a:pt x="123" y="68"/>
                </a:lnTo>
                <a:lnTo>
                  <a:pt x="123" y="62"/>
                </a:lnTo>
                <a:lnTo>
                  <a:pt x="123" y="58"/>
                </a:lnTo>
                <a:lnTo>
                  <a:pt x="127" y="51"/>
                </a:lnTo>
                <a:lnTo>
                  <a:pt x="129" y="45"/>
                </a:lnTo>
                <a:lnTo>
                  <a:pt x="129" y="39"/>
                </a:lnTo>
                <a:lnTo>
                  <a:pt x="129" y="28"/>
                </a:lnTo>
                <a:lnTo>
                  <a:pt x="125" y="15"/>
                </a:lnTo>
                <a:lnTo>
                  <a:pt x="123" y="11"/>
                </a:lnTo>
                <a:lnTo>
                  <a:pt x="123" y="7"/>
                </a:lnTo>
                <a:lnTo>
                  <a:pt x="125" y="5"/>
                </a:lnTo>
                <a:lnTo>
                  <a:pt x="129" y="5"/>
                </a:lnTo>
                <a:lnTo>
                  <a:pt x="135" y="3"/>
                </a:lnTo>
                <a:lnTo>
                  <a:pt x="135" y="1"/>
                </a:lnTo>
                <a:lnTo>
                  <a:pt x="133" y="0"/>
                </a:lnTo>
                <a:lnTo>
                  <a:pt x="149" y="94"/>
                </a:lnTo>
                <a:lnTo>
                  <a:pt x="180" y="90"/>
                </a:lnTo>
                <a:lnTo>
                  <a:pt x="231" y="81"/>
                </a:lnTo>
                <a:lnTo>
                  <a:pt x="235" y="126"/>
                </a:lnTo>
                <a:lnTo>
                  <a:pt x="239" y="126"/>
                </a:lnTo>
                <a:lnTo>
                  <a:pt x="243" y="122"/>
                </a:lnTo>
                <a:lnTo>
                  <a:pt x="245" y="119"/>
                </a:lnTo>
                <a:lnTo>
                  <a:pt x="249" y="115"/>
                </a:lnTo>
                <a:lnTo>
                  <a:pt x="256" y="107"/>
                </a:lnTo>
                <a:lnTo>
                  <a:pt x="260" y="104"/>
                </a:lnTo>
                <a:lnTo>
                  <a:pt x="264" y="104"/>
                </a:lnTo>
                <a:lnTo>
                  <a:pt x="268" y="100"/>
                </a:lnTo>
                <a:lnTo>
                  <a:pt x="272" y="98"/>
                </a:lnTo>
                <a:lnTo>
                  <a:pt x="274" y="94"/>
                </a:lnTo>
                <a:lnTo>
                  <a:pt x="276" y="90"/>
                </a:lnTo>
                <a:lnTo>
                  <a:pt x="280" y="87"/>
                </a:lnTo>
                <a:lnTo>
                  <a:pt x="284" y="87"/>
                </a:lnTo>
                <a:lnTo>
                  <a:pt x="296" y="87"/>
                </a:lnTo>
                <a:lnTo>
                  <a:pt x="303" y="87"/>
                </a:lnTo>
                <a:lnTo>
                  <a:pt x="307" y="85"/>
                </a:lnTo>
                <a:lnTo>
                  <a:pt x="309" y="85"/>
                </a:lnTo>
                <a:lnTo>
                  <a:pt x="311" y="81"/>
                </a:lnTo>
                <a:lnTo>
                  <a:pt x="313" y="79"/>
                </a:lnTo>
                <a:lnTo>
                  <a:pt x="313" y="75"/>
                </a:lnTo>
                <a:lnTo>
                  <a:pt x="315" y="73"/>
                </a:lnTo>
                <a:lnTo>
                  <a:pt x="319" y="69"/>
                </a:lnTo>
                <a:lnTo>
                  <a:pt x="321" y="68"/>
                </a:lnTo>
                <a:lnTo>
                  <a:pt x="325" y="68"/>
                </a:lnTo>
                <a:lnTo>
                  <a:pt x="329" y="66"/>
                </a:lnTo>
                <a:lnTo>
                  <a:pt x="339" y="68"/>
                </a:lnTo>
                <a:lnTo>
                  <a:pt x="347" y="71"/>
                </a:lnTo>
                <a:lnTo>
                  <a:pt x="352" y="73"/>
                </a:lnTo>
                <a:lnTo>
                  <a:pt x="356" y="77"/>
                </a:lnTo>
                <a:lnTo>
                  <a:pt x="358" y="81"/>
                </a:lnTo>
                <a:lnTo>
                  <a:pt x="364" y="88"/>
                </a:lnTo>
                <a:lnTo>
                  <a:pt x="372" y="96"/>
                </a:lnTo>
                <a:lnTo>
                  <a:pt x="366" y="113"/>
                </a:lnTo>
                <a:lnTo>
                  <a:pt x="347" y="104"/>
                </a:lnTo>
                <a:lnTo>
                  <a:pt x="333" y="98"/>
                </a:lnTo>
                <a:lnTo>
                  <a:pt x="327" y="98"/>
                </a:lnTo>
                <a:lnTo>
                  <a:pt x="321" y="100"/>
                </a:lnTo>
                <a:lnTo>
                  <a:pt x="319" y="105"/>
                </a:lnTo>
                <a:lnTo>
                  <a:pt x="317" y="113"/>
                </a:lnTo>
                <a:lnTo>
                  <a:pt x="317" y="117"/>
                </a:lnTo>
                <a:lnTo>
                  <a:pt x="315" y="122"/>
                </a:lnTo>
                <a:lnTo>
                  <a:pt x="311" y="130"/>
                </a:lnTo>
                <a:lnTo>
                  <a:pt x="305" y="138"/>
                </a:lnTo>
                <a:lnTo>
                  <a:pt x="300" y="143"/>
                </a:lnTo>
                <a:lnTo>
                  <a:pt x="288" y="156"/>
                </a:lnTo>
                <a:lnTo>
                  <a:pt x="282" y="162"/>
                </a:lnTo>
                <a:lnTo>
                  <a:pt x="280" y="170"/>
                </a:lnTo>
                <a:lnTo>
                  <a:pt x="278" y="185"/>
                </a:lnTo>
                <a:lnTo>
                  <a:pt x="276" y="190"/>
                </a:lnTo>
                <a:lnTo>
                  <a:pt x="272" y="198"/>
                </a:lnTo>
                <a:lnTo>
                  <a:pt x="268" y="202"/>
                </a:lnTo>
                <a:lnTo>
                  <a:pt x="262" y="206"/>
                </a:lnTo>
                <a:lnTo>
                  <a:pt x="260" y="206"/>
                </a:lnTo>
                <a:lnTo>
                  <a:pt x="256" y="206"/>
                </a:lnTo>
                <a:lnTo>
                  <a:pt x="251" y="204"/>
                </a:lnTo>
                <a:lnTo>
                  <a:pt x="245" y="200"/>
                </a:lnTo>
                <a:lnTo>
                  <a:pt x="243" y="198"/>
                </a:lnTo>
                <a:lnTo>
                  <a:pt x="241" y="198"/>
                </a:lnTo>
                <a:lnTo>
                  <a:pt x="237" y="198"/>
                </a:lnTo>
                <a:lnTo>
                  <a:pt x="235" y="200"/>
                </a:lnTo>
                <a:lnTo>
                  <a:pt x="235" y="204"/>
                </a:lnTo>
                <a:lnTo>
                  <a:pt x="233" y="209"/>
                </a:lnTo>
                <a:lnTo>
                  <a:pt x="229" y="226"/>
                </a:lnTo>
                <a:lnTo>
                  <a:pt x="225" y="238"/>
                </a:lnTo>
                <a:lnTo>
                  <a:pt x="221" y="249"/>
                </a:lnTo>
                <a:lnTo>
                  <a:pt x="211" y="270"/>
                </a:lnTo>
                <a:lnTo>
                  <a:pt x="206" y="291"/>
                </a:lnTo>
                <a:lnTo>
                  <a:pt x="204" y="294"/>
                </a:lnTo>
                <a:lnTo>
                  <a:pt x="202" y="296"/>
                </a:lnTo>
                <a:lnTo>
                  <a:pt x="202" y="298"/>
                </a:lnTo>
                <a:lnTo>
                  <a:pt x="204" y="302"/>
                </a:lnTo>
                <a:lnTo>
                  <a:pt x="206" y="304"/>
                </a:lnTo>
                <a:lnTo>
                  <a:pt x="208" y="306"/>
                </a:lnTo>
                <a:lnTo>
                  <a:pt x="210" y="308"/>
                </a:lnTo>
                <a:lnTo>
                  <a:pt x="210" y="310"/>
                </a:lnTo>
                <a:lnTo>
                  <a:pt x="208" y="313"/>
                </a:lnTo>
                <a:lnTo>
                  <a:pt x="200" y="315"/>
                </a:lnTo>
                <a:lnTo>
                  <a:pt x="180" y="327"/>
                </a:lnTo>
                <a:lnTo>
                  <a:pt x="172" y="330"/>
                </a:lnTo>
                <a:lnTo>
                  <a:pt x="164" y="332"/>
                </a:lnTo>
                <a:lnTo>
                  <a:pt x="159" y="334"/>
                </a:lnTo>
                <a:lnTo>
                  <a:pt x="157" y="336"/>
                </a:lnTo>
                <a:lnTo>
                  <a:pt x="157" y="340"/>
                </a:lnTo>
                <a:lnTo>
                  <a:pt x="155" y="344"/>
                </a:lnTo>
                <a:lnTo>
                  <a:pt x="153" y="347"/>
                </a:lnTo>
                <a:lnTo>
                  <a:pt x="149" y="349"/>
                </a:lnTo>
                <a:lnTo>
                  <a:pt x="145" y="349"/>
                </a:lnTo>
                <a:lnTo>
                  <a:pt x="141" y="351"/>
                </a:lnTo>
                <a:lnTo>
                  <a:pt x="127" y="351"/>
                </a:lnTo>
                <a:lnTo>
                  <a:pt x="125" y="349"/>
                </a:lnTo>
                <a:lnTo>
                  <a:pt x="123" y="349"/>
                </a:lnTo>
                <a:lnTo>
                  <a:pt x="121" y="346"/>
                </a:lnTo>
                <a:lnTo>
                  <a:pt x="119" y="346"/>
                </a:lnTo>
                <a:lnTo>
                  <a:pt x="114" y="355"/>
                </a:lnTo>
                <a:lnTo>
                  <a:pt x="110" y="361"/>
                </a:lnTo>
                <a:lnTo>
                  <a:pt x="108" y="363"/>
                </a:lnTo>
                <a:lnTo>
                  <a:pt x="106" y="364"/>
                </a:lnTo>
                <a:lnTo>
                  <a:pt x="100" y="364"/>
                </a:lnTo>
                <a:lnTo>
                  <a:pt x="90" y="363"/>
                </a:lnTo>
                <a:lnTo>
                  <a:pt x="86" y="361"/>
                </a:lnTo>
                <a:lnTo>
                  <a:pt x="82" y="359"/>
                </a:lnTo>
                <a:lnTo>
                  <a:pt x="78" y="357"/>
                </a:lnTo>
                <a:lnTo>
                  <a:pt x="74" y="353"/>
                </a:lnTo>
                <a:lnTo>
                  <a:pt x="72" y="351"/>
                </a:lnTo>
                <a:lnTo>
                  <a:pt x="72" y="347"/>
                </a:lnTo>
                <a:lnTo>
                  <a:pt x="71" y="344"/>
                </a:lnTo>
                <a:lnTo>
                  <a:pt x="71" y="340"/>
                </a:lnTo>
                <a:lnTo>
                  <a:pt x="71" y="342"/>
                </a:lnTo>
                <a:lnTo>
                  <a:pt x="69" y="346"/>
                </a:lnTo>
                <a:lnTo>
                  <a:pt x="63" y="351"/>
                </a:lnTo>
                <a:lnTo>
                  <a:pt x="43" y="368"/>
                </a:lnTo>
                <a:lnTo>
                  <a:pt x="33" y="378"/>
                </a:lnTo>
                <a:lnTo>
                  <a:pt x="24" y="387"/>
                </a:lnTo>
                <a:lnTo>
                  <a:pt x="14" y="397"/>
                </a:lnTo>
                <a:lnTo>
                  <a:pt x="12" y="402"/>
                </a:lnTo>
                <a:lnTo>
                  <a:pt x="8" y="408"/>
                </a:lnTo>
                <a:close/>
              </a:path>
            </a:pathLst>
          </a:custGeom>
          <a:solidFill>
            <a:srgbClr val="D9D9D9"/>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76" name="Freeform 63">
            <a:extLst>
              <a:ext uri="{FF2B5EF4-FFF2-40B4-BE49-F238E27FC236}">
                <a16:creationId xmlns:a16="http://schemas.microsoft.com/office/drawing/2014/main" id="{543A984F-E2E2-FFBB-44E2-D30852489EE7}"/>
              </a:ext>
            </a:extLst>
          </p:cNvPr>
          <p:cNvSpPr>
            <a:spLocks/>
          </p:cNvSpPr>
          <p:nvPr/>
        </p:nvSpPr>
        <p:spPr bwMode="auto">
          <a:xfrm>
            <a:off x="6733119" y="2447869"/>
            <a:ext cx="449824" cy="227038"/>
          </a:xfrm>
          <a:custGeom>
            <a:avLst/>
            <a:gdLst>
              <a:gd name="T0" fmla="*/ 2147483647 w 364"/>
              <a:gd name="T1" fmla="*/ 2147483647 h 172"/>
              <a:gd name="T2" fmla="*/ 2147483647 w 364"/>
              <a:gd name="T3" fmla="*/ 2147483647 h 172"/>
              <a:gd name="T4" fmla="*/ 2147483647 w 364"/>
              <a:gd name="T5" fmla="*/ 2147483647 h 172"/>
              <a:gd name="T6" fmla="*/ 2147483647 w 364"/>
              <a:gd name="T7" fmla="*/ 2147483647 h 172"/>
              <a:gd name="T8" fmla="*/ 2147483647 w 364"/>
              <a:gd name="T9" fmla="*/ 2147483647 h 172"/>
              <a:gd name="T10" fmla="*/ 2147483647 w 364"/>
              <a:gd name="T11" fmla="*/ 2147483647 h 172"/>
              <a:gd name="T12" fmla="*/ 2147483647 w 364"/>
              <a:gd name="T13" fmla="*/ 2147483647 h 172"/>
              <a:gd name="T14" fmla="*/ 2147483647 w 364"/>
              <a:gd name="T15" fmla="*/ 2147483647 h 172"/>
              <a:gd name="T16" fmla="*/ 2147483647 w 364"/>
              <a:gd name="T17" fmla="*/ 2147483647 h 172"/>
              <a:gd name="T18" fmla="*/ 2147483647 w 364"/>
              <a:gd name="T19" fmla="*/ 2147483647 h 172"/>
              <a:gd name="T20" fmla="*/ 2147483647 w 364"/>
              <a:gd name="T21" fmla="*/ 2147483647 h 172"/>
              <a:gd name="T22" fmla="*/ 2147483647 w 364"/>
              <a:gd name="T23" fmla="*/ 2147483647 h 172"/>
              <a:gd name="T24" fmla="*/ 2147483647 w 364"/>
              <a:gd name="T25" fmla="*/ 2147483647 h 172"/>
              <a:gd name="T26" fmla="*/ 2147483647 w 364"/>
              <a:gd name="T27" fmla="*/ 2147483647 h 172"/>
              <a:gd name="T28" fmla="*/ 2147483647 w 364"/>
              <a:gd name="T29" fmla="*/ 2147483647 h 172"/>
              <a:gd name="T30" fmla="*/ 2147483647 w 364"/>
              <a:gd name="T31" fmla="*/ 2147483647 h 172"/>
              <a:gd name="T32" fmla="*/ 2147483647 w 364"/>
              <a:gd name="T33" fmla="*/ 2147483647 h 172"/>
              <a:gd name="T34" fmla="*/ 2147483647 w 364"/>
              <a:gd name="T35" fmla="*/ 2147483647 h 172"/>
              <a:gd name="T36" fmla="*/ 2147483647 w 364"/>
              <a:gd name="T37" fmla="*/ 2147483647 h 172"/>
              <a:gd name="T38" fmla="*/ 2147483647 w 364"/>
              <a:gd name="T39" fmla="*/ 2147483647 h 172"/>
              <a:gd name="T40" fmla="*/ 2147483647 w 364"/>
              <a:gd name="T41" fmla="*/ 2147483647 h 172"/>
              <a:gd name="T42" fmla="*/ 2147483647 w 364"/>
              <a:gd name="T43" fmla="*/ 2147483647 h 172"/>
              <a:gd name="T44" fmla="*/ 2147483647 w 364"/>
              <a:gd name="T45" fmla="*/ 2147483647 h 172"/>
              <a:gd name="T46" fmla="*/ 2147483647 w 364"/>
              <a:gd name="T47" fmla="*/ 2147483647 h 172"/>
              <a:gd name="T48" fmla="*/ 2147483647 w 364"/>
              <a:gd name="T49" fmla="*/ 2147483647 h 172"/>
              <a:gd name="T50" fmla="*/ 0 w 364"/>
              <a:gd name="T51" fmla="*/ 2147483647 h 172"/>
              <a:gd name="T52" fmla="*/ 2147483647 w 364"/>
              <a:gd name="T53" fmla="*/ 2147483647 h 172"/>
              <a:gd name="T54" fmla="*/ 2147483647 w 364"/>
              <a:gd name="T55" fmla="*/ 2147483647 h 172"/>
              <a:gd name="T56" fmla="*/ 2147483647 w 364"/>
              <a:gd name="T57" fmla="*/ 2147483647 h 172"/>
              <a:gd name="T58" fmla="*/ 2147483647 w 364"/>
              <a:gd name="T59" fmla="*/ 2147483647 h 172"/>
              <a:gd name="T60" fmla="*/ 2147483647 w 364"/>
              <a:gd name="T61" fmla="*/ 2147483647 h 172"/>
              <a:gd name="T62" fmla="*/ 2147483647 w 364"/>
              <a:gd name="T63" fmla="*/ 2147483647 h 172"/>
              <a:gd name="T64" fmla="*/ 2147483647 w 364"/>
              <a:gd name="T65" fmla="*/ 2147483647 h 172"/>
              <a:gd name="T66" fmla="*/ 2147483647 w 364"/>
              <a:gd name="T67" fmla="*/ 2147483647 h 172"/>
              <a:gd name="T68" fmla="*/ 2147483647 w 364"/>
              <a:gd name="T69" fmla="*/ 2147483647 h 172"/>
              <a:gd name="T70" fmla="*/ 2147483647 w 364"/>
              <a:gd name="T71" fmla="*/ 2147483647 h 172"/>
              <a:gd name="T72" fmla="*/ 2147483647 w 364"/>
              <a:gd name="T73" fmla="*/ 2147483647 h 172"/>
              <a:gd name="T74" fmla="*/ 2147483647 w 364"/>
              <a:gd name="T75" fmla="*/ 2147483647 h 172"/>
              <a:gd name="T76" fmla="*/ 2147483647 w 364"/>
              <a:gd name="T77" fmla="*/ 2147483647 h 172"/>
              <a:gd name="T78" fmla="*/ 2147483647 w 364"/>
              <a:gd name="T79" fmla="*/ 2147483647 h 172"/>
              <a:gd name="T80" fmla="*/ 2147483647 w 364"/>
              <a:gd name="T81" fmla="*/ 2147483647 h 172"/>
              <a:gd name="T82" fmla="*/ 2147483647 w 364"/>
              <a:gd name="T83" fmla="*/ 2147483647 h 172"/>
              <a:gd name="T84" fmla="*/ 2147483647 w 364"/>
              <a:gd name="T85" fmla="*/ 2147483647 h 172"/>
              <a:gd name="T86" fmla="*/ 2147483647 w 364"/>
              <a:gd name="T87" fmla="*/ 2147483647 h 172"/>
              <a:gd name="T88" fmla="*/ 2147483647 w 364"/>
              <a:gd name="T89" fmla="*/ 2147483647 h 172"/>
              <a:gd name="T90" fmla="*/ 2147483647 w 364"/>
              <a:gd name="T91" fmla="*/ 2147483647 h 172"/>
              <a:gd name="T92" fmla="*/ 2147483647 w 364"/>
              <a:gd name="T93" fmla="*/ 2147483647 h 172"/>
              <a:gd name="T94" fmla="*/ 2147483647 w 364"/>
              <a:gd name="T95" fmla="*/ 2147483647 h 172"/>
              <a:gd name="T96" fmla="*/ 2147483647 w 364"/>
              <a:gd name="T97" fmla="*/ 2147483647 h 172"/>
              <a:gd name="T98" fmla="*/ 2147483647 w 364"/>
              <a:gd name="T99" fmla="*/ 2147483647 h 172"/>
              <a:gd name="T100" fmla="*/ 2147483647 w 364"/>
              <a:gd name="T101" fmla="*/ 2147483647 h 172"/>
              <a:gd name="T102" fmla="*/ 2147483647 w 364"/>
              <a:gd name="T103" fmla="*/ 2147483647 h 172"/>
              <a:gd name="T104" fmla="*/ 2147483647 w 364"/>
              <a:gd name="T105" fmla="*/ 2147483647 h 172"/>
              <a:gd name="T106" fmla="*/ 2147483647 w 364"/>
              <a:gd name="T107" fmla="*/ 2147483647 h 172"/>
              <a:gd name="T108" fmla="*/ 2147483647 w 364"/>
              <a:gd name="T109" fmla="*/ 2147483647 h 172"/>
              <a:gd name="T110" fmla="*/ 2147483647 w 364"/>
              <a:gd name="T111" fmla="*/ 2147483647 h 172"/>
              <a:gd name="T112" fmla="*/ 2147483647 w 364"/>
              <a:gd name="T113" fmla="*/ 2147483647 h 172"/>
              <a:gd name="T114" fmla="*/ 2147483647 w 364"/>
              <a:gd name="T115" fmla="*/ 2147483647 h 1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64" h="172">
                <a:moveTo>
                  <a:pt x="249" y="121"/>
                </a:moveTo>
                <a:lnTo>
                  <a:pt x="253" y="125"/>
                </a:lnTo>
                <a:lnTo>
                  <a:pt x="257" y="129"/>
                </a:lnTo>
                <a:lnTo>
                  <a:pt x="260" y="134"/>
                </a:lnTo>
                <a:lnTo>
                  <a:pt x="260" y="140"/>
                </a:lnTo>
                <a:lnTo>
                  <a:pt x="262" y="144"/>
                </a:lnTo>
                <a:lnTo>
                  <a:pt x="262" y="149"/>
                </a:lnTo>
                <a:lnTo>
                  <a:pt x="262" y="153"/>
                </a:lnTo>
                <a:lnTo>
                  <a:pt x="266" y="157"/>
                </a:lnTo>
                <a:lnTo>
                  <a:pt x="272" y="166"/>
                </a:lnTo>
                <a:lnTo>
                  <a:pt x="274" y="168"/>
                </a:lnTo>
                <a:lnTo>
                  <a:pt x="274" y="170"/>
                </a:lnTo>
                <a:lnTo>
                  <a:pt x="272" y="172"/>
                </a:lnTo>
                <a:lnTo>
                  <a:pt x="270" y="172"/>
                </a:lnTo>
                <a:lnTo>
                  <a:pt x="264" y="170"/>
                </a:lnTo>
                <a:lnTo>
                  <a:pt x="260" y="165"/>
                </a:lnTo>
                <a:lnTo>
                  <a:pt x="257" y="165"/>
                </a:lnTo>
                <a:lnTo>
                  <a:pt x="255" y="163"/>
                </a:lnTo>
                <a:lnTo>
                  <a:pt x="245" y="159"/>
                </a:lnTo>
                <a:lnTo>
                  <a:pt x="235" y="159"/>
                </a:lnTo>
                <a:lnTo>
                  <a:pt x="223" y="157"/>
                </a:lnTo>
                <a:lnTo>
                  <a:pt x="217" y="146"/>
                </a:lnTo>
                <a:lnTo>
                  <a:pt x="202" y="148"/>
                </a:lnTo>
                <a:lnTo>
                  <a:pt x="202" y="151"/>
                </a:lnTo>
                <a:lnTo>
                  <a:pt x="200" y="153"/>
                </a:lnTo>
                <a:lnTo>
                  <a:pt x="198" y="153"/>
                </a:lnTo>
                <a:lnTo>
                  <a:pt x="196" y="151"/>
                </a:lnTo>
                <a:lnTo>
                  <a:pt x="194" y="148"/>
                </a:lnTo>
                <a:lnTo>
                  <a:pt x="194" y="144"/>
                </a:lnTo>
                <a:lnTo>
                  <a:pt x="194" y="140"/>
                </a:lnTo>
                <a:lnTo>
                  <a:pt x="196" y="136"/>
                </a:lnTo>
                <a:lnTo>
                  <a:pt x="200" y="132"/>
                </a:lnTo>
                <a:lnTo>
                  <a:pt x="202" y="129"/>
                </a:lnTo>
                <a:lnTo>
                  <a:pt x="206" y="123"/>
                </a:lnTo>
                <a:lnTo>
                  <a:pt x="206" y="117"/>
                </a:lnTo>
                <a:lnTo>
                  <a:pt x="206" y="114"/>
                </a:lnTo>
                <a:lnTo>
                  <a:pt x="206" y="110"/>
                </a:lnTo>
                <a:lnTo>
                  <a:pt x="204" y="106"/>
                </a:lnTo>
                <a:lnTo>
                  <a:pt x="202" y="104"/>
                </a:lnTo>
                <a:lnTo>
                  <a:pt x="194" y="97"/>
                </a:lnTo>
                <a:lnTo>
                  <a:pt x="182" y="89"/>
                </a:lnTo>
                <a:lnTo>
                  <a:pt x="172" y="85"/>
                </a:lnTo>
                <a:lnTo>
                  <a:pt x="161" y="80"/>
                </a:lnTo>
                <a:lnTo>
                  <a:pt x="149" y="76"/>
                </a:lnTo>
                <a:lnTo>
                  <a:pt x="141" y="72"/>
                </a:lnTo>
                <a:lnTo>
                  <a:pt x="135" y="68"/>
                </a:lnTo>
                <a:lnTo>
                  <a:pt x="133" y="64"/>
                </a:lnTo>
                <a:lnTo>
                  <a:pt x="127" y="57"/>
                </a:lnTo>
                <a:lnTo>
                  <a:pt x="125" y="53"/>
                </a:lnTo>
                <a:lnTo>
                  <a:pt x="121" y="49"/>
                </a:lnTo>
                <a:lnTo>
                  <a:pt x="116" y="47"/>
                </a:lnTo>
                <a:lnTo>
                  <a:pt x="108" y="44"/>
                </a:lnTo>
                <a:lnTo>
                  <a:pt x="104" y="42"/>
                </a:lnTo>
                <a:lnTo>
                  <a:pt x="98" y="42"/>
                </a:lnTo>
                <a:lnTo>
                  <a:pt x="94" y="44"/>
                </a:lnTo>
                <a:lnTo>
                  <a:pt x="90" y="44"/>
                </a:lnTo>
                <a:lnTo>
                  <a:pt x="88" y="45"/>
                </a:lnTo>
                <a:lnTo>
                  <a:pt x="84" y="49"/>
                </a:lnTo>
                <a:lnTo>
                  <a:pt x="82" y="55"/>
                </a:lnTo>
                <a:lnTo>
                  <a:pt x="80" y="57"/>
                </a:lnTo>
                <a:lnTo>
                  <a:pt x="78" y="61"/>
                </a:lnTo>
                <a:lnTo>
                  <a:pt x="76" y="61"/>
                </a:lnTo>
                <a:lnTo>
                  <a:pt x="72" y="63"/>
                </a:lnTo>
                <a:lnTo>
                  <a:pt x="65" y="63"/>
                </a:lnTo>
                <a:lnTo>
                  <a:pt x="53" y="63"/>
                </a:lnTo>
                <a:lnTo>
                  <a:pt x="49" y="63"/>
                </a:lnTo>
                <a:lnTo>
                  <a:pt x="45" y="66"/>
                </a:lnTo>
                <a:lnTo>
                  <a:pt x="41" y="74"/>
                </a:lnTo>
                <a:lnTo>
                  <a:pt x="37" y="76"/>
                </a:lnTo>
                <a:lnTo>
                  <a:pt x="33" y="80"/>
                </a:lnTo>
                <a:lnTo>
                  <a:pt x="29" y="80"/>
                </a:lnTo>
                <a:lnTo>
                  <a:pt x="25" y="83"/>
                </a:lnTo>
                <a:lnTo>
                  <a:pt x="18" y="91"/>
                </a:lnTo>
                <a:lnTo>
                  <a:pt x="14" y="95"/>
                </a:lnTo>
                <a:lnTo>
                  <a:pt x="12" y="98"/>
                </a:lnTo>
                <a:lnTo>
                  <a:pt x="8" y="102"/>
                </a:lnTo>
                <a:lnTo>
                  <a:pt x="4" y="102"/>
                </a:lnTo>
                <a:lnTo>
                  <a:pt x="0" y="57"/>
                </a:lnTo>
                <a:lnTo>
                  <a:pt x="182" y="21"/>
                </a:lnTo>
                <a:lnTo>
                  <a:pt x="280" y="0"/>
                </a:lnTo>
                <a:lnTo>
                  <a:pt x="313" y="119"/>
                </a:lnTo>
                <a:lnTo>
                  <a:pt x="364" y="115"/>
                </a:lnTo>
                <a:lnTo>
                  <a:pt x="360" y="129"/>
                </a:lnTo>
                <a:lnTo>
                  <a:pt x="356" y="136"/>
                </a:lnTo>
                <a:lnTo>
                  <a:pt x="354" y="140"/>
                </a:lnTo>
                <a:lnTo>
                  <a:pt x="354" y="144"/>
                </a:lnTo>
                <a:lnTo>
                  <a:pt x="354" y="153"/>
                </a:lnTo>
                <a:lnTo>
                  <a:pt x="352" y="157"/>
                </a:lnTo>
                <a:lnTo>
                  <a:pt x="352" y="159"/>
                </a:lnTo>
                <a:lnTo>
                  <a:pt x="350" y="161"/>
                </a:lnTo>
                <a:lnTo>
                  <a:pt x="325" y="165"/>
                </a:lnTo>
                <a:lnTo>
                  <a:pt x="321" y="168"/>
                </a:lnTo>
                <a:lnTo>
                  <a:pt x="317" y="172"/>
                </a:lnTo>
                <a:lnTo>
                  <a:pt x="315" y="172"/>
                </a:lnTo>
                <a:lnTo>
                  <a:pt x="313" y="172"/>
                </a:lnTo>
                <a:lnTo>
                  <a:pt x="311" y="170"/>
                </a:lnTo>
                <a:lnTo>
                  <a:pt x="311" y="168"/>
                </a:lnTo>
                <a:lnTo>
                  <a:pt x="311" y="163"/>
                </a:lnTo>
                <a:lnTo>
                  <a:pt x="309" y="161"/>
                </a:lnTo>
                <a:lnTo>
                  <a:pt x="309" y="159"/>
                </a:lnTo>
                <a:lnTo>
                  <a:pt x="307" y="159"/>
                </a:lnTo>
                <a:lnTo>
                  <a:pt x="303" y="161"/>
                </a:lnTo>
                <a:lnTo>
                  <a:pt x="302" y="163"/>
                </a:lnTo>
                <a:lnTo>
                  <a:pt x="300" y="159"/>
                </a:lnTo>
                <a:lnTo>
                  <a:pt x="302" y="153"/>
                </a:lnTo>
                <a:lnTo>
                  <a:pt x="302" y="149"/>
                </a:lnTo>
                <a:lnTo>
                  <a:pt x="302" y="146"/>
                </a:lnTo>
                <a:lnTo>
                  <a:pt x="302" y="142"/>
                </a:lnTo>
                <a:lnTo>
                  <a:pt x="300" y="140"/>
                </a:lnTo>
                <a:lnTo>
                  <a:pt x="298" y="138"/>
                </a:lnTo>
                <a:lnTo>
                  <a:pt x="296" y="140"/>
                </a:lnTo>
                <a:lnTo>
                  <a:pt x="294" y="142"/>
                </a:lnTo>
                <a:lnTo>
                  <a:pt x="292" y="144"/>
                </a:lnTo>
                <a:lnTo>
                  <a:pt x="286" y="144"/>
                </a:lnTo>
                <a:lnTo>
                  <a:pt x="284" y="142"/>
                </a:lnTo>
                <a:lnTo>
                  <a:pt x="280" y="142"/>
                </a:lnTo>
                <a:lnTo>
                  <a:pt x="274" y="138"/>
                </a:lnTo>
                <a:lnTo>
                  <a:pt x="268" y="132"/>
                </a:lnTo>
                <a:lnTo>
                  <a:pt x="266" y="127"/>
                </a:lnTo>
                <a:lnTo>
                  <a:pt x="262" y="123"/>
                </a:lnTo>
                <a:lnTo>
                  <a:pt x="262" y="117"/>
                </a:lnTo>
                <a:lnTo>
                  <a:pt x="260" y="110"/>
                </a:lnTo>
                <a:lnTo>
                  <a:pt x="260" y="104"/>
                </a:lnTo>
                <a:lnTo>
                  <a:pt x="260" y="95"/>
                </a:lnTo>
                <a:lnTo>
                  <a:pt x="262" y="95"/>
                </a:lnTo>
                <a:lnTo>
                  <a:pt x="264" y="93"/>
                </a:lnTo>
                <a:lnTo>
                  <a:pt x="266" y="95"/>
                </a:lnTo>
                <a:lnTo>
                  <a:pt x="268" y="95"/>
                </a:lnTo>
                <a:lnTo>
                  <a:pt x="270" y="93"/>
                </a:lnTo>
                <a:lnTo>
                  <a:pt x="270" y="91"/>
                </a:lnTo>
                <a:lnTo>
                  <a:pt x="270" y="85"/>
                </a:lnTo>
                <a:lnTo>
                  <a:pt x="270" y="80"/>
                </a:lnTo>
                <a:lnTo>
                  <a:pt x="268" y="76"/>
                </a:lnTo>
                <a:lnTo>
                  <a:pt x="266" y="76"/>
                </a:lnTo>
                <a:lnTo>
                  <a:pt x="264" y="74"/>
                </a:lnTo>
                <a:lnTo>
                  <a:pt x="262" y="74"/>
                </a:lnTo>
                <a:lnTo>
                  <a:pt x="260" y="74"/>
                </a:lnTo>
                <a:lnTo>
                  <a:pt x="258" y="72"/>
                </a:lnTo>
                <a:lnTo>
                  <a:pt x="260" y="68"/>
                </a:lnTo>
                <a:lnTo>
                  <a:pt x="257" y="59"/>
                </a:lnTo>
                <a:lnTo>
                  <a:pt x="257" y="55"/>
                </a:lnTo>
                <a:lnTo>
                  <a:pt x="257" y="51"/>
                </a:lnTo>
                <a:lnTo>
                  <a:pt x="257" y="49"/>
                </a:lnTo>
                <a:lnTo>
                  <a:pt x="258" y="45"/>
                </a:lnTo>
                <a:lnTo>
                  <a:pt x="262" y="42"/>
                </a:lnTo>
                <a:lnTo>
                  <a:pt x="266" y="38"/>
                </a:lnTo>
                <a:lnTo>
                  <a:pt x="272" y="28"/>
                </a:lnTo>
                <a:lnTo>
                  <a:pt x="276" y="23"/>
                </a:lnTo>
                <a:lnTo>
                  <a:pt x="278" y="15"/>
                </a:lnTo>
                <a:lnTo>
                  <a:pt x="274" y="19"/>
                </a:lnTo>
                <a:lnTo>
                  <a:pt x="272" y="19"/>
                </a:lnTo>
                <a:lnTo>
                  <a:pt x="270" y="19"/>
                </a:lnTo>
                <a:lnTo>
                  <a:pt x="268" y="19"/>
                </a:lnTo>
                <a:lnTo>
                  <a:pt x="264" y="15"/>
                </a:lnTo>
                <a:lnTo>
                  <a:pt x="262" y="15"/>
                </a:lnTo>
                <a:lnTo>
                  <a:pt x="260" y="15"/>
                </a:lnTo>
                <a:lnTo>
                  <a:pt x="258" y="25"/>
                </a:lnTo>
                <a:lnTo>
                  <a:pt x="255" y="32"/>
                </a:lnTo>
                <a:lnTo>
                  <a:pt x="249" y="36"/>
                </a:lnTo>
                <a:lnTo>
                  <a:pt x="247" y="38"/>
                </a:lnTo>
                <a:lnTo>
                  <a:pt x="245" y="40"/>
                </a:lnTo>
                <a:lnTo>
                  <a:pt x="243" y="40"/>
                </a:lnTo>
                <a:lnTo>
                  <a:pt x="241" y="42"/>
                </a:lnTo>
                <a:lnTo>
                  <a:pt x="241" y="47"/>
                </a:lnTo>
                <a:lnTo>
                  <a:pt x="241" y="57"/>
                </a:lnTo>
                <a:lnTo>
                  <a:pt x="245" y="68"/>
                </a:lnTo>
                <a:lnTo>
                  <a:pt x="245" y="72"/>
                </a:lnTo>
                <a:lnTo>
                  <a:pt x="245" y="78"/>
                </a:lnTo>
                <a:lnTo>
                  <a:pt x="245" y="81"/>
                </a:lnTo>
                <a:lnTo>
                  <a:pt x="243" y="87"/>
                </a:lnTo>
                <a:lnTo>
                  <a:pt x="243" y="91"/>
                </a:lnTo>
                <a:lnTo>
                  <a:pt x="243" y="95"/>
                </a:lnTo>
                <a:lnTo>
                  <a:pt x="245" y="104"/>
                </a:lnTo>
                <a:lnTo>
                  <a:pt x="249" y="121"/>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7" name="Freeform 64">
            <a:extLst>
              <a:ext uri="{FF2B5EF4-FFF2-40B4-BE49-F238E27FC236}">
                <a16:creationId xmlns:a16="http://schemas.microsoft.com/office/drawing/2014/main" id="{643E2CAA-1B3E-BD55-EC49-731726DCE024}"/>
              </a:ext>
            </a:extLst>
          </p:cNvPr>
          <p:cNvSpPr>
            <a:spLocks/>
          </p:cNvSpPr>
          <p:nvPr/>
        </p:nvSpPr>
        <p:spPr bwMode="auto">
          <a:xfrm>
            <a:off x="6729940" y="2447869"/>
            <a:ext cx="453003" cy="227038"/>
          </a:xfrm>
          <a:custGeom>
            <a:avLst/>
            <a:gdLst>
              <a:gd name="T0" fmla="*/ 2147483647 w 366"/>
              <a:gd name="T1" fmla="*/ 2147483647 h 172"/>
              <a:gd name="T2" fmla="*/ 2147483647 w 366"/>
              <a:gd name="T3" fmla="*/ 2147483647 h 172"/>
              <a:gd name="T4" fmla="*/ 2147483647 w 366"/>
              <a:gd name="T5" fmla="*/ 2147483647 h 172"/>
              <a:gd name="T6" fmla="*/ 2147483647 w 366"/>
              <a:gd name="T7" fmla="*/ 2147483647 h 172"/>
              <a:gd name="T8" fmla="*/ 2147483647 w 366"/>
              <a:gd name="T9" fmla="*/ 2147483647 h 172"/>
              <a:gd name="T10" fmla="*/ 2147483647 w 366"/>
              <a:gd name="T11" fmla="*/ 2147483647 h 172"/>
              <a:gd name="T12" fmla="*/ 2147483647 w 366"/>
              <a:gd name="T13" fmla="*/ 2147483647 h 172"/>
              <a:gd name="T14" fmla="*/ 2147483647 w 366"/>
              <a:gd name="T15" fmla="*/ 2147483647 h 172"/>
              <a:gd name="T16" fmla="*/ 2147483647 w 366"/>
              <a:gd name="T17" fmla="*/ 2147483647 h 172"/>
              <a:gd name="T18" fmla="*/ 2147483647 w 366"/>
              <a:gd name="T19" fmla="*/ 2147483647 h 172"/>
              <a:gd name="T20" fmla="*/ 2147483647 w 366"/>
              <a:gd name="T21" fmla="*/ 2147483647 h 172"/>
              <a:gd name="T22" fmla="*/ 2147483647 w 366"/>
              <a:gd name="T23" fmla="*/ 2147483647 h 172"/>
              <a:gd name="T24" fmla="*/ 2147483647 w 366"/>
              <a:gd name="T25" fmla="*/ 2147483647 h 172"/>
              <a:gd name="T26" fmla="*/ 2147483647 w 366"/>
              <a:gd name="T27" fmla="*/ 2147483647 h 172"/>
              <a:gd name="T28" fmla="*/ 2147483647 w 366"/>
              <a:gd name="T29" fmla="*/ 2147483647 h 172"/>
              <a:gd name="T30" fmla="*/ 2147483647 w 366"/>
              <a:gd name="T31" fmla="*/ 2147483647 h 172"/>
              <a:gd name="T32" fmla="*/ 2147483647 w 366"/>
              <a:gd name="T33" fmla="*/ 2147483647 h 172"/>
              <a:gd name="T34" fmla="*/ 2147483647 w 366"/>
              <a:gd name="T35" fmla="*/ 2147483647 h 172"/>
              <a:gd name="T36" fmla="*/ 2147483647 w 366"/>
              <a:gd name="T37" fmla="*/ 2147483647 h 172"/>
              <a:gd name="T38" fmla="*/ 2147483647 w 366"/>
              <a:gd name="T39" fmla="*/ 2147483647 h 172"/>
              <a:gd name="T40" fmla="*/ 0 w 366"/>
              <a:gd name="T41" fmla="*/ 2147483647 h 172"/>
              <a:gd name="T42" fmla="*/ 2147483647 w 366"/>
              <a:gd name="T43" fmla="*/ 0 h 172"/>
              <a:gd name="T44" fmla="*/ 2147483647 w 366"/>
              <a:gd name="T45" fmla="*/ 2147483647 h 172"/>
              <a:gd name="T46" fmla="*/ 2147483647 w 366"/>
              <a:gd name="T47" fmla="*/ 2147483647 h 172"/>
              <a:gd name="T48" fmla="*/ 2147483647 w 366"/>
              <a:gd name="T49" fmla="*/ 2147483647 h 172"/>
              <a:gd name="T50" fmla="*/ 2147483647 w 366"/>
              <a:gd name="T51" fmla="*/ 2147483647 h 172"/>
              <a:gd name="T52" fmla="*/ 2147483647 w 366"/>
              <a:gd name="T53" fmla="*/ 2147483647 h 172"/>
              <a:gd name="T54" fmla="*/ 2147483647 w 366"/>
              <a:gd name="T55" fmla="*/ 2147483647 h 172"/>
              <a:gd name="T56" fmla="*/ 2147483647 w 366"/>
              <a:gd name="T57" fmla="*/ 2147483647 h 172"/>
              <a:gd name="T58" fmla="*/ 2147483647 w 366"/>
              <a:gd name="T59" fmla="*/ 2147483647 h 172"/>
              <a:gd name="T60" fmla="*/ 2147483647 w 366"/>
              <a:gd name="T61" fmla="*/ 2147483647 h 172"/>
              <a:gd name="T62" fmla="*/ 2147483647 w 366"/>
              <a:gd name="T63" fmla="*/ 2147483647 h 172"/>
              <a:gd name="T64" fmla="*/ 2147483647 w 366"/>
              <a:gd name="T65" fmla="*/ 2147483647 h 172"/>
              <a:gd name="T66" fmla="*/ 2147483647 w 366"/>
              <a:gd name="T67" fmla="*/ 2147483647 h 172"/>
              <a:gd name="T68" fmla="*/ 2147483647 w 366"/>
              <a:gd name="T69" fmla="*/ 2147483647 h 172"/>
              <a:gd name="T70" fmla="*/ 2147483647 w 366"/>
              <a:gd name="T71" fmla="*/ 2147483647 h 172"/>
              <a:gd name="T72" fmla="*/ 2147483647 w 366"/>
              <a:gd name="T73" fmla="*/ 2147483647 h 172"/>
              <a:gd name="T74" fmla="*/ 2147483647 w 366"/>
              <a:gd name="T75" fmla="*/ 2147483647 h 172"/>
              <a:gd name="T76" fmla="*/ 2147483647 w 366"/>
              <a:gd name="T77" fmla="*/ 2147483647 h 172"/>
              <a:gd name="T78" fmla="*/ 2147483647 w 366"/>
              <a:gd name="T79" fmla="*/ 2147483647 h 172"/>
              <a:gd name="T80" fmla="*/ 2147483647 w 366"/>
              <a:gd name="T81" fmla="*/ 2147483647 h 172"/>
              <a:gd name="T82" fmla="*/ 2147483647 w 366"/>
              <a:gd name="T83" fmla="*/ 2147483647 h 172"/>
              <a:gd name="T84" fmla="*/ 2147483647 w 366"/>
              <a:gd name="T85" fmla="*/ 2147483647 h 172"/>
              <a:gd name="T86" fmla="*/ 2147483647 w 366"/>
              <a:gd name="T87" fmla="*/ 2147483647 h 172"/>
              <a:gd name="T88" fmla="*/ 2147483647 w 366"/>
              <a:gd name="T89" fmla="*/ 2147483647 h 172"/>
              <a:gd name="T90" fmla="*/ 2147483647 w 366"/>
              <a:gd name="T91" fmla="*/ 2147483647 h 172"/>
              <a:gd name="T92" fmla="*/ 2147483647 w 366"/>
              <a:gd name="T93" fmla="*/ 2147483647 h 172"/>
              <a:gd name="T94" fmla="*/ 2147483647 w 366"/>
              <a:gd name="T95" fmla="*/ 2147483647 h 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6" h="172">
                <a:moveTo>
                  <a:pt x="251" y="119"/>
                </a:moveTo>
                <a:lnTo>
                  <a:pt x="260" y="134"/>
                </a:lnTo>
                <a:lnTo>
                  <a:pt x="262" y="142"/>
                </a:lnTo>
                <a:lnTo>
                  <a:pt x="264" y="149"/>
                </a:lnTo>
                <a:lnTo>
                  <a:pt x="268" y="157"/>
                </a:lnTo>
                <a:lnTo>
                  <a:pt x="274" y="166"/>
                </a:lnTo>
                <a:lnTo>
                  <a:pt x="274" y="170"/>
                </a:lnTo>
                <a:lnTo>
                  <a:pt x="272" y="172"/>
                </a:lnTo>
                <a:lnTo>
                  <a:pt x="266" y="170"/>
                </a:lnTo>
                <a:lnTo>
                  <a:pt x="257" y="163"/>
                </a:lnTo>
                <a:lnTo>
                  <a:pt x="247" y="159"/>
                </a:lnTo>
                <a:lnTo>
                  <a:pt x="225" y="157"/>
                </a:lnTo>
                <a:lnTo>
                  <a:pt x="217" y="146"/>
                </a:lnTo>
                <a:lnTo>
                  <a:pt x="204" y="148"/>
                </a:lnTo>
                <a:lnTo>
                  <a:pt x="202" y="153"/>
                </a:lnTo>
                <a:lnTo>
                  <a:pt x="198" y="151"/>
                </a:lnTo>
                <a:lnTo>
                  <a:pt x="196" y="144"/>
                </a:lnTo>
                <a:lnTo>
                  <a:pt x="198" y="136"/>
                </a:lnTo>
                <a:lnTo>
                  <a:pt x="204" y="129"/>
                </a:lnTo>
                <a:lnTo>
                  <a:pt x="208" y="117"/>
                </a:lnTo>
                <a:lnTo>
                  <a:pt x="204" y="102"/>
                </a:lnTo>
                <a:lnTo>
                  <a:pt x="184" y="89"/>
                </a:lnTo>
                <a:lnTo>
                  <a:pt x="163" y="80"/>
                </a:lnTo>
                <a:lnTo>
                  <a:pt x="143" y="72"/>
                </a:lnTo>
                <a:lnTo>
                  <a:pt x="129" y="57"/>
                </a:lnTo>
                <a:lnTo>
                  <a:pt x="123" y="49"/>
                </a:lnTo>
                <a:lnTo>
                  <a:pt x="110" y="44"/>
                </a:lnTo>
                <a:lnTo>
                  <a:pt x="92" y="44"/>
                </a:lnTo>
                <a:lnTo>
                  <a:pt x="86" y="47"/>
                </a:lnTo>
                <a:lnTo>
                  <a:pt x="84" y="55"/>
                </a:lnTo>
                <a:lnTo>
                  <a:pt x="80" y="61"/>
                </a:lnTo>
                <a:lnTo>
                  <a:pt x="74" y="63"/>
                </a:lnTo>
                <a:lnTo>
                  <a:pt x="55" y="63"/>
                </a:lnTo>
                <a:lnTo>
                  <a:pt x="49" y="63"/>
                </a:lnTo>
                <a:lnTo>
                  <a:pt x="47" y="66"/>
                </a:lnTo>
                <a:lnTo>
                  <a:pt x="43" y="74"/>
                </a:lnTo>
                <a:lnTo>
                  <a:pt x="35" y="78"/>
                </a:lnTo>
                <a:lnTo>
                  <a:pt x="27" y="83"/>
                </a:lnTo>
                <a:lnTo>
                  <a:pt x="20" y="91"/>
                </a:lnTo>
                <a:lnTo>
                  <a:pt x="14" y="98"/>
                </a:lnTo>
                <a:lnTo>
                  <a:pt x="6" y="102"/>
                </a:lnTo>
                <a:lnTo>
                  <a:pt x="0" y="57"/>
                </a:lnTo>
                <a:lnTo>
                  <a:pt x="2" y="57"/>
                </a:lnTo>
                <a:lnTo>
                  <a:pt x="282" y="0"/>
                </a:lnTo>
                <a:lnTo>
                  <a:pt x="313" y="119"/>
                </a:lnTo>
                <a:lnTo>
                  <a:pt x="366" y="114"/>
                </a:lnTo>
                <a:lnTo>
                  <a:pt x="358" y="136"/>
                </a:lnTo>
                <a:lnTo>
                  <a:pt x="356" y="142"/>
                </a:lnTo>
                <a:lnTo>
                  <a:pt x="356" y="153"/>
                </a:lnTo>
                <a:lnTo>
                  <a:pt x="352" y="161"/>
                </a:lnTo>
                <a:lnTo>
                  <a:pt x="327" y="165"/>
                </a:lnTo>
                <a:lnTo>
                  <a:pt x="317" y="172"/>
                </a:lnTo>
                <a:lnTo>
                  <a:pt x="315" y="172"/>
                </a:lnTo>
                <a:lnTo>
                  <a:pt x="311" y="168"/>
                </a:lnTo>
                <a:lnTo>
                  <a:pt x="311" y="161"/>
                </a:lnTo>
                <a:lnTo>
                  <a:pt x="305" y="161"/>
                </a:lnTo>
                <a:lnTo>
                  <a:pt x="304" y="161"/>
                </a:lnTo>
                <a:lnTo>
                  <a:pt x="302" y="159"/>
                </a:lnTo>
                <a:lnTo>
                  <a:pt x="304" y="149"/>
                </a:lnTo>
                <a:lnTo>
                  <a:pt x="304" y="142"/>
                </a:lnTo>
                <a:lnTo>
                  <a:pt x="300" y="138"/>
                </a:lnTo>
                <a:lnTo>
                  <a:pt x="296" y="140"/>
                </a:lnTo>
                <a:lnTo>
                  <a:pt x="288" y="144"/>
                </a:lnTo>
                <a:lnTo>
                  <a:pt x="276" y="138"/>
                </a:lnTo>
                <a:lnTo>
                  <a:pt x="270" y="131"/>
                </a:lnTo>
                <a:lnTo>
                  <a:pt x="264" y="123"/>
                </a:lnTo>
                <a:lnTo>
                  <a:pt x="262" y="110"/>
                </a:lnTo>
                <a:lnTo>
                  <a:pt x="262" y="95"/>
                </a:lnTo>
                <a:lnTo>
                  <a:pt x="264" y="93"/>
                </a:lnTo>
                <a:lnTo>
                  <a:pt x="268" y="95"/>
                </a:lnTo>
                <a:lnTo>
                  <a:pt x="272" y="93"/>
                </a:lnTo>
                <a:lnTo>
                  <a:pt x="272" y="85"/>
                </a:lnTo>
                <a:lnTo>
                  <a:pt x="270" y="76"/>
                </a:lnTo>
                <a:lnTo>
                  <a:pt x="266" y="74"/>
                </a:lnTo>
                <a:lnTo>
                  <a:pt x="262" y="74"/>
                </a:lnTo>
                <a:lnTo>
                  <a:pt x="260" y="68"/>
                </a:lnTo>
                <a:lnTo>
                  <a:pt x="259" y="51"/>
                </a:lnTo>
                <a:lnTo>
                  <a:pt x="260" y="45"/>
                </a:lnTo>
                <a:lnTo>
                  <a:pt x="268" y="38"/>
                </a:lnTo>
                <a:lnTo>
                  <a:pt x="278" y="23"/>
                </a:lnTo>
                <a:lnTo>
                  <a:pt x="280" y="15"/>
                </a:lnTo>
                <a:lnTo>
                  <a:pt x="274" y="19"/>
                </a:lnTo>
                <a:lnTo>
                  <a:pt x="270" y="19"/>
                </a:lnTo>
                <a:lnTo>
                  <a:pt x="266" y="15"/>
                </a:lnTo>
                <a:lnTo>
                  <a:pt x="262" y="15"/>
                </a:lnTo>
                <a:lnTo>
                  <a:pt x="257" y="32"/>
                </a:lnTo>
                <a:lnTo>
                  <a:pt x="251" y="36"/>
                </a:lnTo>
                <a:lnTo>
                  <a:pt x="247" y="40"/>
                </a:lnTo>
                <a:lnTo>
                  <a:pt x="243" y="42"/>
                </a:lnTo>
                <a:lnTo>
                  <a:pt x="243" y="47"/>
                </a:lnTo>
                <a:lnTo>
                  <a:pt x="243" y="57"/>
                </a:lnTo>
                <a:lnTo>
                  <a:pt x="245" y="68"/>
                </a:lnTo>
                <a:lnTo>
                  <a:pt x="247" y="78"/>
                </a:lnTo>
                <a:lnTo>
                  <a:pt x="245" y="85"/>
                </a:lnTo>
                <a:lnTo>
                  <a:pt x="243" y="95"/>
                </a:lnTo>
                <a:lnTo>
                  <a:pt x="247" y="104"/>
                </a:lnTo>
                <a:lnTo>
                  <a:pt x="251" y="119"/>
                </a:lnTo>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8" name="Freeform 65">
            <a:extLst>
              <a:ext uri="{FF2B5EF4-FFF2-40B4-BE49-F238E27FC236}">
                <a16:creationId xmlns:a16="http://schemas.microsoft.com/office/drawing/2014/main" id="{CDF260AE-2A26-C1D4-00BE-2279E23FD899}"/>
              </a:ext>
            </a:extLst>
          </p:cNvPr>
          <p:cNvSpPr>
            <a:spLocks/>
          </p:cNvSpPr>
          <p:nvPr/>
        </p:nvSpPr>
        <p:spPr bwMode="auto">
          <a:xfrm>
            <a:off x="7116185" y="2660627"/>
            <a:ext cx="52454" cy="134224"/>
          </a:xfrm>
          <a:custGeom>
            <a:avLst/>
            <a:gdLst>
              <a:gd name="T0" fmla="*/ 0 w 41"/>
              <a:gd name="T1" fmla="*/ 2147483647 h 100"/>
              <a:gd name="T2" fmla="*/ 0 w 41"/>
              <a:gd name="T3" fmla="*/ 2147483647 h 100"/>
              <a:gd name="T4" fmla="*/ 2147483647 w 41"/>
              <a:gd name="T5" fmla="*/ 2147483647 h 100"/>
              <a:gd name="T6" fmla="*/ 2147483647 w 41"/>
              <a:gd name="T7" fmla="*/ 2147483647 h 100"/>
              <a:gd name="T8" fmla="*/ 2147483647 w 41"/>
              <a:gd name="T9" fmla="*/ 2147483647 h 100"/>
              <a:gd name="T10" fmla="*/ 2147483647 w 41"/>
              <a:gd name="T11" fmla="*/ 2147483647 h 100"/>
              <a:gd name="T12" fmla="*/ 2147483647 w 41"/>
              <a:gd name="T13" fmla="*/ 2147483647 h 100"/>
              <a:gd name="T14" fmla="*/ 2147483647 w 41"/>
              <a:gd name="T15" fmla="*/ 0 h 100"/>
              <a:gd name="T16" fmla="*/ 2147483647 w 41"/>
              <a:gd name="T17" fmla="*/ 2147483647 h 100"/>
              <a:gd name="T18" fmla="*/ 2147483647 w 41"/>
              <a:gd name="T19" fmla="*/ 2147483647 h 100"/>
              <a:gd name="T20" fmla="*/ 2147483647 w 41"/>
              <a:gd name="T21" fmla="*/ 2147483647 h 100"/>
              <a:gd name="T22" fmla="*/ 2147483647 w 41"/>
              <a:gd name="T23" fmla="*/ 2147483647 h 100"/>
              <a:gd name="T24" fmla="*/ 2147483647 w 41"/>
              <a:gd name="T25" fmla="*/ 2147483647 h 100"/>
              <a:gd name="T26" fmla="*/ 2147483647 w 41"/>
              <a:gd name="T27" fmla="*/ 2147483647 h 100"/>
              <a:gd name="T28" fmla="*/ 2147483647 w 41"/>
              <a:gd name="T29" fmla="*/ 2147483647 h 100"/>
              <a:gd name="T30" fmla="*/ 2147483647 w 41"/>
              <a:gd name="T31" fmla="*/ 2147483647 h 100"/>
              <a:gd name="T32" fmla="*/ 2147483647 w 41"/>
              <a:gd name="T33" fmla="*/ 2147483647 h 100"/>
              <a:gd name="T34" fmla="*/ 2147483647 w 41"/>
              <a:gd name="T35" fmla="*/ 2147483647 h 100"/>
              <a:gd name="T36" fmla="*/ 2147483647 w 41"/>
              <a:gd name="T37" fmla="*/ 2147483647 h 100"/>
              <a:gd name="T38" fmla="*/ 2147483647 w 41"/>
              <a:gd name="T39" fmla="*/ 2147483647 h 100"/>
              <a:gd name="T40" fmla="*/ 2147483647 w 41"/>
              <a:gd name="T41" fmla="*/ 2147483647 h 100"/>
              <a:gd name="T42" fmla="*/ 2147483647 w 41"/>
              <a:gd name="T43" fmla="*/ 2147483647 h 100"/>
              <a:gd name="T44" fmla="*/ 2147483647 w 41"/>
              <a:gd name="T45" fmla="*/ 2147483647 h 100"/>
              <a:gd name="T46" fmla="*/ 2147483647 w 41"/>
              <a:gd name="T47" fmla="*/ 2147483647 h 100"/>
              <a:gd name="T48" fmla="*/ 2147483647 w 41"/>
              <a:gd name="T49" fmla="*/ 2147483647 h 100"/>
              <a:gd name="T50" fmla="*/ 2147483647 w 41"/>
              <a:gd name="T51" fmla="*/ 2147483647 h 100"/>
              <a:gd name="T52" fmla="*/ 2147483647 w 41"/>
              <a:gd name="T53" fmla="*/ 2147483647 h 100"/>
              <a:gd name="T54" fmla="*/ 2147483647 w 41"/>
              <a:gd name="T55" fmla="*/ 2147483647 h 100"/>
              <a:gd name="T56" fmla="*/ 2147483647 w 41"/>
              <a:gd name="T57" fmla="*/ 2147483647 h 100"/>
              <a:gd name="T58" fmla="*/ 2147483647 w 41"/>
              <a:gd name="T59" fmla="*/ 2147483647 h 100"/>
              <a:gd name="T60" fmla="*/ 2147483647 w 41"/>
              <a:gd name="T61" fmla="*/ 2147483647 h 100"/>
              <a:gd name="T62" fmla="*/ 2147483647 w 41"/>
              <a:gd name="T63" fmla="*/ 2147483647 h 100"/>
              <a:gd name="T64" fmla="*/ 2147483647 w 41"/>
              <a:gd name="T65" fmla="*/ 2147483647 h 100"/>
              <a:gd name="T66" fmla="*/ 2147483647 w 41"/>
              <a:gd name="T67" fmla="*/ 2147483647 h 100"/>
              <a:gd name="T68" fmla="*/ 2147483647 w 41"/>
              <a:gd name="T69" fmla="*/ 2147483647 h 100"/>
              <a:gd name="T70" fmla="*/ 2147483647 w 41"/>
              <a:gd name="T71" fmla="*/ 2147483647 h 100"/>
              <a:gd name="T72" fmla="*/ 2147483647 w 41"/>
              <a:gd name="T73" fmla="*/ 2147483647 h 100"/>
              <a:gd name="T74" fmla="*/ 2147483647 w 41"/>
              <a:gd name="T75" fmla="*/ 2147483647 h 100"/>
              <a:gd name="T76" fmla="*/ 2147483647 w 41"/>
              <a:gd name="T77" fmla="*/ 2147483647 h 100"/>
              <a:gd name="T78" fmla="*/ 2147483647 w 41"/>
              <a:gd name="T79" fmla="*/ 2147483647 h 100"/>
              <a:gd name="T80" fmla="*/ 2147483647 w 41"/>
              <a:gd name="T81" fmla="*/ 2147483647 h 100"/>
              <a:gd name="T82" fmla="*/ 2147483647 w 41"/>
              <a:gd name="T83" fmla="*/ 2147483647 h 100"/>
              <a:gd name="T84" fmla="*/ 2147483647 w 41"/>
              <a:gd name="T85" fmla="*/ 2147483647 h 100"/>
              <a:gd name="T86" fmla="*/ 2147483647 w 41"/>
              <a:gd name="T87" fmla="*/ 2147483647 h 100"/>
              <a:gd name="T88" fmla="*/ 2147483647 w 41"/>
              <a:gd name="T89" fmla="*/ 2147483647 h 100"/>
              <a:gd name="T90" fmla="*/ 2147483647 w 41"/>
              <a:gd name="T91" fmla="*/ 2147483647 h 100"/>
              <a:gd name="T92" fmla="*/ 2147483647 w 41"/>
              <a:gd name="T93" fmla="*/ 2147483647 h 100"/>
              <a:gd name="T94" fmla="*/ 2147483647 w 41"/>
              <a:gd name="T95" fmla="*/ 2147483647 h 100"/>
              <a:gd name="T96" fmla="*/ 0 w 41"/>
              <a:gd name="T97" fmla="*/ 2147483647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 h="100">
                <a:moveTo>
                  <a:pt x="0" y="7"/>
                </a:moveTo>
                <a:lnTo>
                  <a:pt x="0" y="9"/>
                </a:lnTo>
                <a:lnTo>
                  <a:pt x="2" y="11"/>
                </a:lnTo>
                <a:lnTo>
                  <a:pt x="4" y="11"/>
                </a:lnTo>
                <a:lnTo>
                  <a:pt x="6" y="11"/>
                </a:lnTo>
                <a:lnTo>
                  <a:pt x="10" y="7"/>
                </a:lnTo>
                <a:lnTo>
                  <a:pt x="14" y="4"/>
                </a:lnTo>
                <a:lnTo>
                  <a:pt x="39" y="0"/>
                </a:lnTo>
                <a:lnTo>
                  <a:pt x="41" y="13"/>
                </a:lnTo>
                <a:lnTo>
                  <a:pt x="39" y="19"/>
                </a:lnTo>
                <a:lnTo>
                  <a:pt x="38" y="23"/>
                </a:lnTo>
                <a:lnTo>
                  <a:pt x="36" y="24"/>
                </a:lnTo>
                <a:lnTo>
                  <a:pt x="34" y="26"/>
                </a:lnTo>
                <a:lnTo>
                  <a:pt x="34" y="30"/>
                </a:lnTo>
                <a:lnTo>
                  <a:pt x="32" y="34"/>
                </a:lnTo>
                <a:lnTo>
                  <a:pt x="32" y="40"/>
                </a:lnTo>
                <a:lnTo>
                  <a:pt x="30" y="43"/>
                </a:lnTo>
                <a:lnTo>
                  <a:pt x="26" y="49"/>
                </a:lnTo>
                <a:lnTo>
                  <a:pt x="26" y="55"/>
                </a:lnTo>
                <a:lnTo>
                  <a:pt x="24" y="60"/>
                </a:lnTo>
                <a:lnTo>
                  <a:pt x="24" y="62"/>
                </a:lnTo>
                <a:lnTo>
                  <a:pt x="22" y="64"/>
                </a:lnTo>
                <a:lnTo>
                  <a:pt x="18" y="70"/>
                </a:lnTo>
                <a:lnTo>
                  <a:pt x="16" y="77"/>
                </a:lnTo>
                <a:lnTo>
                  <a:pt x="16" y="85"/>
                </a:lnTo>
                <a:lnTo>
                  <a:pt x="16" y="87"/>
                </a:lnTo>
                <a:lnTo>
                  <a:pt x="18" y="89"/>
                </a:lnTo>
                <a:lnTo>
                  <a:pt x="20" y="91"/>
                </a:lnTo>
                <a:lnTo>
                  <a:pt x="20" y="92"/>
                </a:lnTo>
                <a:lnTo>
                  <a:pt x="20" y="94"/>
                </a:lnTo>
                <a:lnTo>
                  <a:pt x="20" y="96"/>
                </a:lnTo>
                <a:lnTo>
                  <a:pt x="18" y="98"/>
                </a:lnTo>
                <a:lnTo>
                  <a:pt x="16" y="100"/>
                </a:lnTo>
                <a:lnTo>
                  <a:pt x="14" y="100"/>
                </a:lnTo>
                <a:lnTo>
                  <a:pt x="12" y="98"/>
                </a:lnTo>
                <a:lnTo>
                  <a:pt x="6" y="96"/>
                </a:lnTo>
                <a:lnTo>
                  <a:pt x="4" y="92"/>
                </a:lnTo>
                <a:lnTo>
                  <a:pt x="4" y="89"/>
                </a:lnTo>
                <a:lnTo>
                  <a:pt x="4" y="83"/>
                </a:lnTo>
                <a:lnTo>
                  <a:pt x="4" y="66"/>
                </a:lnTo>
                <a:lnTo>
                  <a:pt x="6" y="51"/>
                </a:lnTo>
                <a:lnTo>
                  <a:pt x="10" y="40"/>
                </a:lnTo>
                <a:lnTo>
                  <a:pt x="16" y="32"/>
                </a:lnTo>
                <a:lnTo>
                  <a:pt x="18" y="23"/>
                </a:lnTo>
                <a:lnTo>
                  <a:pt x="20" y="19"/>
                </a:lnTo>
                <a:lnTo>
                  <a:pt x="20" y="13"/>
                </a:lnTo>
                <a:lnTo>
                  <a:pt x="18" y="7"/>
                </a:lnTo>
                <a:lnTo>
                  <a:pt x="16" y="4"/>
                </a:lnTo>
                <a:lnTo>
                  <a:pt x="0" y="7"/>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9" name="Freeform 66">
            <a:extLst>
              <a:ext uri="{FF2B5EF4-FFF2-40B4-BE49-F238E27FC236}">
                <a16:creationId xmlns:a16="http://schemas.microsoft.com/office/drawing/2014/main" id="{ADD78E34-EDF0-4DD9-4C22-8FCAD6788095}"/>
              </a:ext>
            </a:extLst>
          </p:cNvPr>
          <p:cNvSpPr>
            <a:spLocks/>
          </p:cNvSpPr>
          <p:nvPr/>
        </p:nvSpPr>
        <p:spPr bwMode="auto">
          <a:xfrm>
            <a:off x="7114596" y="2660627"/>
            <a:ext cx="54042" cy="129940"/>
          </a:xfrm>
          <a:custGeom>
            <a:avLst/>
            <a:gdLst>
              <a:gd name="T0" fmla="*/ 0 w 43"/>
              <a:gd name="T1" fmla="*/ 2147483647 h 98"/>
              <a:gd name="T2" fmla="*/ 2147483647 w 43"/>
              <a:gd name="T3" fmla="*/ 2147483647 h 98"/>
              <a:gd name="T4" fmla="*/ 2147483647 w 43"/>
              <a:gd name="T5" fmla="*/ 2147483647 h 98"/>
              <a:gd name="T6" fmla="*/ 2147483647 w 43"/>
              <a:gd name="T7" fmla="*/ 2147483647 h 98"/>
              <a:gd name="T8" fmla="*/ 2147483647 w 43"/>
              <a:gd name="T9" fmla="*/ 0 h 98"/>
              <a:gd name="T10" fmla="*/ 2147483647 w 43"/>
              <a:gd name="T11" fmla="*/ 2147483647 h 98"/>
              <a:gd name="T12" fmla="*/ 2147483647 w 43"/>
              <a:gd name="T13" fmla="*/ 2147483647 h 98"/>
              <a:gd name="T14" fmla="*/ 2147483647 w 43"/>
              <a:gd name="T15" fmla="*/ 2147483647 h 98"/>
              <a:gd name="T16" fmla="*/ 2147483647 w 43"/>
              <a:gd name="T17" fmla="*/ 2147483647 h 98"/>
              <a:gd name="T18" fmla="*/ 2147483647 w 43"/>
              <a:gd name="T19" fmla="*/ 2147483647 h 98"/>
              <a:gd name="T20" fmla="*/ 2147483647 w 43"/>
              <a:gd name="T21" fmla="*/ 2147483647 h 98"/>
              <a:gd name="T22" fmla="*/ 2147483647 w 43"/>
              <a:gd name="T23" fmla="*/ 2147483647 h 98"/>
              <a:gd name="T24" fmla="*/ 2147483647 w 43"/>
              <a:gd name="T25" fmla="*/ 2147483647 h 98"/>
              <a:gd name="T26" fmla="*/ 2147483647 w 43"/>
              <a:gd name="T27" fmla="*/ 2147483647 h 98"/>
              <a:gd name="T28" fmla="*/ 2147483647 w 43"/>
              <a:gd name="T29" fmla="*/ 2147483647 h 98"/>
              <a:gd name="T30" fmla="*/ 2147483647 w 43"/>
              <a:gd name="T31" fmla="*/ 2147483647 h 98"/>
              <a:gd name="T32" fmla="*/ 2147483647 w 43"/>
              <a:gd name="T33" fmla="*/ 2147483647 h 98"/>
              <a:gd name="T34" fmla="*/ 2147483647 w 43"/>
              <a:gd name="T35" fmla="*/ 2147483647 h 98"/>
              <a:gd name="T36" fmla="*/ 2147483647 w 43"/>
              <a:gd name="T37" fmla="*/ 2147483647 h 98"/>
              <a:gd name="T38" fmla="*/ 2147483647 w 43"/>
              <a:gd name="T39" fmla="*/ 2147483647 h 98"/>
              <a:gd name="T40" fmla="*/ 2147483647 w 43"/>
              <a:gd name="T41" fmla="*/ 2147483647 h 98"/>
              <a:gd name="T42" fmla="*/ 2147483647 w 43"/>
              <a:gd name="T43" fmla="*/ 2147483647 h 98"/>
              <a:gd name="T44" fmla="*/ 2147483647 w 43"/>
              <a:gd name="T45" fmla="*/ 2147483647 h 98"/>
              <a:gd name="T46" fmla="*/ 2147483647 w 43"/>
              <a:gd name="T47" fmla="*/ 2147483647 h 98"/>
              <a:gd name="T48" fmla="*/ 2147483647 w 43"/>
              <a:gd name="T49" fmla="*/ 2147483647 h 98"/>
              <a:gd name="T50" fmla="*/ 2147483647 w 43"/>
              <a:gd name="T51" fmla="*/ 2147483647 h 98"/>
              <a:gd name="T52" fmla="*/ 2147483647 w 43"/>
              <a:gd name="T53" fmla="*/ 2147483647 h 98"/>
              <a:gd name="T54" fmla="*/ 2147483647 w 43"/>
              <a:gd name="T55" fmla="*/ 2147483647 h 98"/>
              <a:gd name="T56" fmla="*/ 2147483647 w 43"/>
              <a:gd name="T57" fmla="*/ 2147483647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 h="98">
                <a:moveTo>
                  <a:pt x="0" y="7"/>
                </a:moveTo>
                <a:lnTo>
                  <a:pt x="4" y="11"/>
                </a:lnTo>
                <a:lnTo>
                  <a:pt x="6" y="11"/>
                </a:lnTo>
                <a:lnTo>
                  <a:pt x="16" y="4"/>
                </a:lnTo>
                <a:lnTo>
                  <a:pt x="41" y="0"/>
                </a:lnTo>
                <a:lnTo>
                  <a:pt x="43" y="13"/>
                </a:lnTo>
                <a:lnTo>
                  <a:pt x="41" y="19"/>
                </a:lnTo>
                <a:lnTo>
                  <a:pt x="38" y="24"/>
                </a:lnTo>
                <a:lnTo>
                  <a:pt x="34" y="34"/>
                </a:lnTo>
                <a:lnTo>
                  <a:pt x="32" y="43"/>
                </a:lnTo>
                <a:lnTo>
                  <a:pt x="28" y="49"/>
                </a:lnTo>
                <a:lnTo>
                  <a:pt x="26" y="55"/>
                </a:lnTo>
                <a:lnTo>
                  <a:pt x="26" y="60"/>
                </a:lnTo>
                <a:lnTo>
                  <a:pt x="24" y="64"/>
                </a:lnTo>
                <a:lnTo>
                  <a:pt x="18" y="77"/>
                </a:lnTo>
                <a:lnTo>
                  <a:pt x="18" y="85"/>
                </a:lnTo>
                <a:lnTo>
                  <a:pt x="20" y="89"/>
                </a:lnTo>
                <a:lnTo>
                  <a:pt x="22" y="92"/>
                </a:lnTo>
                <a:lnTo>
                  <a:pt x="20" y="96"/>
                </a:lnTo>
                <a:lnTo>
                  <a:pt x="12" y="98"/>
                </a:lnTo>
                <a:lnTo>
                  <a:pt x="8" y="96"/>
                </a:lnTo>
                <a:lnTo>
                  <a:pt x="6" y="92"/>
                </a:lnTo>
                <a:lnTo>
                  <a:pt x="6" y="83"/>
                </a:lnTo>
                <a:lnTo>
                  <a:pt x="8" y="51"/>
                </a:lnTo>
                <a:lnTo>
                  <a:pt x="12" y="38"/>
                </a:lnTo>
                <a:lnTo>
                  <a:pt x="18" y="30"/>
                </a:lnTo>
                <a:lnTo>
                  <a:pt x="20" y="23"/>
                </a:lnTo>
                <a:lnTo>
                  <a:pt x="22" y="13"/>
                </a:lnTo>
                <a:lnTo>
                  <a:pt x="16" y="4"/>
                </a:lnTo>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0" name="Freeform 67">
            <a:extLst>
              <a:ext uri="{FF2B5EF4-FFF2-40B4-BE49-F238E27FC236}">
                <a16:creationId xmlns:a16="http://schemas.microsoft.com/office/drawing/2014/main" id="{888973FA-0914-BD7C-8954-30F999D3B21E}"/>
              </a:ext>
            </a:extLst>
          </p:cNvPr>
          <p:cNvSpPr>
            <a:spLocks/>
          </p:cNvSpPr>
          <p:nvPr/>
        </p:nvSpPr>
        <p:spPr bwMode="auto">
          <a:xfrm>
            <a:off x="3268042" y="2180849"/>
            <a:ext cx="586519" cy="772501"/>
          </a:xfrm>
          <a:custGeom>
            <a:avLst/>
            <a:gdLst>
              <a:gd name="T0" fmla="*/ 2147483647 w 474"/>
              <a:gd name="T1" fmla="*/ 2147483647 h 584"/>
              <a:gd name="T2" fmla="*/ 2147483647 w 474"/>
              <a:gd name="T3" fmla="*/ 2147483647 h 584"/>
              <a:gd name="T4" fmla="*/ 2147483647 w 474"/>
              <a:gd name="T5" fmla="*/ 2147483647 h 584"/>
              <a:gd name="T6" fmla="*/ 2147483647 w 474"/>
              <a:gd name="T7" fmla="*/ 2147483647 h 584"/>
              <a:gd name="T8" fmla="*/ 2147483647 w 474"/>
              <a:gd name="T9" fmla="*/ 0 h 584"/>
              <a:gd name="T10" fmla="*/ 0 w 474"/>
              <a:gd name="T11" fmla="*/ 2147483647 h 584"/>
              <a:gd name="T12" fmla="*/ 2147483647 w 474"/>
              <a:gd name="T13" fmla="*/ 2147483647 h 584"/>
              <a:gd name="T14" fmla="*/ 2147483647 w 474"/>
              <a:gd name="T15" fmla="*/ 2147483647 h 584"/>
              <a:gd name="T16" fmla="*/ 2147483647 w 474"/>
              <a:gd name="T17" fmla="*/ 2147483647 h 584"/>
              <a:gd name="T18" fmla="*/ 2147483647 w 474"/>
              <a:gd name="T19" fmla="*/ 2147483647 h 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4" h="584">
                <a:moveTo>
                  <a:pt x="472" y="174"/>
                </a:moveTo>
                <a:lnTo>
                  <a:pt x="394" y="161"/>
                </a:lnTo>
                <a:lnTo>
                  <a:pt x="323" y="147"/>
                </a:lnTo>
                <a:lnTo>
                  <a:pt x="337" y="49"/>
                </a:lnTo>
                <a:lnTo>
                  <a:pt x="106" y="0"/>
                </a:lnTo>
                <a:lnTo>
                  <a:pt x="0" y="510"/>
                </a:lnTo>
                <a:lnTo>
                  <a:pt x="415" y="584"/>
                </a:lnTo>
                <a:lnTo>
                  <a:pt x="474" y="178"/>
                </a:lnTo>
                <a:lnTo>
                  <a:pt x="474" y="174"/>
                </a:lnTo>
                <a:lnTo>
                  <a:pt x="472" y="174"/>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1" name="Freeform 68">
            <a:extLst>
              <a:ext uri="{FF2B5EF4-FFF2-40B4-BE49-F238E27FC236}">
                <a16:creationId xmlns:a16="http://schemas.microsoft.com/office/drawing/2014/main" id="{87B826F2-779B-B51B-30BF-3F3534A403F3}"/>
              </a:ext>
            </a:extLst>
          </p:cNvPr>
          <p:cNvSpPr>
            <a:spLocks/>
          </p:cNvSpPr>
          <p:nvPr/>
        </p:nvSpPr>
        <p:spPr bwMode="auto">
          <a:xfrm>
            <a:off x="2741922" y="2040913"/>
            <a:ext cx="658047" cy="1059510"/>
          </a:xfrm>
          <a:custGeom>
            <a:avLst/>
            <a:gdLst>
              <a:gd name="T0" fmla="*/ 2147483647 w 529"/>
              <a:gd name="T1" fmla="*/ 2147483647 h 800"/>
              <a:gd name="T2" fmla="*/ 2147483647 w 529"/>
              <a:gd name="T3" fmla="*/ 2147483647 h 800"/>
              <a:gd name="T4" fmla="*/ 2147483647 w 529"/>
              <a:gd name="T5" fmla="*/ 2147483647 h 800"/>
              <a:gd name="T6" fmla="*/ 2147483647 w 529"/>
              <a:gd name="T7" fmla="*/ 2147483647 h 800"/>
              <a:gd name="T8" fmla="*/ 2147483647 w 529"/>
              <a:gd name="T9" fmla="*/ 2147483647 h 800"/>
              <a:gd name="T10" fmla="*/ 2147483647 w 529"/>
              <a:gd name="T11" fmla="*/ 2147483647 h 800"/>
              <a:gd name="T12" fmla="*/ 2147483647 w 529"/>
              <a:gd name="T13" fmla="*/ 2147483647 h 800"/>
              <a:gd name="T14" fmla="*/ 2147483647 w 529"/>
              <a:gd name="T15" fmla="*/ 2147483647 h 800"/>
              <a:gd name="T16" fmla="*/ 2147483647 w 529"/>
              <a:gd name="T17" fmla="*/ 0 h 800"/>
              <a:gd name="T18" fmla="*/ 0 w 529"/>
              <a:gd name="T19" fmla="*/ 2147483647 h 800"/>
              <a:gd name="T20" fmla="*/ 2147483647 w 529"/>
              <a:gd name="T21" fmla="*/ 2147483647 h 800"/>
              <a:gd name="T22" fmla="*/ 2147483647 w 529"/>
              <a:gd name="T23" fmla="*/ 2147483647 h 800"/>
              <a:gd name="T24" fmla="*/ 2147483647 w 529"/>
              <a:gd name="T25" fmla="*/ 2147483647 h 800"/>
              <a:gd name="T26" fmla="*/ 2147483647 w 529"/>
              <a:gd name="T27" fmla="*/ 2147483647 h 800"/>
              <a:gd name="T28" fmla="*/ 2147483647 w 529"/>
              <a:gd name="T29" fmla="*/ 2147483647 h 800"/>
              <a:gd name="T30" fmla="*/ 2147483647 w 529"/>
              <a:gd name="T31" fmla="*/ 2147483647 h 800"/>
              <a:gd name="T32" fmla="*/ 2147483647 w 529"/>
              <a:gd name="T33" fmla="*/ 2147483647 h 800"/>
              <a:gd name="T34" fmla="*/ 2147483647 w 529"/>
              <a:gd name="T35" fmla="*/ 2147483647 h 800"/>
              <a:gd name="T36" fmla="*/ 2147483647 w 529"/>
              <a:gd name="T37" fmla="*/ 2147483647 h 800"/>
              <a:gd name="T38" fmla="*/ 2147483647 w 529"/>
              <a:gd name="T39" fmla="*/ 2147483647 h 800"/>
              <a:gd name="T40" fmla="*/ 2147483647 w 529"/>
              <a:gd name="T41" fmla="*/ 2147483647 h 800"/>
              <a:gd name="T42" fmla="*/ 2147483647 w 529"/>
              <a:gd name="T43" fmla="*/ 2147483647 h 800"/>
              <a:gd name="T44" fmla="*/ 2147483647 w 529"/>
              <a:gd name="T45" fmla="*/ 2147483647 h 800"/>
              <a:gd name="T46" fmla="*/ 2147483647 w 529"/>
              <a:gd name="T47" fmla="*/ 2147483647 h 800"/>
              <a:gd name="T48" fmla="*/ 2147483647 w 529"/>
              <a:gd name="T49" fmla="*/ 2147483647 h 800"/>
              <a:gd name="T50" fmla="*/ 2147483647 w 529"/>
              <a:gd name="T51" fmla="*/ 2147483647 h 800"/>
              <a:gd name="T52" fmla="*/ 2147483647 w 529"/>
              <a:gd name="T53" fmla="*/ 2147483647 h 8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9" h="800">
                <a:moveTo>
                  <a:pt x="392" y="715"/>
                </a:moveTo>
                <a:lnTo>
                  <a:pt x="394" y="716"/>
                </a:lnTo>
                <a:lnTo>
                  <a:pt x="398" y="715"/>
                </a:lnTo>
                <a:lnTo>
                  <a:pt x="402" y="711"/>
                </a:lnTo>
                <a:lnTo>
                  <a:pt x="406" y="705"/>
                </a:lnTo>
                <a:lnTo>
                  <a:pt x="423" y="616"/>
                </a:lnTo>
                <a:lnTo>
                  <a:pt x="529" y="106"/>
                </a:lnTo>
                <a:lnTo>
                  <a:pt x="310" y="57"/>
                </a:lnTo>
                <a:lnTo>
                  <a:pt x="75" y="0"/>
                </a:lnTo>
                <a:lnTo>
                  <a:pt x="0" y="299"/>
                </a:lnTo>
                <a:lnTo>
                  <a:pt x="337" y="800"/>
                </a:lnTo>
                <a:lnTo>
                  <a:pt x="341" y="796"/>
                </a:lnTo>
                <a:lnTo>
                  <a:pt x="343" y="794"/>
                </a:lnTo>
                <a:lnTo>
                  <a:pt x="345" y="790"/>
                </a:lnTo>
                <a:lnTo>
                  <a:pt x="345" y="783"/>
                </a:lnTo>
                <a:lnTo>
                  <a:pt x="347" y="769"/>
                </a:lnTo>
                <a:lnTo>
                  <a:pt x="351" y="722"/>
                </a:lnTo>
                <a:lnTo>
                  <a:pt x="351" y="718"/>
                </a:lnTo>
                <a:lnTo>
                  <a:pt x="353" y="715"/>
                </a:lnTo>
                <a:lnTo>
                  <a:pt x="359" y="715"/>
                </a:lnTo>
                <a:lnTo>
                  <a:pt x="367" y="715"/>
                </a:lnTo>
                <a:lnTo>
                  <a:pt x="371" y="711"/>
                </a:lnTo>
                <a:lnTo>
                  <a:pt x="378" y="707"/>
                </a:lnTo>
                <a:lnTo>
                  <a:pt x="380" y="707"/>
                </a:lnTo>
                <a:lnTo>
                  <a:pt x="384" y="707"/>
                </a:lnTo>
                <a:lnTo>
                  <a:pt x="388" y="711"/>
                </a:lnTo>
                <a:lnTo>
                  <a:pt x="392" y="715"/>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2" name="Freeform 69">
            <a:extLst>
              <a:ext uri="{FF2B5EF4-FFF2-40B4-BE49-F238E27FC236}">
                <a16:creationId xmlns:a16="http://schemas.microsoft.com/office/drawing/2014/main" id="{E1A6CB7D-C66C-2417-A3E7-1215FA86B9E5}"/>
              </a:ext>
            </a:extLst>
          </p:cNvPr>
          <p:cNvSpPr>
            <a:spLocks/>
          </p:cNvSpPr>
          <p:nvPr/>
        </p:nvSpPr>
        <p:spPr bwMode="auto">
          <a:xfrm>
            <a:off x="2741922" y="2040913"/>
            <a:ext cx="658047" cy="1059510"/>
          </a:xfrm>
          <a:custGeom>
            <a:avLst/>
            <a:gdLst>
              <a:gd name="T0" fmla="*/ 2147483647 w 529"/>
              <a:gd name="T1" fmla="*/ 2147483647 h 800"/>
              <a:gd name="T2" fmla="*/ 2147483647 w 529"/>
              <a:gd name="T3" fmla="*/ 2147483647 h 800"/>
              <a:gd name="T4" fmla="*/ 2147483647 w 529"/>
              <a:gd name="T5" fmla="*/ 2147483647 h 800"/>
              <a:gd name="T6" fmla="*/ 2147483647 w 529"/>
              <a:gd name="T7" fmla="*/ 2147483647 h 800"/>
              <a:gd name="T8" fmla="*/ 2147483647 w 529"/>
              <a:gd name="T9" fmla="*/ 2147483647 h 800"/>
              <a:gd name="T10" fmla="*/ 2147483647 w 529"/>
              <a:gd name="T11" fmla="*/ 2147483647 h 800"/>
              <a:gd name="T12" fmla="*/ 2147483647 w 529"/>
              <a:gd name="T13" fmla="*/ 2147483647 h 800"/>
              <a:gd name="T14" fmla="*/ 2147483647 w 529"/>
              <a:gd name="T15" fmla="*/ 2147483647 h 800"/>
              <a:gd name="T16" fmla="*/ 2147483647 w 529"/>
              <a:gd name="T17" fmla="*/ 0 h 800"/>
              <a:gd name="T18" fmla="*/ 0 w 529"/>
              <a:gd name="T19" fmla="*/ 2147483647 h 800"/>
              <a:gd name="T20" fmla="*/ 2147483647 w 529"/>
              <a:gd name="T21" fmla="*/ 2147483647 h 800"/>
              <a:gd name="T22" fmla="*/ 2147483647 w 529"/>
              <a:gd name="T23" fmla="*/ 2147483647 h 800"/>
              <a:gd name="T24" fmla="*/ 2147483647 w 529"/>
              <a:gd name="T25" fmla="*/ 2147483647 h 800"/>
              <a:gd name="T26" fmla="*/ 2147483647 w 529"/>
              <a:gd name="T27" fmla="*/ 2147483647 h 800"/>
              <a:gd name="T28" fmla="*/ 2147483647 w 529"/>
              <a:gd name="T29" fmla="*/ 2147483647 h 800"/>
              <a:gd name="T30" fmla="*/ 2147483647 w 529"/>
              <a:gd name="T31" fmla="*/ 2147483647 h 800"/>
              <a:gd name="T32" fmla="*/ 2147483647 w 529"/>
              <a:gd name="T33" fmla="*/ 2147483647 h 800"/>
              <a:gd name="T34" fmla="*/ 2147483647 w 529"/>
              <a:gd name="T35" fmla="*/ 2147483647 h 800"/>
              <a:gd name="T36" fmla="*/ 2147483647 w 529"/>
              <a:gd name="T37" fmla="*/ 2147483647 h 800"/>
              <a:gd name="T38" fmla="*/ 2147483647 w 529"/>
              <a:gd name="T39" fmla="*/ 2147483647 h 800"/>
              <a:gd name="T40" fmla="*/ 2147483647 w 529"/>
              <a:gd name="T41" fmla="*/ 2147483647 h 800"/>
              <a:gd name="T42" fmla="*/ 2147483647 w 529"/>
              <a:gd name="T43" fmla="*/ 2147483647 h 800"/>
              <a:gd name="T44" fmla="*/ 2147483647 w 529"/>
              <a:gd name="T45" fmla="*/ 2147483647 h 800"/>
              <a:gd name="T46" fmla="*/ 2147483647 w 529"/>
              <a:gd name="T47" fmla="*/ 2147483647 h 800"/>
              <a:gd name="T48" fmla="*/ 2147483647 w 529"/>
              <a:gd name="T49" fmla="*/ 2147483647 h 800"/>
              <a:gd name="T50" fmla="*/ 2147483647 w 529"/>
              <a:gd name="T51" fmla="*/ 2147483647 h 800"/>
              <a:gd name="T52" fmla="*/ 2147483647 w 529"/>
              <a:gd name="T53" fmla="*/ 2147483647 h 8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9" h="800">
                <a:moveTo>
                  <a:pt x="392" y="715"/>
                </a:moveTo>
                <a:lnTo>
                  <a:pt x="394" y="716"/>
                </a:lnTo>
                <a:lnTo>
                  <a:pt x="398" y="715"/>
                </a:lnTo>
                <a:lnTo>
                  <a:pt x="402" y="711"/>
                </a:lnTo>
                <a:lnTo>
                  <a:pt x="406" y="705"/>
                </a:lnTo>
                <a:lnTo>
                  <a:pt x="423" y="616"/>
                </a:lnTo>
                <a:lnTo>
                  <a:pt x="529" y="106"/>
                </a:lnTo>
                <a:lnTo>
                  <a:pt x="310" y="57"/>
                </a:lnTo>
                <a:lnTo>
                  <a:pt x="75" y="0"/>
                </a:lnTo>
                <a:lnTo>
                  <a:pt x="0" y="299"/>
                </a:lnTo>
                <a:lnTo>
                  <a:pt x="337" y="800"/>
                </a:lnTo>
                <a:lnTo>
                  <a:pt x="341" y="796"/>
                </a:lnTo>
                <a:lnTo>
                  <a:pt x="343" y="794"/>
                </a:lnTo>
                <a:lnTo>
                  <a:pt x="345" y="790"/>
                </a:lnTo>
                <a:lnTo>
                  <a:pt x="345" y="783"/>
                </a:lnTo>
                <a:lnTo>
                  <a:pt x="347" y="769"/>
                </a:lnTo>
                <a:lnTo>
                  <a:pt x="351" y="722"/>
                </a:lnTo>
                <a:lnTo>
                  <a:pt x="351" y="718"/>
                </a:lnTo>
                <a:lnTo>
                  <a:pt x="353" y="715"/>
                </a:lnTo>
                <a:lnTo>
                  <a:pt x="359" y="715"/>
                </a:lnTo>
                <a:lnTo>
                  <a:pt x="367" y="715"/>
                </a:lnTo>
                <a:lnTo>
                  <a:pt x="371" y="711"/>
                </a:lnTo>
                <a:lnTo>
                  <a:pt x="378" y="707"/>
                </a:lnTo>
                <a:lnTo>
                  <a:pt x="380" y="707"/>
                </a:lnTo>
                <a:lnTo>
                  <a:pt x="384" y="707"/>
                </a:lnTo>
                <a:lnTo>
                  <a:pt x="388" y="711"/>
                </a:lnTo>
                <a:lnTo>
                  <a:pt x="392" y="715"/>
                </a:lnTo>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3" name="Freeform 70">
            <a:extLst>
              <a:ext uri="{FF2B5EF4-FFF2-40B4-BE49-F238E27FC236}">
                <a16:creationId xmlns:a16="http://schemas.microsoft.com/office/drawing/2014/main" id="{CA0A4A3D-1B89-BD90-1413-3A193B06B40C}"/>
              </a:ext>
            </a:extLst>
          </p:cNvPr>
          <p:cNvSpPr>
            <a:spLocks/>
          </p:cNvSpPr>
          <p:nvPr/>
        </p:nvSpPr>
        <p:spPr bwMode="auto">
          <a:xfrm>
            <a:off x="3084988" y="2847684"/>
            <a:ext cx="707320" cy="859603"/>
          </a:xfrm>
          <a:custGeom>
            <a:avLst/>
            <a:gdLst>
              <a:gd name="T0" fmla="*/ 2147483647 w 569"/>
              <a:gd name="T1" fmla="*/ 2147483647 h 649"/>
              <a:gd name="T2" fmla="*/ 2147483647 w 569"/>
              <a:gd name="T3" fmla="*/ 2147483647 h 649"/>
              <a:gd name="T4" fmla="*/ 2147483647 w 569"/>
              <a:gd name="T5" fmla="*/ 0 h 649"/>
              <a:gd name="T6" fmla="*/ 2147483647 w 569"/>
              <a:gd name="T7" fmla="*/ 2147483647 h 649"/>
              <a:gd name="T8" fmla="*/ 2147483647 w 569"/>
              <a:gd name="T9" fmla="*/ 2147483647 h 649"/>
              <a:gd name="T10" fmla="*/ 2147483647 w 569"/>
              <a:gd name="T11" fmla="*/ 2147483647 h 649"/>
              <a:gd name="T12" fmla="*/ 2147483647 w 569"/>
              <a:gd name="T13" fmla="*/ 2147483647 h 649"/>
              <a:gd name="T14" fmla="*/ 2147483647 w 569"/>
              <a:gd name="T15" fmla="*/ 2147483647 h 649"/>
              <a:gd name="T16" fmla="*/ 2147483647 w 569"/>
              <a:gd name="T17" fmla="*/ 2147483647 h 649"/>
              <a:gd name="T18" fmla="*/ 2147483647 w 569"/>
              <a:gd name="T19" fmla="*/ 2147483647 h 649"/>
              <a:gd name="T20" fmla="*/ 2147483647 w 569"/>
              <a:gd name="T21" fmla="*/ 2147483647 h 649"/>
              <a:gd name="T22" fmla="*/ 2147483647 w 569"/>
              <a:gd name="T23" fmla="*/ 2147483647 h 649"/>
              <a:gd name="T24" fmla="*/ 2147483647 w 569"/>
              <a:gd name="T25" fmla="*/ 2147483647 h 649"/>
              <a:gd name="T26" fmla="*/ 2147483647 w 569"/>
              <a:gd name="T27" fmla="*/ 2147483647 h 649"/>
              <a:gd name="T28" fmla="*/ 2147483647 w 569"/>
              <a:gd name="T29" fmla="*/ 2147483647 h 649"/>
              <a:gd name="T30" fmla="*/ 2147483647 w 569"/>
              <a:gd name="T31" fmla="*/ 2147483647 h 649"/>
              <a:gd name="T32" fmla="*/ 2147483647 w 569"/>
              <a:gd name="T33" fmla="*/ 2147483647 h 649"/>
              <a:gd name="T34" fmla="*/ 2147483647 w 569"/>
              <a:gd name="T35" fmla="*/ 2147483647 h 649"/>
              <a:gd name="T36" fmla="*/ 2147483647 w 569"/>
              <a:gd name="T37" fmla="*/ 2147483647 h 649"/>
              <a:gd name="T38" fmla="*/ 2147483647 w 569"/>
              <a:gd name="T39" fmla="*/ 2147483647 h 649"/>
              <a:gd name="T40" fmla="*/ 2147483647 w 569"/>
              <a:gd name="T41" fmla="*/ 2147483647 h 649"/>
              <a:gd name="T42" fmla="*/ 2147483647 w 569"/>
              <a:gd name="T43" fmla="*/ 2147483647 h 649"/>
              <a:gd name="T44" fmla="*/ 2147483647 w 569"/>
              <a:gd name="T45" fmla="*/ 2147483647 h 649"/>
              <a:gd name="T46" fmla="*/ 2147483647 w 569"/>
              <a:gd name="T47" fmla="*/ 2147483647 h 649"/>
              <a:gd name="T48" fmla="*/ 2147483647 w 569"/>
              <a:gd name="T49" fmla="*/ 2147483647 h 649"/>
              <a:gd name="T50" fmla="*/ 2147483647 w 569"/>
              <a:gd name="T51" fmla="*/ 2147483647 h 649"/>
              <a:gd name="T52" fmla="*/ 2147483647 w 569"/>
              <a:gd name="T53" fmla="*/ 2147483647 h 649"/>
              <a:gd name="T54" fmla="*/ 2147483647 w 569"/>
              <a:gd name="T55" fmla="*/ 2147483647 h 649"/>
              <a:gd name="T56" fmla="*/ 2147483647 w 569"/>
              <a:gd name="T57" fmla="*/ 2147483647 h 649"/>
              <a:gd name="T58" fmla="*/ 2147483647 w 569"/>
              <a:gd name="T59" fmla="*/ 2147483647 h 649"/>
              <a:gd name="T60" fmla="*/ 2147483647 w 569"/>
              <a:gd name="T61" fmla="*/ 2147483647 h 649"/>
              <a:gd name="T62" fmla="*/ 2147483647 w 569"/>
              <a:gd name="T63" fmla="*/ 2147483647 h 649"/>
              <a:gd name="T64" fmla="*/ 2147483647 w 569"/>
              <a:gd name="T65" fmla="*/ 2147483647 h 649"/>
              <a:gd name="T66" fmla="*/ 2147483647 w 569"/>
              <a:gd name="T67" fmla="*/ 2147483647 h 649"/>
              <a:gd name="T68" fmla="*/ 2147483647 w 569"/>
              <a:gd name="T69" fmla="*/ 2147483647 h 649"/>
              <a:gd name="T70" fmla="*/ 2147483647 w 569"/>
              <a:gd name="T71" fmla="*/ 2147483647 h 649"/>
              <a:gd name="T72" fmla="*/ 2147483647 w 569"/>
              <a:gd name="T73" fmla="*/ 2147483647 h 649"/>
              <a:gd name="T74" fmla="*/ 2147483647 w 569"/>
              <a:gd name="T75" fmla="*/ 2147483647 h 649"/>
              <a:gd name="T76" fmla="*/ 2147483647 w 569"/>
              <a:gd name="T77" fmla="*/ 2147483647 h 649"/>
              <a:gd name="T78" fmla="*/ 2147483647 w 569"/>
              <a:gd name="T79" fmla="*/ 2147483647 h 649"/>
              <a:gd name="T80" fmla="*/ 2147483647 w 569"/>
              <a:gd name="T81" fmla="*/ 2147483647 h 649"/>
              <a:gd name="T82" fmla="*/ 2147483647 w 569"/>
              <a:gd name="T83" fmla="*/ 2147483647 h 649"/>
              <a:gd name="T84" fmla="*/ 2147483647 w 569"/>
              <a:gd name="T85" fmla="*/ 2147483647 h 649"/>
              <a:gd name="T86" fmla="*/ 2147483647 w 569"/>
              <a:gd name="T87" fmla="*/ 2147483647 h 649"/>
              <a:gd name="T88" fmla="*/ 2147483647 w 569"/>
              <a:gd name="T89" fmla="*/ 2147483647 h 649"/>
              <a:gd name="T90" fmla="*/ 2147483647 w 569"/>
              <a:gd name="T91" fmla="*/ 2147483647 h 649"/>
              <a:gd name="T92" fmla="*/ 2147483647 w 569"/>
              <a:gd name="T93" fmla="*/ 2147483647 h 649"/>
              <a:gd name="T94" fmla="*/ 0 w 569"/>
              <a:gd name="T95" fmla="*/ 2147483647 h 649"/>
              <a:gd name="T96" fmla="*/ 2147483647 w 569"/>
              <a:gd name="T97" fmla="*/ 2147483647 h 649"/>
              <a:gd name="T98" fmla="*/ 2147483647 w 569"/>
              <a:gd name="T99" fmla="*/ 2147483647 h 6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69" h="649">
                <a:moveTo>
                  <a:pt x="487" y="649"/>
                </a:moveTo>
                <a:lnTo>
                  <a:pt x="569" y="74"/>
                </a:lnTo>
                <a:lnTo>
                  <a:pt x="154" y="0"/>
                </a:lnTo>
                <a:lnTo>
                  <a:pt x="137" y="89"/>
                </a:lnTo>
                <a:lnTo>
                  <a:pt x="129" y="99"/>
                </a:lnTo>
                <a:lnTo>
                  <a:pt x="125" y="100"/>
                </a:lnTo>
                <a:lnTo>
                  <a:pt x="123" y="99"/>
                </a:lnTo>
                <a:lnTo>
                  <a:pt x="119" y="93"/>
                </a:lnTo>
                <a:lnTo>
                  <a:pt x="115" y="91"/>
                </a:lnTo>
                <a:lnTo>
                  <a:pt x="107" y="91"/>
                </a:lnTo>
                <a:lnTo>
                  <a:pt x="96" y="99"/>
                </a:lnTo>
                <a:lnTo>
                  <a:pt x="84" y="99"/>
                </a:lnTo>
                <a:lnTo>
                  <a:pt x="80" y="106"/>
                </a:lnTo>
                <a:lnTo>
                  <a:pt x="76" y="174"/>
                </a:lnTo>
                <a:lnTo>
                  <a:pt x="72" y="180"/>
                </a:lnTo>
                <a:lnTo>
                  <a:pt x="66" y="184"/>
                </a:lnTo>
                <a:lnTo>
                  <a:pt x="64" y="193"/>
                </a:lnTo>
                <a:lnTo>
                  <a:pt x="66" y="204"/>
                </a:lnTo>
                <a:lnTo>
                  <a:pt x="72" y="218"/>
                </a:lnTo>
                <a:lnTo>
                  <a:pt x="78" y="227"/>
                </a:lnTo>
                <a:lnTo>
                  <a:pt x="80" y="237"/>
                </a:lnTo>
                <a:lnTo>
                  <a:pt x="80" y="248"/>
                </a:lnTo>
                <a:lnTo>
                  <a:pt x="82" y="255"/>
                </a:lnTo>
                <a:lnTo>
                  <a:pt x="86" y="259"/>
                </a:lnTo>
                <a:lnTo>
                  <a:pt x="88" y="263"/>
                </a:lnTo>
                <a:lnTo>
                  <a:pt x="88" y="271"/>
                </a:lnTo>
                <a:lnTo>
                  <a:pt x="80" y="280"/>
                </a:lnTo>
                <a:lnTo>
                  <a:pt x="68" y="288"/>
                </a:lnTo>
                <a:lnTo>
                  <a:pt x="58" y="297"/>
                </a:lnTo>
                <a:lnTo>
                  <a:pt x="55" y="307"/>
                </a:lnTo>
                <a:lnTo>
                  <a:pt x="53" y="316"/>
                </a:lnTo>
                <a:lnTo>
                  <a:pt x="51" y="325"/>
                </a:lnTo>
                <a:lnTo>
                  <a:pt x="47" y="331"/>
                </a:lnTo>
                <a:lnTo>
                  <a:pt x="31" y="344"/>
                </a:lnTo>
                <a:lnTo>
                  <a:pt x="25" y="352"/>
                </a:lnTo>
                <a:lnTo>
                  <a:pt x="25" y="359"/>
                </a:lnTo>
                <a:lnTo>
                  <a:pt x="29" y="367"/>
                </a:lnTo>
                <a:lnTo>
                  <a:pt x="27" y="373"/>
                </a:lnTo>
                <a:lnTo>
                  <a:pt x="21" y="382"/>
                </a:lnTo>
                <a:lnTo>
                  <a:pt x="25" y="386"/>
                </a:lnTo>
                <a:lnTo>
                  <a:pt x="31" y="390"/>
                </a:lnTo>
                <a:lnTo>
                  <a:pt x="37" y="393"/>
                </a:lnTo>
                <a:lnTo>
                  <a:pt x="39" y="401"/>
                </a:lnTo>
                <a:lnTo>
                  <a:pt x="37" y="409"/>
                </a:lnTo>
                <a:lnTo>
                  <a:pt x="31" y="414"/>
                </a:lnTo>
                <a:lnTo>
                  <a:pt x="23" y="418"/>
                </a:lnTo>
                <a:lnTo>
                  <a:pt x="11" y="420"/>
                </a:lnTo>
                <a:lnTo>
                  <a:pt x="0" y="439"/>
                </a:lnTo>
                <a:lnTo>
                  <a:pt x="299" y="624"/>
                </a:lnTo>
                <a:lnTo>
                  <a:pt x="487" y="649"/>
                </a:lnTo>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4" name="Freeform 71">
            <a:extLst>
              <a:ext uri="{FF2B5EF4-FFF2-40B4-BE49-F238E27FC236}">
                <a16:creationId xmlns:a16="http://schemas.microsoft.com/office/drawing/2014/main" id="{B2C3901E-1EA1-98C9-D2CF-7FA6ED00019B}"/>
              </a:ext>
            </a:extLst>
          </p:cNvPr>
          <p:cNvSpPr>
            <a:spLocks/>
          </p:cNvSpPr>
          <p:nvPr/>
        </p:nvSpPr>
        <p:spPr bwMode="auto">
          <a:xfrm>
            <a:off x="2385877" y="1922397"/>
            <a:ext cx="802690" cy="1489311"/>
          </a:xfrm>
          <a:custGeom>
            <a:avLst/>
            <a:gdLst>
              <a:gd name="T0" fmla="*/ 2147483647 w 646"/>
              <a:gd name="T1" fmla="*/ 2147483647 h 1125"/>
              <a:gd name="T2" fmla="*/ 2147483647 w 646"/>
              <a:gd name="T3" fmla="*/ 2147483647 h 1125"/>
              <a:gd name="T4" fmla="*/ 2147483647 w 646"/>
              <a:gd name="T5" fmla="*/ 2147483647 h 1125"/>
              <a:gd name="T6" fmla="*/ 2147483647 w 646"/>
              <a:gd name="T7" fmla="*/ 2147483647 h 1125"/>
              <a:gd name="T8" fmla="*/ 2147483647 w 646"/>
              <a:gd name="T9" fmla="*/ 2147483647 h 1125"/>
              <a:gd name="T10" fmla="*/ 2147483647 w 646"/>
              <a:gd name="T11" fmla="*/ 2147483647 h 1125"/>
              <a:gd name="T12" fmla="*/ 2147483647 w 646"/>
              <a:gd name="T13" fmla="*/ 2147483647 h 1125"/>
              <a:gd name="T14" fmla="*/ 2147483647 w 646"/>
              <a:gd name="T15" fmla="*/ 2147483647 h 1125"/>
              <a:gd name="T16" fmla="*/ 2147483647 w 646"/>
              <a:gd name="T17" fmla="*/ 2147483647 h 1125"/>
              <a:gd name="T18" fmla="*/ 2147483647 w 646"/>
              <a:gd name="T19" fmla="*/ 2147483647 h 1125"/>
              <a:gd name="T20" fmla="*/ 2147483647 w 646"/>
              <a:gd name="T21" fmla="*/ 2147483647 h 1125"/>
              <a:gd name="T22" fmla="*/ 2147483647 w 646"/>
              <a:gd name="T23" fmla="*/ 2147483647 h 1125"/>
              <a:gd name="T24" fmla="*/ 2147483647 w 646"/>
              <a:gd name="T25" fmla="*/ 2147483647 h 1125"/>
              <a:gd name="T26" fmla="*/ 2147483647 w 646"/>
              <a:gd name="T27" fmla="*/ 2147483647 h 1125"/>
              <a:gd name="T28" fmla="*/ 2147483647 w 646"/>
              <a:gd name="T29" fmla="*/ 2147483647 h 1125"/>
              <a:gd name="T30" fmla="*/ 2147483647 w 646"/>
              <a:gd name="T31" fmla="*/ 2147483647 h 1125"/>
              <a:gd name="T32" fmla="*/ 2147483647 w 646"/>
              <a:gd name="T33" fmla="*/ 2147483647 h 1125"/>
              <a:gd name="T34" fmla="*/ 2147483647 w 646"/>
              <a:gd name="T35" fmla="*/ 2147483647 h 1125"/>
              <a:gd name="T36" fmla="*/ 2147483647 w 646"/>
              <a:gd name="T37" fmla="*/ 2147483647 h 1125"/>
              <a:gd name="T38" fmla="*/ 2147483647 w 646"/>
              <a:gd name="T39" fmla="*/ 2147483647 h 1125"/>
              <a:gd name="T40" fmla="*/ 2147483647 w 646"/>
              <a:gd name="T41" fmla="*/ 2147483647 h 1125"/>
              <a:gd name="T42" fmla="*/ 2147483647 w 646"/>
              <a:gd name="T43" fmla="*/ 2147483647 h 1125"/>
              <a:gd name="T44" fmla="*/ 2147483647 w 646"/>
              <a:gd name="T45" fmla="*/ 2147483647 h 1125"/>
              <a:gd name="T46" fmla="*/ 2147483647 w 646"/>
              <a:gd name="T47" fmla="*/ 2147483647 h 1125"/>
              <a:gd name="T48" fmla="*/ 2147483647 w 646"/>
              <a:gd name="T49" fmla="*/ 2147483647 h 1125"/>
              <a:gd name="T50" fmla="*/ 2147483647 w 646"/>
              <a:gd name="T51" fmla="*/ 2147483647 h 1125"/>
              <a:gd name="T52" fmla="*/ 2147483647 w 646"/>
              <a:gd name="T53" fmla="*/ 2147483647 h 1125"/>
              <a:gd name="T54" fmla="*/ 2147483647 w 646"/>
              <a:gd name="T55" fmla="*/ 2147483647 h 1125"/>
              <a:gd name="T56" fmla="*/ 2147483647 w 646"/>
              <a:gd name="T57" fmla="*/ 2147483647 h 1125"/>
              <a:gd name="T58" fmla="*/ 2147483647 w 646"/>
              <a:gd name="T59" fmla="*/ 2147483647 h 1125"/>
              <a:gd name="T60" fmla="*/ 2147483647 w 646"/>
              <a:gd name="T61" fmla="*/ 2147483647 h 1125"/>
              <a:gd name="T62" fmla="*/ 2147483647 w 646"/>
              <a:gd name="T63" fmla="*/ 2147483647 h 1125"/>
              <a:gd name="T64" fmla="*/ 2147483647 w 646"/>
              <a:gd name="T65" fmla="*/ 2147483647 h 1125"/>
              <a:gd name="T66" fmla="*/ 2147483647 w 646"/>
              <a:gd name="T67" fmla="*/ 2147483647 h 1125"/>
              <a:gd name="T68" fmla="*/ 2147483647 w 646"/>
              <a:gd name="T69" fmla="*/ 2147483647 h 1125"/>
              <a:gd name="T70" fmla="*/ 2147483647 w 646"/>
              <a:gd name="T71" fmla="*/ 2147483647 h 1125"/>
              <a:gd name="T72" fmla="*/ 2147483647 w 646"/>
              <a:gd name="T73" fmla="*/ 2147483647 h 1125"/>
              <a:gd name="T74" fmla="*/ 2147483647 w 646"/>
              <a:gd name="T75" fmla="*/ 2147483647 h 1125"/>
              <a:gd name="T76" fmla="*/ 2147483647 w 646"/>
              <a:gd name="T77" fmla="*/ 2147483647 h 1125"/>
              <a:gd name="T78" fmla="*/ 2147483647 w 646"/>
              <a:gd name="T79" fmla="*/ 2147483647 h 1125"/>
              <a:gd name="T80" fmla="*/ 2147483647 w 646"/>
              <a:gd name="T81" fmla="*/ 2147483647 h 1125"/>
              <a:gd name="T82" fmla="*/ 2147483647 w 646"/>
              <a:gd name="T83" fmla="*/ 2147483647 h 1125"/>
              <a:gd name="T84" fmla="*/ 2147483647 w 646"/>
              <a:gd name="T85" fmla="*/ 2147483647 h 1125"/>
              <a:gd name="T86" fmla="*/ 2147483647 w 646"/>
              <a:gd name="T87" fmla="*/ 2147483647 h 1125"/>
              <a:gd name="T88" fmla="*/ 2147483647 w 646"/>
              <a:gd name="T89" fmla="*/ 2147483647 h 1125"/>
              <a:gd name="T90" fmla="*/ 2147483647 w 646"/>
              <a:gd name="T91" fmla="*/ 2147483647 h 1125"/>
              <a:gd name="T92" fmla="*/ 2147483647 w 646"/>
              <a:gd name="T93" fmla="*/ 2147483647 h 1125"/>
              <a:gd name="T94" fmla="*/ 2147483647 w 646"/>
              <a:gd name="T95" fmla="*/ 2147483647 h 1125"/>
              <a:gd name="T96" fmla="*/ 2147483647 w 646"/>
              <a:gd name="T97" fmla="*/ 2147483647 h 1125"/>
              <a:gd name="T98" fmla="*/ 2147483647 w 646"/>
              <a:gd name="T99" fmla="*/ 2147483647 h 1125"/>
              <a:gd name="T100" fmla="*/ 2147483647 w 646"/>
              <a:gd name="T101" fmla="*/ 2147483647 h 1125"/>
              <a:gd name="T102" fmla="*/ 2147483647 w 646"/>
              <a:gd name="T103" fmla="*/ 2147483647 h 1125"/>
              <a:gd name="T104" fmla="*/ 2147483647 w 646"/>
              <a:gd name="T105" fmla="*/ 2147483647 h 1125"/>
              <a:gd name="T106" fmla="*/ 2147483647 w 646"/>
              <a:gd name="T107" fmla="*/ 2147483647 h 1125"/>
              <a:gd name="T108" fmla="*/ 2147483647 w 646"/>
              <a:gd name="T109" fmla="*/ 2147483647 h 1125"/>
              <a:gd name="T110" fmla="*/ 2147483647 w 646"/>
              <a:gd name="T111" fmla="*/ 2147483647 h 1125"/>
              <a:gd name="T112" fmla="*/ 2147483647 w 646"/>
              <a:gd name="T113" fmla="*/ 2147483647 h 1125"/>
              <a:gd name="T114" fmla="*/ 2147483647 w 646"/>
              <a:gd name="T115" fmla="*/ 2147483647 h 11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6" h="1125">
                <a:moveTo>
                  <a:pt x="362" y="89"/>
                </a:moveTo>
                <a:lnTo>
                  <a:pt x="287" y="388"/>
                </a:lnTo>
                <a:lnTo>
                  <a:pt x="624" y="889"/>
                </a:lnTo>
                <a:lnTo>
                  <a:pt x="620" y="892"/>
                </a:lnTo>
                <a:lnTo>
                  <a:pt x="620" y="898"/>
                </a:lnTo>
                <a:lnTo>
                  <a:pt x="622" y="909"/>
                </a:lnTo>
                <a:lnTo>
                  <a:pt x="626" y="917"/>
                </a:lnTo>
                <a:lnTo>
                  <a:pt x="628" y="923"/>
                </a:lnTo>
                <a:lnTo>
                  <a:pt x="630" y="925"/>
                </a:lnTo>
                <a:lnTo>
                  <a:pt x="632" y="926"/>
                </a:lnTo>
                <a:lnTo>
                  <a:pt x="634" y="932"/>
                </a:lnTo>
                <a:lnTo>
                  <a:pt x="636" y="943"/>
                </a:lnTo>
                <a:lnTo>
                  <a:pt x="636" y="953"/>
                </a:lnTo>
                <a:lnTo>
                  <a:pt x="638" y="957"/>
                </a:lnTo>
                <a:lnTo>
                  <a:pt x="640" y="960"/>
                </a:lnTo>
                <a:lnTo>
                  <a:pt x="644" y="964"/>
                </a:lnTo>
                <a:lnTo>
                  <a:pt x="644" y="966"/>
                </a:lnTo>
                <a:lnTo>
                  <a:pt x="646" y="970"/>
                </a:lnTo>
                <a:lnTo>
                  <a:pt x="644" y="976"/>
                </a:lnTo>
                <a:lnTo>
                  <a:pt x="636" y="985"/>
                </a:lnTo>
                <a:lnTo>
                  <a:pt x="632" y="989"/>
                </a:lnTo>
                <a:lnTo>
                  <a:pt x="628" y="993"/>
                </a:lnTo>
                <a:lnTo>
                  <a:pt x="624" y="993"/>
                </a:lnTo>
                <a:lnTo>
                  <a:pt x="622" y="995"/>
                </a:lnTo>
                <a:lnTo>
                  <a:pt x="620" y="995"/>
                </a:lnTo>
                <a:lnTo>
                  <a:pt x="616" y="998"/>
                </a:lnTo>
                <a:lnTo>
                  <a:pt x="614" y="1002"/>
                </a:lnTo>
                <a:lnTo>
                  <a:pt x="612" y="1006"/>
                </a:lnTo>
                <a:lnTo>
                  <a:pt x="611" y="1012"/>
                </a:lnTo>
                <a:lnTo>
                  <a:pt x="609" y="1021"/>
                </a:lnTo>
                <a:lnTo>
                  <a:pt x="609" y="1027"/>
                </a:lnTo>
                <a:lnTo>
                  <a:pt x="607" y="1030"/>
                </a:lnTo>
                <a:lnTo>
                  <a:pt x="607" y="1034"/>
                </a:lnTo>
                <a:lnTo>
                  <a:pt x="603" y="1036"/>
                </a:lnTo>
                <a:lnTo>
                  <a:pt x="595" y="1044"/>
                </a:lnTo>
                <a:lnTo>
                  <a:pt x="587" y="1049"/>
                </a:lnTo>
                <a:lnTo>
                  <a:pt x="581" y="1059"/>
                </a:lnTo>
                <a:lnTo>
                  <a:pt x="581" y="1061"/>
                </a:lnTo>
                <a:lnTo>
                  <a:pt x="581" y="1064"/>
                </a:lnTo>
                <a:lnTo>
                  <a:pt x="583" y="1068"/>
                </a:lnTo>
                <a:lnTo>
                  <a:pt x="585" y="1072"/>
                </a:lnTo>
                <a:lnTo>
                  <a:pt x="583" y="1078"/>
                </a:lnTo>
                <a:lnTo>
                  <a:pt x="579" y="1081"/>
                </a:lnTo>
                <a:lnTo>
                  <a:pt x="577" y="1087"/>
                </a:lnTo>
                <a:lnTo>
                  <a:pt x="579" y="1089"/>
                </a:lnTo>
                <a:lnTo>
                  <a:pt x="581" y="1091"/>
                </a:lnTo>
                <a:lnTo>
                  <a:pt x="587" y="1095"/>
                </a:lnTo>
                <a:lnTo>
                  <a:pt x="589" y="1097"/>
                </a:lnTo>
                <a:lnTo>
                  <a:pt x="593" y="1098"/>
                </a:lnTo>
                <a:lnTo>
                  <a:pt x="593" y="1100"/>
                </a:lnTo>
                <a:lnTo>
                  <a:pt x="595" y="1102"/>
                </a:lnTo>
                <a:lnTo>
                  <a:pt x="595" y="1106"/>
                </a:lnTo>
                <a:lnTo>
                  <a:pt x="593" y="1110"/>
                </a:lnTo>
                <a:lnTo>
                  <a:pt x="593" y="1114"/>
                </a:lnTo>
                <a:lnTo>
                  <a:pt x="591" y="1117"/>
                </a:lnTo>
                <a:lnTo>
                  <a:pt x="587" y="1119"/>
                </a:lnTo>
                <a:lnTo>
                  <a:pt x="583" y="1121"/>
                </a:lnTo>
                <a:lnTo>
                  <a:pt x="579" y="1123"/>
                </a:lnTo>
                <a:lnTo>
                  <a:pt x="567" y="1125"/>
                </a:lnTo>
                <a:lnTo>
                  <a:pt x="362" y="1097"/>
                </a:lnTo>
                <a:lnTo>
                  <a:pt x="360" y="1095"/>
                </a:lnTo>
                <a:lnTo>
                  <a:pt x="358" y="1091"/>
                </a:lnTo>
                <a:lnTo>
                  <a:pt x="358" y="1083"/>
                </a:lnTo>
                <a:lnTo>
                  <a:pt x="358" y="1074"/>
                </a:lnTo>
                <a:lnTo>
                  <a:pt x="356" y="1072"/>
                </a:lnTo>
                <a:lnTo>
                  <a:pt x="354" y="1070"/>
                </a:lnTo>
                <a:lnTo>
                  <a:pt x="352" y="1068"/>
                </a:lnTo>
                <a:lnTo>
                  <a:pt x="352" y="1066"/>
                </a:lnTo>
                <a:lnTo>
                  <a:pt x="352" y="1061"/>
                </a:lnTo>
                <a:lnTo>
                  <a:pt x="354" y="1053"/>
                </a:lnTo>
                <a:lnTo>
                  <a:pt x="356" y="1044"/>
                </a:lnTo>
                <a:lnTo>
                  <a:pt x="356" y="1034"/>
                </a:lnTo>
                <a:lnTo>
                  <a:pt x="354" y="1029"/>
                </a:lnTo>
                <a:lnTo>
                  <a:pt x="354" y="1023"/>
                </a:lnTo>
                <a:lnTo>
                  <a:pt x="346" y="1010"/>
                </a:lnTo>
                <a:lnTo>
                  <a:pt x="342" y="1004"/>
                </a:lnTo>
                <a:lnTo>
                  <a:pt x="336" y="998"/>
                </a:lnTo>
                <a:lnTo>
                  <a:pt x="333" y="996"/>
                </a:lnTo>
                <a:lnTo>
                  <a:pt x="331" y="993"/>
                </a:lnTo>
                <a:lnTo>
                  <a:pt x="329" y="981"/>
                </a:lnTo>
                <a:lnTo>
                  <a:pt x="327" y="976"/>
                </a:lnTo>
                <a:lnTo>
                  <a:pt x="325" y="972"/>
                </a:lnTo>
                <a:lnTo>
                  <a:pt x="323" y="970"/>
                </a:lnTo>
                <a:lnTo>
                  <a:pt x="321" y="970"/>
                </a:lnTo>
                <a:lnTo>
                  <a:pt x="319" y="972"/>
                </a:lnTo>
                <a:lnTo>
                  <a:pt x="317" y="974"/>
                </a:lnTo>
                <a:lnTo>
                  <a:pt x="315" y="972"/>
                </a:lnTo>
                <a:lnTo>
                  <a:pt x="313" y="968"/>
                </a:lnTo>
                <a:lnTo>
                  <a:pt x="313" y="964"/>
                </a:lnTo>
                <a:lnTo>
                  <a:pt x="311" y="960"/>
                </a:lnTo>
                <a:lnTo>
                  <a:pt x="307" y="955"/>
                </a:lnTo>
                <a:lnTo>
                  <a:pt x="303" y="951"/>
                </a:lnTo>
                <a:lnTo>
                  <a:pt x="299" y="949"/>
                </a:lnTo>
                <a:lnTo>
                  <a:pt x="295" y="949"/>
                </a:lnTo>
                <a:lnTo>
                  <a:pt x="293" y="949"/>
                </a:lnTo>
                <a:lnTo>
                  <a:pt x="289" y="949"/>
                </a:lnTo>
                <a:lnTo>
                  <a:pt x="289" y="951"/>
                </a:lnTo>
                <a:lnTo>
                  <a:pt x="287" y="951"/>
                </a:lnTo>
                <a:lnTo>
                  <a:pt x="284" y="949"/>
                </a:lnTo>
                <a:lnTo>
                  <a:pt x="284" y="945"/>
                </a:lnTo>
                <a:lnTo>
                  <a:pt x="284" y="943"/>
                </a:lnTo>
                <a:lnTo>
                  <a:pt x="286" y="942"/>
                </a:lnTo>
                <a:lnTo>
                  <a:pt x="287" y="938"/>
                </a:lnTo>
                <a:lnTo>
                  <a:pt x="286" y="936"/>
                </a:lnTo>
                <a:lnTo>
                  <a:pt x="284" y="934"/>
                </a:lnTo>
                <a:lnTo>
                  <a:pt x="280" y="932"/>
                </a:lnTo>
                <a:lnTo>
                  <a:pt x="278" y="932"/>
                </a:lnTo>
                <a:lnTo>
                  <a:pt x="278" y="930"/>
                </a:lnTo>
                <a:lnTo>
                  <a:pt x="278" y="923"/>
                </a:lnTo>
                <a:lnTo>
                  <a:pt x="278" y="919"/>
                </a:lnTo>
                <a:lnTo>
                  <a:pt x="278" y="915"/>
                </a:lnTo>
                <a:lnTo>
                  <a:pt x="276" y="913"/>
                </a:lnTo>
                <a:lnTo>
                  <a:pt x="274" y="911"/>
                </a:lnTo>
                <a:lnTo>
                  <a:pt x="268" y="909"/>
                </a:lnTo>
                <a:lnTo>
                  <a:pt x="254" y="908"/>
                </a:lnTo>
                <a:lnTo>
                  <a:pt x="248" y="906"/>
                </a:lnTo>
                <a:lnTo>
                  <a:pt x="242" y="904"/>
                </a:lnTo>
                <a:lnTo>
                  <a:pt x="239" y="900"/>
                </a:lnTo>
                <a:lnTo>
                  <a:pt x="235" y="898"/>
                </a:lnTo>
                <a:lnTo>
                  <a:pt x="231" y="892"/>
                </a:lnTo>
                <a:lnTo>
                  <a:pt x="227" y="889"/>
                </a:lnTo>
                <a:lnTo>
                  <a:pt x="225" y="883"/>
                </a:lnTo>
                <a:lnTo>
                  <a:pt x="221" y="877"/>
                </a:lnTo>
                <a:lnTo>
                  <a:pt x="215" y="872"/>
                </a:lnTo>
                <a:lnTo>
                  <a:pt x="209" y="866"/>
                </a:lnTo>
                <a:lnTo>
                  <a:pt x="201" y="860"/>
                </a:lnTo>
                <a:lnTo>
                  <a:pt x="195" y="855"/>
                </a:lnTo>
                <a:lnTo>
                  <a:pt x="188" y="853"/>
                </a:lnTo>
                <a:lnTo>
                  <a:pt x="180" y="851"/>
                </a:lnTo>
                <a:lnTo>
                  <a:pt x="174" y="849"/>
                </a:lnTo>
                <a:lnTo>
                  <a:pt x="170" y="847"/>
                </a:lnTo>
                <a:lnTo>
                  <a:pt x="164" y="841"/>
                </a:lnTo>
                <a:lnTo>
                  <a:pt x="156" y="834"/>
                </a:lnTo>
                <a:lnTo>
                  <a:pt x="152" y="832"/>
                </a:lnTo>
                <a:lnTo>
                  <a:pt x="145" y="830"/>
                </a:lnTo>
                <a:lnTo>
                  <a:pt x="137" y="828"/>
                </a:lnTo>
                <a:lnTo>
                  <a:pt x="133" y="826"/>
                </a:lnTo>
                <a:lnTo>
                  <a:pt x="125" y="821"/>
                </a:lnTo>
                <a:lnTo>
                  <a:pt x="125" y="813"/>
                </a:lnTo>
                <a:lnTo>
                  <a:pt x="127" y="805"/>
                </a:lnTo>
                <a:lnTo>
                  <a:pt x="127" y="798"/>
                </a:lnTo>
                <a:lnTo>
                  <a:pt x="127" y="790"/>
                </a:lnTo>
                <a:lnTo>
                  <a:pt x="127" y="787"/>
                </a:lnTo>
                <a:lnTo>
                  <a:pt x="129" y="781"/>
                </a:lnTo>
                <a:lnTo>
                  <a:pt x="131" y="768"/>
                </a:lnTo>
                <a:lnTo>
                  <a:pt x="133" y="760"/>
                </a:lnTo>
                <a:lnTo>
                  <a:pt x="133" y="756"/>
                </a:lnTo>
                <a:lnTo>
                  <a:pt x="131" y="751"/>
                </a:lnTo>
                <a:lnTo>
                  <a:pt x="129" y="749"/>
                </a:lnTo>
                <a:lnTo>
                  <a:pt x="125" y="749"/>
                </a:lnTo>
                <a:lnTo>
                  <a:pt x="123" y="747"/>
                </a:lnTo>
                <a:lnTo>
                  <a:pt x="123" y="743"/>
                </a:lnTo>
                <a:lnTo>
                  <a:pt x="123" y="737"/>
                </a:lnTo>
                <a:lnTo>
                  <a:pt x="123" y="732"/>
                </a:lnTo>
                <a:lnTo>
                  <a:pt x="121" y="730"/>
                </a:lnTo>
                <a:lnTo>
                  <a:pt x="119" y="728"/>
                </a:lnTo>
                <a:lnTo>
                  <a:pt x="117" y="722"/>
                </a:lnTo>
                <a:lnTo>
                  <a:pt x="115" y="715"/>
                </a:lnTo>
                <a:lnTo>
                  <a:pt x="111" y="709"/>
                </a:lnTo>
                <a:lnTo>
                  <a:pt x="109" y="705"/>
                </a:lnTo>
                <a:lnTo>
                  <a:pt x="105" y="701"/>
                </a:lnTo>
                <a:lnTo>
                  <a:pt x="103" y="700"/>
                </a:lnTo>
                <a:lnTo>
                  <a:pt x="102" y="698"/>
                </a:lnTo>
                <a:lnTo>
                  <a:pt x="100" y="696"/>
                </a:lnTo>
                <a:lnTo>
                  <a:pt x="100" y="690"/>
                </a:lnTo>
                <a:lnTo>
                  <a:pt x="102" y="684"/>
                </a:lnTo>
                <a:lnTo>
                  <a:pt x="102" y="683"/>
                </a:lnTo>
                <a:lnTo>
                  <a:pt x="102" y="681"/>
                </a:lnTo>
                <a:lnTo>
                  <a:pt x="98" y="677"/>
                </a:lnTo>
                <a:lnTo>
                  <a:pt x="94" y="669"/>
                </a:lnTo>
                <a:lnTo>
                  <a:pt x="92" y="662"/>
                </a:lnTo>
                <a:lnTo>
                  <a:pt x="90" y="658"/>
                </a:lnTo>
                <a:lnTo>
                  <a:pt x="90" y="654"/>
                </a:lnTo>
                <a:lnTo>
                  <a:pt x="86" y="647"/>
                </a:lnTo>
                <a:lnTo>
                  <a:pt x="78" y="635"/>
                </a:lnTo>
                <a:lnTo>
                  <a:pt x="68" y="615"/>
                </a:lnTo>
                <a:lnTo>
                  <a:pt x="66" y="609"/>
                </a:lnTo>
                <a:lnTo>
                  <a:pt x="64" y="603"/>
                </a:lnTo>
                <a:lnTo>
                  <a:pt x="64" y="601"/>
                </a:lnTo>
                <a:lnTo>
                  <a:pt x="66" y="598"/>
                </a:lnTo>
                <a:lnTo>
                  <a:pt x="68" y="596"/>
                </a:lnTo>
                <a:lnTo>
                  <a:pt x="72" y="592"/>
                </a:lnTo>
                <a:lnTo>
                  <a:pt x="76" y="590"/>
                </a:lnTo>
                <a:lnTo>
                  <a:pt x="80" y="586"/>
                </a:lnTo>
                <a:lnTo>
                  <a:pt x="82" y="581"/>
                </a:lnTo>
                <a:lnTo>
                  <a:pt x="86" y="575"/>
                </a:lnTo>
                <a:lnTo>
                  <a:pt x="88" y="573"/>
                </a:lnTo>
                <a:lnTo>
                  <a:pt x="90" y="571"/>
                </a:lnTo>
                <a:lnTo>
                  <a:pt x="92" y="567"/>
                </a:lnTo>
                <a:lnTo>
                  <a:pt x="94" y="565"/>
                </a:lnTo>
                <a:lnTo>
                  <a:pt x="94" y="562"/>
                </a:lnTo>
                <a:lnTo>
                  <a:pt x="92" y="558"/>
                </a:lnTo>
                <a:lnTo>
                  <a:pt x="88" y="554"/>
                </a:lnTo>
                <a:lnTo>
                  <a:pt x="84" y="550"/>
                </a:lnTo>
                <a:lnTo>
                  <a:pt x="80" y="548"/>
                </a:lnTo>
                <a:lnTo>
                  <a:pt x="72" y="548"/>
                </a:lnTo>
                <a:lnTo>
                  <a:pt x="68" y="546"/>
                </a:lnTo>
                <a:lnTo>
                  <a:pt x="64" y="541"/>
                </a:lnTo>
                <a:lnTo>
                  <a:pt x="62" y="537"/>
                </a:lnTo>
                <a:lnTo>
                  <a:pt x="58" y="529"/>
                </a:lnTo>
                <a:lnTo>
                  <a:pt x="56" y="524"/>
                </a:lnTo>
                <a:lnTo>
                  <a:pt x="55" y="516"/>
                </a:lnTo>
                <a:lnTo>
                  <a:pt x="55" y="511"/>
                </a:lnTo>
                <a:lnTo>
                  <a:pt x="56" y="505"/>
                </a:lnTo>
                <a:lnTo>
                  <a:pt x="58" y="501"/>
                </a:lnTo>
                <a:lnTo>
                  <a:pt x="58" y="497"/>
                </a:lnTo>
                <a:lnTo>
                  <a:pt x="58" y="494"/>
                </a:lnTo>
                <a:lnTo>
                  <a:pt x="56" y="492"/>
                </a:lnTo>
                <a:lnTo>
                  <a:pt x="53" y="490"/>
                </a:lnTo>
                <a:lnTo>
                  <a:pt x="53" y="486"/>
                </a:lnTo>
                <a:lnTo>
                  <a:pt x="51" y="484"/>
                </a:lnTo>
                <a:lnTo>
                  <a:pt x="53" y="480"/>
                </a:lnTo>
                <a:lnTo>
                  <a:pt x="58" y="473"/>
                </a:lnTo>
                <a:lnTo>
                  <a:pt x="58" y="471"/>
                </a:lnTo>
                <a:lnTo>
                  <a:pt x="58" y="465"/>
                </a:lnTo>
                <a:lnTo>
                  <a:pt x="58" y="463"/>
                </a:lnTo>
                <a:lnTo>
                  <a:pt x="60" y="461"/>
                </a:lnTo>
                <a:lnTo>
                  <a:pt x="62" y="461"/>
                </a:lnTo>
                <a:lnTo>
                  <a:pt x="66" y="465"/>
                </a:lnTo>
                <a:lnTo>
                  <a:pt x="66" y="467"/>
                </a:lnTo>
                <a:lnTo>
                  <a:pt x="66" y="471"/>
                </a:lnTo>
                <a:lnTo>
                  <a:pt x="66" y="473"/>
                </a:lnTo>
                <a:lnTo>
                  <a:pt x="68" y="475"/>
                </a:lnTo>
                <a:lnTo>
                  <a:pt x="72" y="478"/>
                </a:lnTo>
                <a:lnTo>
                  <a:pt x="76" y="482"/>
                </a:lnTo>
                <a:lnTo>
                  <a:pt x="78" y="484"/>
                </a:lnTo>
                <a:lnTo>
                  <a:pt x="78" y="488"/>
                </a:lnTo>
                <a:lnTo>
                  <a:pt x="78" y="490"/>
                </a:lnTo>
                <a:lnTo>
                  <a:pt x="80" y="492"/>
                </a:lnTo>
                <a:lnTo>
                  <a:pt x="82" y="494"/>
                </a:lnTo>
                <a:lnTo>
                  <a:pt x="84" y="494"/>
                </a:lnTo>
                <a:lnTo>
                  <a:pt x="88" y="494"/>
                </a:lnTo>
                <a:lnTo>
                  <a:pt x="90" y="494"/>
                </a:lnTo>
                <a:lnTo>
                  <a:pt x="90" y="492"/>
                </a:lnTo>
                <a:lnTo>
                  <a:pt x="90" y="484"/>
                </a:lnTo>
                <a:lnTo>
                  <a:pt x="88" y="478"/>
                </a:lnTo>
                <a:lnTo>
                  <a:pt x="84" y="473"/>
                </a:lnTo>
                <a:lnTo>
                  <a:pt x="82" y="471"/>
                </a:lnTo>
                <a:lnTo>
                  <a:pt x="80" y="469"/>
                </a:lnTo>
                <a:lnTo>
                  <a:pt x="80" y="465"/>
                </a:lnTo>
                <a:lnTo>
                  <a:pt x="80" y="461"/>
                </a:lnTo>
                <a:lnTo>
                  <a:pt x="82" y="456"/>
                </a:lnTo>
                <a:lnTo>
                  <a:pt x="82" y="452"/>
                </a:lnTo>
                <a:lnTo>
                  <a:pt x="84" y="448"/>
                </a:lnTo>
                <a:lnTo>
                  <a:pt x="82" y="444"/>
                </a:lnTo>
                <a:lnTo>
                  <a:pt x="80" y="442"/>
                </a:lnTo>
                <a:lnTo>
                  <a:pt x="82" y="439"/>
                </a:lnTo>
                <a:lnTo>
                  <a:pt x="84" y="439"/>
                </a:lnTo>
                <a:lnTo>
                  <a:pt x="90" y="439"/>
                </a:lnTo>
                <a:lnTo>
                  <a:pt x="94" y="442"/>
                </a:lnTo>
                <a:lnTo>
                  <a:pt x="98" y="444"/>
                </a:lnTo>
                <a:lnTo>
                  <a:pt x="100" y="444"/>
                </a:lnTo>
                <a:lnTo>
                  <a:pt x="105" y="444"/>
                </a:lnTo>
                <a:lnTo>
                  <a:pt x="109" y="444"/>
                </a:lnTo>
                <a:lnTo>
                  <a:pt x="111" y="444"/>
                </a:lnTo>
                <a:lnTo>
                  <a:pt x="115" y="446"/>
                </a:lnTo>
                <a:lnTo>
                  <a:pt x="119" y="450"/>
                </a:lnTo>
                <a:lnTo>
                  <a:pt x="129" y="454"/>
                </a:lnTo>
                <a:lnTo>
                  <a:pt x="131" y="454"/>
                </a:lnTo>
                <a:lnTo>
                  <a:pt x="135" y="454"/>
                </a:lnTo>
                <a:lnTo>
                  <a:pt x="135" y="452"/>
                </a:lnTo>
                <a:lnTo>
                  <a:pt x="133" y="448"/>
                </a:lnTo>
                <a:lnTo>
                  <a:pt x="131" y="446"/>
                </a:lnTo>
                <a:lnTo>
                  <a:pt x="129" y="444"/>
                </a:lnTo>
                <a:lnTo>
                  <a:pt x="131" y="441"/>
                </a:lnTo>
                <a:lnTo>
                  <a:pt x="131" y="439"/>
                </a:lnTo>
                <a:lnTo>
                  <a:pt x="127" y="439"/>
                </a:lnTo>
                <a:lnTo>
                  <a:pt x="119" y="437"/>
                </a:lnTo>
                <a:lnTo>
                  <a:pt x="113" y="437"/>
                </a:lnTo>
                <a:lnTo>
                  <a:pt x="105" y="435"/>
                </a:lnTo>
                <a:lnTo>
                  <a:pt x="98" y="435"/>
                </a:lnTo>
                <a:lnTo>
                  <a:pt x="96" y="429"/>
                </a:lnTo>
                <a:lnTo>
                  <a:pt x="92" y="425"/>
                </a:lnTo>
                <a:lnTo>
                  <a:pt x="90" y="424"/>
                </a:lnTo>
                <a:lnTo>
                  <a:pt x="86" y="424"/>
                </a:lnTo>
                <a:lnTo>
                  <a:pt x="80" y="424"/>
                </a:lnTo>
                <a:lnTo>
                  <a:pt x="72" y="424"/>
                </a:lnTo>
                <a:lnTo>
                  <a:pt x="68" y="427"/>
                </a:lnTo>
                <a:lnTo>
                  <a:pt x="64" y="429"/>
                </a:lnTo>
                <a:lnTo>
                  <a:pt x="60" y="429"/>
                </a:lnTo>
                <a:lnTo>
                  <a:pt x="60" y="431"/>
                </a:lnTo>
                <a:lnTo>
                  <a:pt x="60" y="433"/>
                </a:lnTo>
                <a:lnTo>
                  <a:pt x="58" y="435"/>
                </a:lnTo>
                <a:lnTo>
                  <a:pt x="56" y="435"/>
                </a:lnTo>
                <a:lnTo>
                  <a:pt x="53" y="435"/>
                </a:lnTo>
                <a:lnTo>
                  <a:pt x="49" y="431"/>
                </a:lnTo>
                <a:lnTo>
                  <a:pt x="43" y="427"/>
                </a:lnTo>
                <a:lnTo>
                  <a:pt x="39" y="425"/>
                </a:lnTo>
                <a:lnTo>
                  <a:pt x="37" y="422"/>
                </a:lnTo>
                <a:lnTo>
                  <a:pt x="35" y="418"/>
                </a:lnTo>
                <a:lnTo>
                  <a:pt x="35" y="414"/>
                </a:lnTo>
                <a:lnTo>
                  <a:pt x="37" y="410"/>
                </a:lnTo>
                <a:lnTo>
                  <a:pt x="39" y="405"/>
                </a:lnTo>
                <a:lnTo>
                  <a:pt x="39" y="403"/>
                </a:lnTo>
                <a:lnTo>
                  <a:pt x="41" y="401"/>
                </a:lnTo>
                <a:lnTo>
                  <a:pt x="39" y="393"/>
                </a:lnTo>
                <a:lnTo>
                  <a:pt x="39" y="386"/>
                </a:lnTo>
                <a:lnTo>
                  <a:pt x="35" y="376"/>
                </a:lnTo>
                <a:lnTo>
                  <a:pt x="31" y="365"/>
                </a:lnTo>
                <a:lnTo>
                  <a:pt x="27" y="356"/>
                </a:lnTo>
                <a:lnTo>
                  <a:pt x="17" y="337"/>
                </a:lnTo>
                <a:lnTo>
                  <a:pt x="10" y="322"/>
                </a:lnTo>
                <a:lnTo>
                  <a:pt x="8" y="316"/>
                </a:lnTo>
                <a:lnTo>
                  <a:pt x="6" y="310"/>
                </a:lnTo>
                <a:lnTo>
                  <a:pt x="6" y="304"/>
                </a:lnTo>
                <a:lnTo>
                  <a:pt x="8" y="299"/>
                </a:lnTo>
                <a:lnTo>
                  <a:pt x="10" y="293"/>
                </a:lnTo>
                <a:lnTo>
                  <a:pt x="13" y="287"/>
                </a:lnTo>
                <a:lnTo>
                  <a:pt x="15" y="282"/>
                </a:lnTo>
                <a:lnTo>
                  <a:pt x="15" y="276"/>
                </a:lnTo>
                <a:lnTo>
                  <a:pt x="15" y="270"/>
                </a:lnTo>
                <a:lnTo>
                  <a:pt x="13" y="265"/>
                </a:lnTo>
                <a:lnTo>
                  <a:pt x="13" y="261"/>
                </a:lnTo>
                <a:lnTo>
                  <a:pt x="11" y="255"/>
                </a:lnTo>
                <a:lnTo>
                  <a:pt x="13" y="252"/>
                </a:lnTo>
                <a:lnTo>
                  <a:pt x="15" y="246"/>
                </a:lnTo>
                <a:lnTo>
                  <a:pt x="19" y="242"/>
                </a:lnTo>
                <a:lnTo>
                  <a:pt x="21" y="236"/>
                </a:lnTo>
                <a:lnTo>
                  <a:pt x="23" y="231"/>
                </a:lnTo>
                <a:lnTo>
                  <a:pt x="23" y="225"/>
                </a:lnTo>
                <a:lnTo>
                  <a:pt x="23" y="218"/>
                </a:lnTo>
                <a:lnTo>
                  <a:pt x="21" y="212"/>
                </a:lnTo>
                <a:lnTo>
                  <a:pt x="17" y="201"/>
                </a:lnTo>
                <a:lnTo>
                  <a:pt x="11" y="185"/>
                </a:lnTo>
                <a:lnTo>
                  <a:pt x="6" y="168"/>
                </a:lnTo>
                <a:lnTo>
                  <a:pt x="2" y="161"/>
                </a:lnTo>
                <a:lnTo>
                  <a:pt x="0" y="153"/>
                </a:lnTo>
                <a:lnTo>
                  <a:pt x="0" y="148"/>
                </a:lnTo>
                <a:lnTo>
                  <a:pt x="2" y="144"/>
                </a:lnTo>
                <a:lnTo>
                  <a:pt x="13" y="136"/>
                </a:lnTo>
                <a:lnTo>
                  <a:pt x="19" y="131"/>
                </a:lnTo>
                <a:lnTo>
                  <a:pt x="25" y="125"/>
                </a:lnTo>
                <a:lnTo>
                  <a:pt x="29" y="117"/>
                </a:lnTo>
                <a:lnTo>
                  <a:pt x="33" y="112"/>
                </a:lnTo>
                <a:lnTo>
                  <a:pt x="35" y="106"/>
                </a:lnTo>
                <a:lnTo>
                  <a:pt x="35" y="102"/>
                </a:lnTo>
                <a:lnTo>
                  <a:pt x="35" y="98"/>
                </a:lnTo>
                <a:lnTo>
                  <a:pt x="35" y="95"/>
                </a:lnTo>
                <a:lnTo>
                  <a:pt x="39" y="89"/>
                </a:lnTo>
                <a:lnTo>
                  <a:pt x="49" y="78"/>
                </a:lnTo>
                <a:lnTo>
                  <a:pt x="56" y="68"/>
                </a:lnTo>
                <a:lnTo>
                  <a:pt x="58" y="63"/>
                </a:lnTo>
                <a:lnTo>
                  <a:pt x="60" y="59"/>
                </a:lnTo>
                <a:lnTo>
                  <a:pt x="58" y="32"/>
                </a:lnTo>
                <a:lnTo>
                  <a:pt x="58" y="23"/>
                </a:lnTo>
                <a:lnTo>
                  <a:pt x="60" y="17"/>
                </a:lnTo>
                <a:lnTo>
                  <a:pt x="60" y="11"/>
                </a:lnTo>
                <a:lnTo>
                  <a:pt x="62" y="8"/>
                </a:lnTo>
                <a:lnTo>
                  <a:pt x="64" y="4"/>
                </a:lnTo>
                <a:lnTo>
                  <a:pt x="64" y="2"/>
                </a:lnTo>
                <a:lnTo>
                  <a:pt x="60" y="0"/>
                </a:lnTo>
                <a:lnTo>
                  <a:pt x="362" y="89"/>
                </a:lnTo>
                <a:close/>
              </a:path>
            </a:pathLst>
          </a:custGeom>
          <a:pattFill prst="wdDnDiag">
            <a:fgClr>
              <a:schemeClr val="accent1">
                <a:lumMod val="60000"/>
                <a:lumOff val="40000"/>
              </a:schemeClr>
            </a:fgClr>
            <a:bgClr>
              <a:srgbClr val="47166C"/>
            </a:bgClr>
          </a:patt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5" name="Freeform 72">
            <a:extLst>
              <a:ext uri="{FF2B5EF4-FFF2-40B4-BE49-F238E27FC236}">
                <a16:creationId xmlns:a16="http://schemas.microsoft.com/office/drawing/2014/main" id="{EE9CC910-20DD-41D9-D2F1-C6721D278009}"/>
              </a:ext>
            </a:extLst>
          </p:cNvPr>
          <p:cNvSpPr>
            <a:spLocks/>
          </p:cNvSpPr>
          <p:nvPr/>
        </p:nvSpPr>
        <p:spPr bwMode="auto">
          <a:xfrm>
            <a:off x="2452635" y="1391368"/>
            <a:ext cx="821764" cy="733947"/>
          </a:xfrm>
          <a:custGeom>
            <a:avLst/>
            <a:gdLst>
              <a:gd name="T0" fmla="*/ 2147483647 w 663"/>
              <a:gd name="T1" fmla="*/ 2147483647 h 554"/>
              <a:gd name="T2" fmla="*/ 2147483647 w 663"/>
              <a:gd name="T3" fmla="*/ 2147483647 h 554"/>
              <a:gd name="T4" fmla="*/ 2147483647 w 663"/>
              <a:gd name="T5" fmla="*/ 2147483647 h 554"/>
              <a:gd name="T6" fmla="*/ 2147483647 w 663"/>
              <a:gd name="T7" fmla="*/ 2147483647 h 554"/>
              <a:gd name="T8" fmla="*/ 2147483647 w 663"/>
              <a:gd name="T9" fmla="*/ 2147483647 h 554"/>
              <a:gd name="T10" fmla="*/ 2147483647 w 663"/>
              <a:gd name="T11" fmla="*/ 2147483647 h 554"/>
              <a:gd name="T12" fmla="*/ 2147483647 w 663"/>
              <a:gd name="T13" fmla="*/ 2147483647 h 554"/>
              <a:gd name="T14" fmla="*/ 2147483647 w 663"/>
              <a:gd name="T15" fmla="*/ 2147483647 h 554"/>
              <a:gd name="T16" fmla="*/ 2147483647 w 663"/>
              <a:gd name="T17" fmla="*/ 2147483647 h 554"/>
              <a:gd name="T18" fmla="*/ 2147483647 w 663"/>
              <a:gd name="T19" fmla="*/ 2147483647 h 554"/>
              <a:gd name="T20" fmla="*/ 2147483647 w 663"/>
              <a:gd name="T21" fmla="*/ 2147483647 h 554"/>
              <a:gd name="T22" fmla="*/ 2147483647 w 663"/>
              <a:gd name="T23" fmla="*/ 2147483647 h 554"/>
              <a:gd name="T24" fmla="*/ 2147483647 w 663"/>
              <a:gd name="T25" fmla="*/ 2147483647 h 554"/>
              <a:gd name="T26" fmla="*/ 2147483647 w 663"/>
              <a:gd name="T27" fmla="*/ 2147483647 h 554"/>
              <a:gd name="T28" fmla="*/ 2147483647 w 663"/>
              <a:gd name="T29" fmla="*/ 2147483647 h 554"/>
              <a:gd name="T30" fmla="*/ 2147483647 w 663"/>
              <a:gd name="T31" fmla="*/ 2147483647 h 554"/>
              <a:gd name="T32" fmla="*/ 2147483647 w 663"/>
              <a:gd name="T33" fmla="*/ 2147483647 h 554"/>
              <a:gd name="T34" fmla="*/ 2147483647 w 663"/>
              <a:gd name="T35" fmla="*/ 2147483647 h 554"/>
              <a:gd name="T36" fmla="*/ 2147483647 w 663"/>
              <a:gd name="T37" fmla="*/ 2147483647 h 554"/>
              <a:gd name="T38" fmla="*/ 2147483647 w 663"/>
              <a:gd name="T39" fmla="*/ 2147483647 h 554"/>
              <a:gd name="T40" fmla="*/ 2147483647 w 663"/>
              <a:gd name="T41" fmla="*/ 2147483647 h 554"/>
              <a:gd name="T42" fmla="*/ 2147483647 w 663"/>
              <a:gd name="T43" fmla="*/ 2147483647 h 554"/>
              <a:gd name="T44" fmla="*/ 2147483647 w 663"/>
              <a:gd name="T45" fmla="*/ 2147483647 h 554"/>
              <a:gd name="T46" fmla="*/ 2147483647 w 663"/>
              <a:gd name="T47" fmla="*/ 2147483647 h 554"/>
              <a:gd name="T48" fmla="*/ 2147483647 w 663"/>
              <a:gd name="T49" fmla="*/ 2147483647 h 554"/>
              <a:gd name="T50" fmla="*/ 2147483647 w 663"/>
              <a:gd name="T51" fmla="*/ 2147483647 h 554"/>
              <a:gd name="T52" fmla="*/ 2147483647 w 663"/>
              <a:gd name="T53" fmla="*/ 2147483647 h 554"/>
              <a:gd name="T54" fmla="*/ 2147483647 w 663"/>
              <a:gd name="T55" fmla="*/ 2147483647 h 554"/>
              <a:gd name="T56" fmla="*/ 2147483647 w 663"/>
              <a:gd name="T57" fmla="*/ 2147483647 h 554"/>
              <a:gd name="T58" fmla="*/ 2147483647 w 663"/>
              <a:gd name="T59" fmla="*/ 2147483647 h 554"/>
              <a:gd name="T60" fmla="*/ 2147483647 w 663"/>
              <a:gd name="T61" fmla="*/ 2147483647 h 554"/>
              <a:gd name="T62" fmla="*/ 2147483647 w 663"/>
              <a:gd name="T63" fmla="*/ 2147483647 h 554"/>
              <a:gd name="T64" fmla="*/ 2147483647 w 663"/>
              <a:gd name="T65" fmla="*/ 2147483647 h 554"/>
              <a:gd name="T66" fmla="*/ 2147483647 w 663"/>
              <a:gd name="T67" fmla="*/ 2147483647 h 554"/>
              <a:gd name="T68" fmla="*/ 2147483647 w 663"/>
              <a:gd name="T69" fmla="*/ 2147483647 h 554"/>
              <a:gd name="T70" fmla="*/ 2147483647 w 663"/>
              <a:gd name="T71" fmla="*/ 2147483647 h 554"/>
              <a:gd name="T72" fmla="*/ 2147483647 w 663"/>
              <a:gd name="T73" fmla="*/ 2147483647 h 554"/>
              <a:gd name="T74" fmla="*/ 2147483647 w 663"/>
              <a:gd name="T75" fmla="*/ 2147483647 h 554"/>
              <a:gd name="T76" fmla="*/ 2147483647 w 663"/>
              <a:gd name="T77" fmla="*/ 2147483647 h 554"/>
              <a:gd name="T78" fmla="*/ 2147483647 w 663"/>
              <a:gd name="T79" fmla="*/ 2147483647 h 554"/>
              <a:gd name="T80" fmla="*/ 2147483647 w 663"/>
              <a:gd name="T81" fmla="*/ 2147483647 h 554"/>
              <a:gd name="T82" fmla="*/ 2147483647 w 663"/>
              <a:gd name="T83" fmla="*/ 2147483647 h 554"/>
              <a:gd name="T84" fmla="*/ 2147483647 w 663"/>
              <a:gd name="T85" fmla="*/ 2147483647 h 554"/>
              <a:gd name="T86" fmla="*/ 2147483647 w 663"/>
              <a:gd name="T87" fmla="*/ 2147483647 h 554"/>
              <a:gd name="T88" fmla="*/ 2147483647 w 663"/>
              <a:gd name="T89" fmla="*/ 2147483647 h 554"/>
              <a:gd name="T90" fmla="*/ 2147483647 w 663"/>
              <a:gd name="T91" fmla="*/ 2147483647 h 554"/>
              <a:gd name="T92" fmla="*/ 2147483647 w 663"/>
              <a:gd name="T93" fmla="*/ 2147483647 h 554"/>
              <a:gd name="T94" fmla="*/ 2147483647 w 663"/>
              <a:gd name="T95" fmla="*/ 2147483647 h 554"/>
              <a:gd name="T96" fmla="*/ 2147483647 w 663"/>
              <a:gd name="T97" fmla="*/ 2147483647 h 554"/>
              <a:gd name="T98" fmla="*/ 2147483647 w 663"/>
              <a:gd name="T99" fmla="*/ 2147483647 h 554"/>
              <a:gd name="T100" fmla="*/ 2147483647 w 663"/>
              <a:gd name="T101" fmla="*/ 2147483647 h 554"/>
              <a:gd name="T102" fmla="*/ 2147483647 w 663"/>
              <a:gd name="T103" fmla="*/ 2147483647 h 554"/>
              <a:gd name="T104" fmla="*/ 2147483647 w 663"/>
              <a:gd name="T105" fmla="*/ 2147483647 h 554"/>
              <a:gd name="T106" fmla="*/ 2147483647 w 663"/>
              <a:gd name="T107" fmla="*/ 2147483647 h 554"/>
              <a:gd name="T108" fmla="*/ 0 w 663"/>
              <a:gd name="T109" fmla="*/ 2147483647 h 554"/>
              <a:gd name="T110" fmla="*/ 2147483647 w 663"/>
              <a:gd name="T111" fmla="*/ 2147483647 h 5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3" h="554">
                <a:moveTo>
                  <a:pt x="7" y="408"/>
                </a:moveTo>
                <a:lnTo>
                  <a:pt x="309" y="497"/>
                </a:lnTo>
                <a:lnTo>
                  <a:pt x="544" y="554"/>
                </a:lnTo>
                <a:lnTo>
                  <a:pt x="561" y="469"/>
                </a:lnTo>
                <a:lnTo>
                  <a:pt x="573" y="408"/>
                </a:lnTo>
                <a:lnTo>
                  <a:pt x="581" y="376"/>
                </a:lnTo>
                <a:lnTo>
                  <a:pt x="583" y="372"/>
                </a:lnTo>
                <a:lnTo>
                  <a:pt x="585" y="370"/>
                </a:lnTo>
                <a:lnTo>
                  <a:pt x="591" y="363"/>
                </a:lnTo>
                <a:lnTo>
                  <a:pt x="597" y="357"/>
                </a:lnTo>
                <a:lnTo>
                  <a:pt x="599" y="351"/>
                </a:lnTo>
                <a:lnTo>
                  <a:pt x="601" y="348"/>
                </a:lnTo>
                <a:lnTo>
                  <a:pt x="601" y="342"/>
                </a:lnTo>
                <a:lnTo>
                  <a:pt x="599" y="338"/>
                </a:lnTo>
                <a:lnTo>
                  <a:pt x="591" y="333"/>
                </a:lnTo>
                <a:lnTo>
                  <a:pt x="585" y="329"/>
                </a:lnTo>
                <a:lnTo>
                  <a:pt x="583" y="323"/>
                </a:lnTo>
                <a:lnTo>
                  <a:pt x="581" y="319"/>
                </a:lnTo>
                <a:lnTo>
                  <a:pt x="583" y="314"/>
                </a:lnTo>
                <a:lnTo>
                  <a:pt x="587" y="310"/>
                </a:lnTo>
                <a:lnTo>
                  <a:pt x="591" y="304"/>
                </a:lnTo>
                <a:lnTo>
                  <a:pt x="599" y="293"/>
                </a:lnTo>
                <a:lnTo>
                  <a:pt x="610" y="276"/>
                </a:lnTo>
                <a:lnTo>
                  <a:pt x="620" y="264"/>
                </a:lnTo>
                <a:lnTo>
                  <a:pt x="626" y="259"/>
                </a:lnTo>
                <a:lnTo>
                  <a:pt x="634" y="253"/>
                </a:lnTo>
                <a:lnTo>
                  <a:pt x="636" y="246"/>
                </a:lnTo>
                <a:lnTo>
                  <a:pt x="640" y="238"/>
                </a:lnTo>
                <a:lnTo>
                  <a:pt x="651" y="223"/>
                </a:lnTo>
                <a:lnTo>
                  <a:pt x="657" y="215"/>
                </a:lnTo>
                <a:lnTo>
                  <a:pt x="661" y="208"/>
                </a:lnTo>
                <a:lnTo>
                  <a:pt x="663" y="198"/>
                </a:lnTo>
                <a:lnTo>
                  <a:pt x="663" y="194"/>
                </a:lnTo>
                <a:lnTo>
                  <a:pt x="663" y="189"/>
                </a:lnTo>
                <a:lnTo>
                  <a:pt x="659" y="179"/>
                </a:lnTo>
                <a:lnTo>
                  <a:pt x="653" y="174"/>
                </a:lnTo>
                <a:lnTo>
                  <a:pt x="650" y="166"/>
                </a:lnTo>
                <a:lnTo>
                  <a:pt x="642" y="153"/>
                </a:lnTo>
                <a:lnTo>
                  <a:pt x="495" y="117"/>
                </a:lnTo>
                <a:lnTo>
                  <a:pt x="493" y="117"/>
                </a:lnTo>
                <a:lnTo>
                  <a:pt x="489" y="117"/>
                </a:lnTo>
                <a:lnTo>
                  <a:pt x="481" y="117"/>
                </a:lnTo>
                <a:lnTo>
                  <a:pt x="462" y="113"/>
                </a:lnTo>
                <a:lnTo>
                  <a:pt x="450" y="113"/>
                </a:lnTo>
                <a:lnTo>
                  <a:pt x="440" y="111"/>
                </a:lnTo>
                <a:lnTo>
                  <a:pt x="432" y="113"/>
                </a:lnTo>
                <a:lnTo>
                  <a:pt x="428" y="113"/>
                </a:lnTo>
                <a:lnTo>
                  <a:pt x="426" y="115"/>
                </a:lnTo>
                <a:lnTo>
                  <a:pt x="422" y="119"/>
                </a:lnTo>
                <a:lnTo>
                  <a:pt x="419" y="119"/>
                </a:lnTo>
                <a:lnTo>
                  <a:pt x="415" y="121"/>
                </a:lnTo>
                <a:lnTo>
                  <a:pt x="409" y="121"/>
                </a:lnTo>
                <a:lnTo>
                  <a:pt x="399" y="119"/>
                </a:lnTo>
                <a:lnTo>
                  <a:pt x="389" y="117"/>
                </a:lnTo>
                <a:lnTo>
                  <a:pt x="372" y="115"/>
                </a:lnTo>
                <a:lnTo>
                  <a:pt x="364" y="115"/>
                </a:lnTo>
                <a:lnTo>
                  <a:pt x="358" y="117"/>
                </a:lnTo>
                <a:lnTo>
                  <a:pt x="352" y="117"/>
                </a:lnTo>
                <a:lnTo>
                  <a:pt x="348" y="117"/>
                </a:lnTo>
                <a:lnTo>
                  <a:pt x="338" y="113"/>
                </a:lnTo>
                <a:lnTo>
                  <a:pt x="330" y="109"/>
                </a:lnTo>
                <a:lnTo>
                  <a:pt x="323" y="106"/>
                </a:lnTo>
                <a:lnTo>
                  <a:pt x="311" y="98"/>
                </a:lnTo>
                <a:lnTo>
                  <a:pt x="305" y="96"/>
                </a:lnTo>
                <a:lnTo>
                  <a:pt x="301" y="96"/>
                </a:lnTo>
                <a:lnTo>
                  <a:pt x="299" y="96"/>
                </a:lnTo>
                <a:lnTo>
                  <a:pt x="280" y="96"/>
                </a:lnTo>
                <a:lnTo>
                  <a:pt x="266" y="94"/>
                </a:lnTo>
                <a:lnTo>
                  <a:pt x="256" y="91"/>
                </a:lnTo>
                <a:lnTo>
                  <a:pt x="250" y="89"/>
                </a:lnTo>
                <a:lnTo>
                  <a:pt x="242" y="83"/>
                </a:lnTo>
                <a:lnTo>
                  <a:pt x="238" y="83"/>
                </a:lnTo>
                <a:lnTo>
                  <a:pt x="236" y="83"/>
                </a:lnTo>
                <a:lnTo>
                  <a:pt x="234" y="83"/>
                </a:lnTo>
                <a:lnTo>
                  <a:pt x="233" y="81"/>
                </a:lnTo>
                <a:lnTo>
                  <a:pt x="231" y="79"/>
                </a:lnTo>
                <a:lnTo>
                  <a:pt x="231" y="75"/>
                </a:lnTo>
                <a:lnTo>
                  <a:pt x="231" y="68"/>
                </a:lnTo>
                <a:lnTo>
                  <a:pt x="231" y="58"/>
                </a:lnTo>
                <a:lnTo>
                  <a:pt x="231" y="47"/>
                </a:lnTo>
                <a:lnTo>
                  <a:pt x="231" y="38"/>
                </a:lnTo>
                <a:lnTo>
                  <a:pt x="229" y="34"/>
                </a:lnTo>
                <a:lnTo>
                  <a:pt x="227" y="30"/>
                </a:lnTo>
                <a:lnTo>
                  <a:pt x="223" y="28"/>
                </a:lnTo>
                <a:lnTo>
                  <a:pt x="219" y="26"/>
                </a:lnTo>
                <a:lnTo>
                  <a:pt x="213" y="21"/>
                </a:lnTo>
                <a:lnTo>
                  <a:pt x="207" y="17"/>
                </a:lnTo>
                <a:lnTo>
                  <a:pt x="201" y="15"/>
                </a:lnTo>
                <a:lnTo>
                  <a:pt x="197" y="15"/>
                </a:lnTo>
                <a:lnTo>
                  <a:pt x="188" y="13"/>
                </a:lnTo>
                <a:lnTo>
                  <a:pt x="186" y="11"/>
                </a:lnTo>
                <a:lnTo>
                  <a:pt x="184" y="9"/>
                </a:lnTo>
                <a:lnTo>
                  <a:pt x="182" y="9"/>
                </a:lnTo>
                <a:lnTo>
                  <a:pt x="180" y="7"/>
                </a:lnTo>
                <a:lnTo>
                  <a:pt x="176" y="4"/>
                </a:lnTo>
                <a:lnTo>
                  <a:pt x="172" y="2"/>
                </a:lnTo>
                <a:lnTo>
                  <a:pt x="170" y="0"/>
                </a:lnTo>
                <a:lnTo>
                  <a:pt x="164" y="0"/>
                </a:lnTo>
                <a:lnTo>
                  <a:pt x="156" y="4"/>
                </a:lnTo>
                <a:lnTo>
                  <a:pt x="156" y="11"/>
                </a:lnTo>
                <a:lnTo>
                  <a:pt x="154" y="17"/>
                </a:lnTo>
                <a:lnTo>
                  <a:pt x="150" y="22"/>
                </a:lnTo>
                <a:lnTo>
                  <a:pt x="148" y="26"/>
                </a:lnTo>
                <a:lnTo>
                  <a:pt x="148" y="30"/>
                </a:lnTo>
                <a:lnTo>
                  <a:pt x="148" y="34"/>
                </a:lnTo>
                <a:lnTo>
                  <a:pt x="146" y="43"/>
                </a:lnTo>
                <a:lnTo>
                  <a:pt x="146" y="51"/>
                </a:lnTo>
                <a:lnTo>
                  <a:pt x="144" y="58"/>
                </a:lnTo>
                <a:lnTo>
                  <a:pt x="141" y="64"/>
                </a:lnTo>
                <a:lnTo>
                  <a:pt x="139" y="62"/>
                </a:lnTo>
                <a:lnTo>
                  <a:pt x="139" y="70"/>
                </a:lnTo>
                <a:lnTo>
                  <a:pt x="125" y="104"/>
                </a:lnTo>
                <a:lnTo>
                  <a:pt x="115" y="125"/>
                </a:lnTo>
                <a:lnTo>
                  <a:pt x="109" y="138"/>
                </a:lnTo>
                <a:lnTo>
                  <a:pt x="105" y="145"/>
                </a:lnTo>
                <a:lnTo>
                  <a:pt x="101" y="155"/>
                </a:lnTo>
                <a:lnTo>
                  <a:pt x="99" y="164"/>
                </a:lnTo>
                <a:lnTo>
                  <a:pt x="95" y="174"/>
                </a:lnTo>
                <a:lnTo>
                  <a:pt x="90" y="183"/>
                </a:lnTo>
                <a:lnTo>
                  <a:pt x="86" y="196"/>
                </a:lnTo>
                <a:lnTo>
                  <a:pt x="82" y="210"/>
                </a:lnTo>
                <a:lnTo>
                  <a:pt x="80" y="213"/>
                </a:lnTo>
                <a:lnTo>
                  <a:pt x="78" y="217"/>
                </a:lnTo>
                <a:lnTo>
                  <a:pt x="74" y="221"/>
                </a:lnTo>
                <a:lnTo>
                  <a:pt x="74" y="223"/>
                </a:lnTo>
                <a:lnTo>
                  <a:pt x="72" y="229"/>
                </a:lnTo>
                <a:lnTo>
                  <a:pt x="72" y="234"/>
                </a:lnTo>
                <a:lnTo>
                  <a:pt x="70" y="236"/>
                </a:lnTo>
                <a:lnTo>
                  <a:pt x="68" y="240"/>
                </a:lnTo>
                <a:lnTo>
                  <a:pt x="60" y="247"/>
                </a:lnTo>
                <a:lnTo>
                  <a:pt x="52" y="257"/>
                </a:lnTo>
                <a:lnTo>
                  <a:pt x="50" y="259"/>
                </a:lnTo>
                <a:lnTo>
                  <a:pt x="50" y="263"/>
                </a:lnTo>
                <a:lnTo>
                  <a:pt x="54" y="264"/>
                </a:lnTo>
                <a:lnTo>
                  <a:pt x="56" y="268"/>
                </a:lnTo>
                <a:lnTo>
                  <a:pt x="56" y="270"/>
                </a:lnTo>
                <a:lnTo>
                  <a:pt x="56" y="272"/>
                </a:lnTo>
                <a:lnTo>
                  <a:pt x="54" y="274"/>
                </a:lnTo>
                <a:lnTo>
                  <a:pt x="50" y="276"/>
                </a:lnTo>
                <a:lnTo>
                  <a:pt x="43" y="276"/>
                </a:lnTo>
                <a:lnTo>
                  <a:pt x="41" y="276"/>
                </a:lnTo>
                <a:lnTo>
                  <a:pt x="37" y="278"/>
                </a:lnTo>
                <a:lnTo>
                  <a:pt x="35" y="281"/>
                </a:lnTo>
                <a:lnTo>
                  <a:pt x="35" y="285"/>
                </a:lnTo>
                <a:lnTo>
                  <a:pt x="33" y="291"/>
                </a:lnTo>
                <a:lnTo>
                  <a:pt x="31" y="295"/>
                </a:lnTo>
                <a:lnTo>
                  <a:pt x="29" y="298"/>
                </a:lnTo>
                <a:lnTo>
                  <a:pt x="27" y="302"/>
                </a:lnTo>
                <a:lnTo>
                  <a:pt x="25" y="306"/>
                </a:lnTo>
                <a:lnTo>
                  <a:pt x="23" y="308"/>
                </a:lnTo>
                <a:lnTo>
                  <a:pt x="17" y="312"/>
                </a:lnTo>
                <a:lnTo>
                  <a:pt x="15" y="315"/>
                </a:lnTo>
                <a:lnTo>
                  <a:pt x="13" y="317"/>
                </a:lnTo>
                <a:lnTo>
                  <a:pt x="13" y="329"/>
                </a:lnTo>
                <a:lnTo>
                  <a:pt x="13" y="333"/>
                </a:lnTo>
                <a:lnTo>
                  <a:pt x="15" y="336"/>
                </a:lnTo>
                <a:lnTo>
                  <a:pt x="15" y="346"/>
                </a:lnTo>
                <a:lnTo>
                  <a:pt x="15" y="350"/>
                </a:lnTo>
                <a:lnTo>
                  <a:pt x="13" y="353"/>
                </a:lnTo>
                <a:lnTo>
                  <a:pt x="9" y="359"/>
                </a:lnTo>
                <a:lnTo>
                  <a:pt x="7" y="361"/>
                </a:lnTo>
                <a:lnTo>
                  <a:pt x="5" y="363"/>
                </a:lnTo>
                <a:lnTo>
                  <a:pt x="3" y="367"/>
                </a:lnTo>
                <a:lnTo>
                  <a:pt x="2" y="372"/>
                </a:lnTo>
                <a:lnTo>
                  <a:pt x="0" y="380"/>
                </a:lnTo>
                <a:lnTo>
                  <a:pt x="0" y="385"/>
                </a:lnTo>
                <a:lnTo>
                  <a:pt x="2" y="393"/>
                </a:lnTo>
                <a:lnTo>
                  <a:pt x="2" y="399"/>
                </a:lnTo>
                <a:lnTo>
                  <a:pt x="3" y="404"/>
                </a:lnTo>
                <a:lnTo>
                  <a:pt x="7" y="408"/>
                </a:lnTo>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6" name="Freeform 73">
            <a:extLst>
              <a:ext uri="{FF2B5EF4-FFF2-40B4-BE49-F238E27FC236}">
                <a16:creationId xmlns:a16="http://schemas.microsoft.com/office/drawing/2014/main" id="{544AEA97-D8CC-C3E5-3A9D-6C1C4FCAC930}"/>
              </a:ext>
            </a:extLst>
          </p:cNvPr>
          <p:cNvSpPr>
            <a:spLocks/>
          </p:cNvSpPr>
          <p:nvPr/>
        </p:nvSpPr>
        <p:spPr bwMode="auto">
          <a:xfrm>
            <a:off x="2659280" y="1065650"/>
            <a:ext cx="667584" cy="536895"/>
          </a:xfrm>
          <a:custGeom>
            <a:avLst/>
            <a:gdLst>
              <a:gd name="T0" fmla="*/ 2147483647 w 538"/>
              <a:gd name="T1" fmla="*/ 2147483647 h 405"/>
              <a:gd name="T2" fmla="*/ 2147483647 w 538"/>
              <a:gd name="T3" fmla="*/ 2147483647 h 405"/>
              <a:gd name="T4" fmla="*/ 2147483647 w 538"/>
              <a:gd name="T5" fmla="*/ 2147483647 h 405"/>
              <a:gd name="T6" fmla="*/ 2147483647 w 538"/>
              <a:gd name="T7" fmla="*/ 2147483647 h 405"/>
              <a:gd name="T8" fmla="*/ 2147483647 w 538"/>
              <a:gd name="T9" fmla="*/ 2147483647 h 405"/>
              <a:gd name="T10" fmla="*/ 2147483647 w 538"/>
              <a:gd name="T11" fmla="*/ 2147483647 h 405"/>
              <a:gd name="T12" fmla="*/ 2147483647 w 538"/>
              <a:gd name="T13" fmla="*/ 2147483647 h 405"/>
              <a:gd name="T14" fmla="*/ 2147483647 w 538"/>
              <a:gd name="T15" fmla="*/ 2147483647 h 405"/>
              <a:gd name="T16" fmla="*/ 2147483647 w 538"/>
              <a:gd name="T17" fmla="*/ 2147483647 h 405"/>
              <a:gd name="T18" fmla="*/ 2147483647 w 538"/>
              <a:gd name="T19" fmla="*/ 2147483647 h 405"/>
              <a:gd name="T20" fmla="*/ 2147483647 w 538"/>
              <a:gd name="T21" fmla="*/ 2147483647 h 405"/>
              <a:gd name="T22" fmla="*/ 2147483647 w 538"/>
              <a:gd name="T23" fmla="*/ 2147483647 h 405"/>
              <a:gd name="T24" fmla="*/ 2147483647 w 538"/>
              <a:gd name="T25" fmla="*/ 2147483647 h 405"/>
              <a:gd name="T26" fmla="*/ 2147483647 w 538"/>
              <a:gd name="T27" fmla="*/ 2147483647 h 405"/>
              <a:gd name="T28" fmla="*/ 2147483647 w 538"/>
              <a:gd name="T29" fmla="*/ 2147483647 h 405"/>
              <a:gd name="T30" fmla="*/ 2147483647 w 538"/>
              <a:gd name="T31" fmla="*/ 2147483647 h 405"/>
              <a:gd name="T32" fmla="*/ 2147483647 w 538"/>
              <a:gd name="T33" fmla="*/ 2147483647 h 405"/>
              <a:gd name="T34" fmla="*/ 2147483647 w 538"/>
              <a:gd name="T35" fmla="*/ 2147483647 h 405"/>
              <a:gd name="T36" fmla="*/ 2147483647 w 538"/>
              <a:gd name="T37" fmla="*/ 2147483647 h 405"/>
              <a:gd name="T38" fmla="*/ 2147483647 w 538"/>
              <a:gd name="T39" fmla="*/ 2147483647 h 405"/>
              <a:gd name="T40" fmla="*/ 2147483647 w 538"/>
              <a:gd name="T41" fmla="*/ 2147483647 h 405"/>
              <a:gd name="T42" fmla="*/ 2147483647 w 538"/>
              <a:gd name="T43" fmla="*/ 2147483647 h 405"/>
              <a:gd name="T44" fmla="*/ 2147483647 w 538"/>
              <a:gd name="T45" fmla="*/ 2147483647 h 405"/>
              <a:gd name="T46" fmla="*/ 2147483647 w 538"/>
              <a:gd name="T47" fmla="*/ 2147483647 h 405"/>
              <a:gd name="T48" fmla="*/ 2147483647 w 538"/>
              <a:gd name="T49" fmla="*/ 2147483647 h 405"/>
              <a:gd name="T50" fmla="*/ 2147483647 w 538"/>
              <a:gd name="T51" fmla="*/ 2147483647 h 405"/>
              <a:gd name="T52" fmla="*/ 2147483647 w 538"/>
              <a:gd name="T53" fmla="*/ 2147483647 h 405"/>
              <a:gd name="T54" fmla="*/ 2147483647 w 538"/>
              <a:gd name="T55" fmla="*/ 2147483647 h 405"/>
              <a:gd name="T56" fmla="*/ 2147483647 w 538"/>
              <a:gd name="T57" fmla="*/ 2147483647 h 405"/>
              <a:gd name="T58" fmla="*/ 2147483647 w 538"/>
              <a:gd name="T59" fmla="*/ 2147483647 h 405"/>
              <a:gd name="T60" fmla="*/ 2147483647 w 538"/>
              <a:gd name="T61" fmla="*/ 2147483647 h 405"/>
              <a:gd name="T62" fmla="*/ 2147483647 w 538"/>
              <a:gd name="T63" fmla="*/ 2147483647 h 405"/>
              <a:gd name="T64" fmla="*/ 2147483647 w 538"/>
              <a:gd name="T65" fmla="*/ 2147483647 h 405"/>
              <a:gd name="T66" fmla="*/ 2147483647 w 538"/>
              <a:gd name="T67" fmla="*/ 2147483647 h 405"/>
              <a:gd name="T68" fmla="*/ 2147483647 w 538"/>
              <a:gd name="T69" fmla="*/ 2147483647 h 405"/>
              <a:gd name="T70" fmla="*/ 2147483647 w 538"/>
              <a:gd name="T71" fmla="*/ 2147483647 h 405"/>
              <a:gd name="T72" fmla="*/ 2147483647 w 538"/>
              <a:gd name="T73" fmla="*/ 2147483647 h 405"/>
              <a:gd name="T74" fmla="*/ 2147483647 w 538"/>
              <a:gd name="T75" fmla="*/ 2147483647 h 405"/>
              <a:gd name="T76" fmla="*/ 2147483647 w 538"/>
              <a:gd name="T77" fmla="*/ 2147483647 h 405"/>
              <a:gd name="T78" fmla="*/ 2147483647 w 538"/>
              <a:gd name="T79" fmla="*/ 2147483647 h 405"/>
              <a:gd name="T80" fmla="*/ 2147483647 w 538"/>
              <a:gd name="T81" fmla="*/ 2147483647 h 405"/>
              <a:gd name="T82" fmla="*/ 2147483647 w 538"/>
              <a:gd name="T83" fmla="*/ 2147483647 h 405"/>
              <a:gd name="T84" fmla="*/ 2147483647 w 538"/>
              <a:gd name="T85" fmla="*/ 2147483647 h 405"/>
              <a:gd name="T86" fmla="*/ 2147483647 w 538"/>
              <a:gd name="T87" fmla="*/ 2147483647 h 405"/>
              <a:gd name="T88" fmla="*/ 0 w 538"/>
              <a:gd name="T89" fmla="*/ 2147483647 h 405"/>
              <a:gd name="T90" fmla="*/ 2147483647 w 538"/>
              <a:gd name="T91" fmla="*/ 2147483647 h 405"/>
              <a:gd name="T92" fmla="*/ 0 w 538"/>
              <a:gd name="T93" fmla="*/ 2147483647 h 405"/>
              <a:gd name="T94" fmla="*/ 2147483647 w 538"/>
              <a:gd name="T95" fmla="*/ 2147483647 h 405"/>
              <a:gd name="T96" fmla="*/ 2147483647 w 538"/>
              <a:gd name="T97" fmla="*/ 2147483647 h 4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8" h="405">
                <a:moveTo>
                  <a:pt x="10" y="261"/>
                </a:moveTo>
                <a:lnTo>
                  <a:pt x="10" y="263"/>
                </a:lnTo>
                <a:lnTo>
                  <a:pt x="12" y="263"/>
                </a:lnTo>
                <a:lnTo>
                  <a:pt x="14" y="265"/>
                </a:lnTo>
                <a:lnTo>
                  <a:pt x="23" y="267"/>
                </a:lnTo>
                <a:lnTo>
                  <a:pt x="27" y="267"/>
                </a:lnTo>
                <a:lnTo>
                  <a:pt x="33" y="269"/>
                </a:lnTo>
                <a:lnTo>
                  <a:pt x="39" y="273"/>
                </a:lnTo>
                <a:lnTo>
                  <a:pt x="45" y="278"/>
                </a:lnTo>
                <a:lnTo>
                  <a:pt x="49" y="280"/>
                </a:lnTo>
                <a:lnTo>
                  <a:pt x="53" y="282"/>
                </a:lnTo>
                <a:lnTo>
                  <a:pt x="55" y="286"/>
                </a:lnTo>
                <a:lnTo>
                  <a:pt x="57" y="290"/>
                </a:lnTo>
                <a:lnTo>
                  <a:pt x="57" y="299"/>
                </a:lnTo>
                <a:lnTo>
                  <a:pt x="57" y="310"/>
                </a:lnTo>
                <a:lnTo>
                  <a:pt x="57" y="327"/>
                </a:lnTo>
                <a:lnTo>
                  <a:pt x="57" y="331"/>
                </a:lnTo>
                <a:lnTo>
                  <a:pt x="59" y="333"/>
                </a:lnTo>
                <a:lnTo>
                  <a:pt x="60" y="335"/>
                </a:lnTo>
                <a:lnTo>
                  <a:pt x="62" y="335"/>
                </a:lnTo>
                <a:lnTo>
                  <a:pt x="64" y="335"/>
                </a:lnTo>
                <a:lnTo>
                  <a:pt x="68" y="335"/>
                </a:lnTo>
                <a:lnTo>
                  <a:pt x="76" y="341"/>
                </a:lnTo>
                <a:lnTo>
                  <a:pt x="82" y="343"/>
                </a:lnTo>
                <a:lnTo>
                  <a:pt x="92" y="346"/>
                </a:lnTo>
                <a:lnTo>
                  <a:pt x="106" y="348"/>
                </a:lnTo>
                <a:lnTo>
                  <a:pt x="125" y="348"/>
                </a:lnTo>
                <a:lnTo>
                  <a:pt x="131" y="348"/>
                </a:lnTo>
                <a:lnTo>
                  <a:pt x="137" y="350"/>
                </a:lnTo>
                <a:lnTo>
                  <a:pt x="149" y="358"/>
                </a:lnTo>
                <a:lnTo>
                  <a:pt x="156" y="361"/>
                </a:lnTo>
                <a:lnTo>
                  <a:pt x="164" y="365"/>
                </a:lnTo>
                <a:lnTo>
                  <a:pt x="174" y="369"/>
                </a:lnTo>
                <a:lnTo>
                  <a:pt x="184" y="369"/>
                </a:lnTo>
                <a:lnTo>
                  <a:pt x="186" y="367"/>
                </a:lnTo>
                <a:lnTo>
                  <a:pt x="190" y="367"/>
                </a:lnTo>
                <a:lnTo>
                  <a:pt x="198" y="367"/>
                </a:lnTo>
                <a:lnTo>
                  <a:pt x="207" y="367"/>
                </a:lnTo>
                <a:lnTo>
                  <a:pt x="215" y="369"/>
                </a:lnTo>
                <a:lnTo>
                  <a:pt x="225" y="371"/>
                </a:lnTo>
                <a:lnTo>
                  <a:pt x="235" y="373"/>
                </a:lnTo>
                <a:lnTo>
                  <a:pt x="241" y="373"/>
                </a:lnTo>
                <a:lnTo>
                  <a:pt x="245" y="371"/>
                </a:lnTo>
                <a:lnTo>
                  <a:pt x="248" y="371"/>
                </a:lnTo>
                <a:lnTo>
                  <a:pt x="252" y="367"/>
                </a:lnTo>
                <a:lnTo>
                  <a:pt x="254" y="365"/>
                </a:lnTo>
                <a:lnTo>
                  <a:pt x="258" y="365"/>
                </a:lnTo>
                <a:lnTo>
                  <a:pt x="266" y="363"/>
                </a:lnTo>
                <a:lnTo>
                  <a:pt x="276" y="365"/>
                </a:lnTo>
                <a:lnTo>
                  <a:pt x="288" y="365"/>
                </a:lnTo>
                <a:lnTo>
                  <a:pt x="307" y="369"/>
                </a:lnTo>
                <a:lnTo>
                  <a:pt x="315" y="369"/>
                </a:lnTo>
                <a:lnTo>
                  <a:pt x="319" y="369"/>
                </a:lnTo>
                <a:lnTo>
                  <a:pt x="321" y="369"/>
                </a:lnTo>
                <a:lnTo>
                  <a:pt x="468" y="405"/>
                </a:lnTo>
                <a:lnTo>
                  <a:pt x="538" y="110"/>
                </a:lnTo>
                <a:lnTo>
                  <a:pt x="472" y="93"/>
                </a:lnTo>
                <a:lnTo>
                  <a:pt x="407" y="74"/>
                </a:lnTo>
                <a:lnTo>
                  <a:pt x="288" y="40"/>
                </a:lnTo>
                <a:lnTo>
                  <a:pt x="196" y="14"/>
                </a:lnTo>
                <a:lnTo>
                  <a:pt x="154" y="2"/>
                </a:lnTo>
                <a:lnTo>
                  <a:pt x="153" y="0"/>
                </a:lnTo>
                <a:lnTo>
                  <a:pt x="151" y="2"/>
                </a:lnTo>
                <a:lnTo>
                  <a:pt x="151" y="4"/>
                </a:lnTo>
                <a:lnTo>
                  <a:pt x="153" y="10"/>
                </a:lnTo>
                <a:lnTo>
                  <a:pt x="153" y="12"/>
                </a:lnTo>
                <a:lnTo>
                  <a:pt x="154" y="12"/>
                </a:lnTo>
                <a:lnTo>
                  <a:pt x="156" y="15"/>
                </a:lnTo>
                <a:lnTo>
                  <a:pt x="160" y="17"/>
                </a:lnTo>
                <a:lnTo>
                  <a:pt x="160" y="19"/>
                </a:lnTo>
                <a:lnTo>
                  <a:pt x="162" y="21"/>
                </a:lnTo>
                <a:lnTo>
                  <a:pt x="162" y="29"/>
                </a:lnTo>
                <a:lnTo>
                  <a:pt x="164" y="34"/>
                </a:lnTo>
                <a:lnTo>
                  <a:pt x="162" y="38"/>
                </a:lnTo>
                <a:lnTo>
                  <a:pt x="162" y="40"/>
                </a:lnTo>
                <a:lnTo>
                  <a:pt x="160" y="40"/>
                </a:lnTo>
                <a:lnTo>
                  <a:pt x="160" y="48"/>
                </a:lnTo>
                <a:lnTo>
                  <a:pt x="160" y="53"/>
                </a:lnTo>
                <a:lnTo>
                  <a:pt x="160" y="57"/>
                </a:lnTo>
                <a:lnTo>
                  <a:pt x="156" y="59"/>
                </a:lnTo>
                <a:lnTo>
                  <a:pt x="156" y="63"/>
                </a:lnTo>
                <a:lnTo>
                  <a:pt x="154" y="68"/>
                </a:lnTo>
                <a:lnTo>
                  <a:pt x="156" y="70"/>
                </a:lnTo>
                <a:lnTo>
                  <a:pt x="158" y="72"/>
                </a:lnTo>
                <a:lnTo>
                  <a:pt x="160" y="72"/>
                </a:lnTo>
                <a:lnTo>
                  <a:pt x="162" y="74"/>
                </a:lnTo>
                <a:lnTo>
                  <a:pt x="162" y="76"/>
                </a:lnTo>
                <a:lnTo>
                  <a:pt x="160" y="78"/>
                </a:lnTo>
                <a:lnTo>
                  <a:pt x="158" y="78"/>
                </a:lnTo>
                <a:lnTo>
                  <a:pt x="158" y="82"/>
                </a:lnTo>
                <a:lnTo>
                  <a:pt x="160" y="89"/>
                </a:lnTo>
                <a:lnTo>
                  <a:pt x="158" y="91"/>
                </a:lnTo>
                <a:lnTo>
                  <a:pt x="156" y="93"/>
                </a:lnTo>
                <a:lnTo>
                  <a:pt x="156" y="95"/>
                </a:lnTo>
                <a:lnTo>
                  <a:pt x="158" y="99"/>
                </a:lnTo>
                <a:lnTo>
                  <a:pt x="162" y="102"/>
                </a:lnTo>
                <a:lnTo>
                  <a:pt x="164" y="104"/>
                </a:lnTo>
                <a:lnTo>
                  <a:pt x="164" y="106"/>
                </a:lnTo>
                <a:lnTo>
                  <a:pt x="158" y="112"/>
                </a:lnTo>
                <a:lnTo>
                  <a:pt x="145" y="127"/>
                </a:lnTo>
                <a:lnTo>
                  <a:pt x="141" y="135"/>
                </a:lnTo>
                <a:lnTo>
                  <a:pt x="141" y="136"/>
                </a:lnTo>
                <a:lnTo>
                  <a:pt x="141" y="140"/>
                </a:lnTo>
                <a:lnTo>
                  <a:pt x="141" y="150"/>
                </a:lnTo>
                <a:lnTo>
                  <a:pt x="137" y="161"/>
                </a:lnTo>
                <a:lnTo>
                  <a:pt x="135" y="165"/>
                </a:lnTo>
                <a:lnTo>
                  <a:pt x="131" y="169"/>
                </a:lnTo>
                <a:lnTo>
                  <a:pt x="125" y="172"/>
                </a:lnTo>
                <a:lnTo>
                  <a:pt x="119" y="174"/>
                </a:lnTo>
                <a:lnTo>
                  <a:pt x="107" y="178"/>
                </a:lnTo>
                <a:lnTo>
                  <a:pt x="100" y="184"/>
                </a:lnTo>
                <a:lnTo>
                  <a:pt x="96" y="186"/>
                </a:lnTo>
                <a:lnTo>
                  <a:pt x="92" y="188"/>
                </a:lnTo>
                <a:lnTo>
                  <a:pt x="88" y="188"/>
                </a:lnTo>
                <a:lnTo>
                  <a:pt x="86" y="188"/>
                </a:lnTo>
                <a:lnTo>
                  <a:pt x="84" y="188"/>
                </a:lnTo>
                <a:lnTo>
                  <a:pt x="80" y="182"/>
                </a:lnTo>
                <a:lnTo>
                  <a:pt x="80" y="178"/>
                </a:lnTo>
                <a:lnTo>
                  <a:pt x="80" y="174"/>
                </a:lnTo>
                <a:lnTo>
                  <a:pt x="84" y="169"/>
                </a:lnTo>
                <a:lnTo>
                  <a:pt x="86" y="165"/>
                </a:lnTo>
                <a:lnTo>
                  <a:pt x="86" y="161"/>
                </a:lnTo>
                <a:lnTo>
                  <a:pt x="78" y="161"/>
                </a:lnTo>
                <a:lnTo>
                  <a:pt x="78" y="159"/>
                </a:lnTo>
                <a:lnTo>
                  <a:pt x="78" y="157"/>
                </a:lnTo>
                <a:lnTo>
                  <a:pt x="78" y="152"/>
                </a:lnTo>
                <a:lnTo>
                  <a:pt x="80" y="146"/>
                </a:lnTo>
                <a:lnTo>
                  <a:pt x="94" y="131"/>
                </a:lnTo>
                <a:lnTo>
                  <a:pt x="100" y="125"/>
                </a:lnTo>
                <a:lnTo>
                  <a:pt x="104" y="121"/>
                </a:lnTo>
                <a:lnTo>
                  <a:pt x="107" y="119"/>
                </a:lnTo>
                <a:lnTo>
                  <a:pt x="109" y="119"/>
                </a:lnTo>
                <a:lnTo>
                  <a:pt x="111" y="119"/>
                </a:lnTo>
                <a:lnTo>
                  <a:pt x="111" y="121"/>
                </a:lnTo>
                <a:lnTo>
                  <a:pt x="113" y="123"/>
                </a:lnTo>
                <a:lnTo>
                  <a:pt x="115" y="123"/>
                </a:lnTo>
                <a:lnTo>
                  <a:pt x="115" y="121"/>
                </a:lnTo>
                <a:lnTo>
                  <a:pt x="119" y="119"/>
                </a:lnTo>
                <a:lnTo>
                  <a:pt x="121" y="119"/>
                </a:lnTo>
                <a:lnTo>
                  <a:pt x="123" y="118"/>
                </a:lnTo>
                <a:lnTo>
                  <a:pt x="125" y="116"/>
                </a:lnTo>
                <a:lnTo>
                  <a:pt x="125" y="114"/>
                </a:lnTo>
                <a:lnTo>
                  <a:pt x="125" y="104"/>
                </a:lnTo>
                <a:lnTo>
                  <a:pt x="123" y="101"/>
                </a:lnTo>
                <a:lnTo>
                  <a:pt x="121" y="97"/>
                </a:lnTo>
                <a:lnTo>
                  <a:pt x="117" y="95"/>
                </a:lnTo>
                <a:lnTo>
                  <a:pt x="117" y="93"/>
                </a:lnTo>
                <a:lnTo>
                  <a:pt x="115" y="89"/>
                </a:lnTo>
                <a:lnTo>
                  <a:pt x="115" y="87"/>
                </a:lnTo>
                <a:lnTo>
                  <a:pt x="117" y="85"/>
                </a:lnTo>
                <a:lnTo>
                  <a:pt x="119" y="85"/>
                </a:lnTo>
                <a:lnTo>
                  <a:pt x="121" y="87"/>
                </a:lnTo>
                <a:lnTo>
                  <a:pt x="119" y="89"/>
                </a:lnTo>
                <a:lnTo>
                  <a:pt x="119" y="91"/>
                </a:lnTo>
                <a:lnTo>
                  <a:pt x="117" y="91"/>
                </a:lnTo>
                <a:lnTo>
                  <a:pt x="117" y="89"/>
                </a:lnTo>
                <a:lnTo>
                  <a:pt x="115" y="87"/>
                </a:lnTo>
                <a:lnTo>
                  <a:pt x="111" y="84"/>
                </a:lnTo>
                <a:lnTo>
                  <a:pt x="107" y="80"/>
                </a:lnTo>
                <a:lnTo>
                  <a:pt x="102" y="78"/>
                </a:lnTo>
                <a:lnTo>
                  <a:pt x="94" y="76"/>
                </a:lnTo>
                <a:lnTo>
                  <a:pt x="88" y="74"/>
                </a:lnTo>
                <a:lnTo>
                  <a:pt x="86" y="72"/>
                </a:lnTo>
                <a:lnTo>
                  <a:pt x="82" y="68"/>
                </a:lnTo>
                <a:lnTo>
                  <a:pt x="78" y="67"/>
                </a:lnTo>
                <a:lnTo>
                  <a:pt x="74" y="65"/>
                </a:lnTo>
                <a:lnTo>
                  <a:pt x="60" y="59"/>
                </a:lnTo>
                <a:lnTo>
                  <a:pt x="55" y="55"/>
                </a:lnTo>
                <a:lnTo>
                  <a:pt x="49" y="51"/>
                </a:lnTo>
                <a:lnTo>
                  <a:pt x="43" y="48"/>
                </a:lnTo>
                <a:lnTo>
                  <a:pt x="37" y="44"/>
                </a:lnTo>
                <a:lnTo>
                  <a:pt x="29" y="36"/>
                </a:lnTo>
                <a:lnTo>
                  <a:pt x="23" y="32"/>
                </a:lnTo>
                <a:lnTo>
                  <a:pt x="17" y="27"/>
                </a:lnTo>
                <a:lnTo>
                  <a:pt x="12" y="23"/>
                </a:lnTo>
                <a:lnTo>
                  <a:pt x="6" y="21"/>
                </a:lnTo>
                <a:lnTo>
                  <a:pt x="4" y="21"/>
                </a:lnTo>
                <a:lnTo>
                  <a:pt x="2" y="23"/>
                </a:lnTo>
                <a:lnTo>
                  <a:pt x="0" y="27"/>
                </a:lnTo>
                <a:lnTo>
                  <a:pt x="0" y="31"/>
                </a:lnTo>
                <a:lnTo>
                  <a:pt x="0" y="38"/>
                </a:lnTo>
                <a:lnTo>
                  <a:pt x="0" y="48"/>
                </a:lnTo>
                <a:lnTo>
                  <a:pt x="2" y="67"/>
                </a:lnTo>
                <a:lnTo>
                  <a:pt x="4" y="84"/>
                </a:lnTo>
                <a:lnTo>
                  <a:pt x="4" y="89"/>
                </a:lnTo>
                <a:lnTo>
                  <a:pt x="2" y="95"/>
                </a:lnTo>
                <a:lnTo>
                  <a:pt x="0" y="110"/>
                </a:lnTo>
                <a:lnTo>
                  <a:pt x="0" y="127"/>
                </a:lnTo>
                <a:lnTo>
                  <a:pt x="0" y="157"/>
                </a:lnTo>
                <a:lnTo>
                  <a:pt x="0" y="159"/>
                </a:lnTo>
                <a:lnTo>
                  <a:pt x="2" y="161"/>
                </a:lnTo>
                <a:lnTo>
                  <a:pt x="6" y="163"/>
                </a:lnTo>
                <a:lnTo>
                  <a:pt x="10" y="163"/>
                </a:lnTo>
                <a:lnTo>
                  <a:pt x="12" y="165"/>
                </a:lnTo>
                <a:lnTo>
                  <a:pt x="14" y="167"/>
                </a:lnTo>
                <a:lnTo>
                  <a:pt x="14" y="170"/>
                </a:lnTo>
                <a:lnTo>
                  <a:pt x="14" y="174"/>
                </a:lnTo>
              </a:path>
            </a:pathLst>
          </a:custGeom>
          <a:solidFill>
            <a:srgbClr val="47166C"/>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7" name="Freeform 74">
            <a:extLst>
              <a:ext uri="{FF2B5EF4-FFF2-40B4-BE49-F238E27FC236}">
                <a16:creationId xmlns:a16="http://schemas.microsoft.com/office/drawing/2014/main" id="{DBD5CCFC-66B6-713F-1AE7-E68B25CC6DE0}"/>
              </a:ext>
            </a:extLst>
          </p:cNvPr>
          <p:cNvSpPr>
            <a:spLocks/>
          </p:cNvSpPr>
          <p:nvPr/>
        </p:nvSpPr>
        <p:spPr bwMode="auto">
          <a:xfrm>
            <a:off x="3388843" y="1218436"/>
            <a:ext cx="1033165" cy="716812"/>
          </a:xfrm>
          <a:custGeom>
            <a:avLst/>
            <a:gdLst>
              <a:gd name="T0" fmla="*/ 0 w 834"/>
              <a:gd name="T1" fmla="*/ 2147483647 h 541"/>
              <a:gd name="T2" fmla="*/ 2147483647 w 834"/>
              <a:gd name="T3" fmla="*/ 2147483647 h 541"/>
              <a:gd name="T4" fmla="*/ 2147483647 w 834"/>
              <a:gd name="T5" fmla="*/ 2147483647 h 541"/>
              <a:gd name="T6" fmla="*/ 2147483647 w 834"/>
              <a:gd name="T7" fmla="*/ 2147483647 h 541"/>
              <a:gd name="T8" fmla="*/ 2147483647 w 834"/>
              <a:gd name="T9" fmla="*/ 2147483647 h 541"/>
              <a:gd name="T10" fmla="*/ 2147483647 w 834"/>
              <a:gd name="T11" fmla="*/ 2147483647 h 541"/>
              <a:gd name="T12" fmla="*/ 2147483647 w 834"/>
              <a:gd name="T13" fmla="*/ 2147483647 h 541"/>
              <a:gd name="T14" fmla="*/ 2147483647 w 834"/>
              <a:gd name="T15" fmla="*/ 2147483647 h 541"/>
              <a:gd name="T16" fmla="*/ 2147483647 w 834"/>
              <a:gd name="T17" fmla="*/ 2147483647 h 541"/>
              <a:gd name="T18" fmla="*/ 2147483647 w 834"/>
              <a:gd name="T19" fmla="*/ 2147483647 h 541"/>
              <a:gd name="T20" fmla="*/ 2147483647 w 834"/>
              <a:gd name="T21" fmla="*/ 2147483647 h 541"/>
              <a:gd name="T22" fmla="*/ 2147483647 w 834"/>
              <a:gd name="T23" fmla="*/ 2147483647 h 541"/>
              <a:gd name="T24" fmla="*/ 2147483647 w 834"/>
              <a:gd name="T25" fmla="*/ 2147483647 h 541"/>
              <a:gd name="T26" fmla="*/ 2147483647 w 834"/>
              <a:gd name="T27" fmla="*/ 2147483647 h 541"/>
              <a:gd name="T28" fmla="*/ 2147483647 w 834"/>
              <a:gd name="T29" fmla="*/ 2147483647 h 541"/>
              <a:gd name="T30" fmla="*/ 2147483647 w 834"/>
              <a:gd name="T31" fmla="*/ 2147483647 h 541"/>
              <a:gd name="T32" fmla="*/ 2147483647 w 834"/>
              <a:gd name="T33" fmla="*/ 2147483647 h 541"/>
              <a:gd name="T34" fmla="*/ 2147483647 w 834"/>
              <a:gd name="T35" fmla="*/ 2147483647 h 541"/>
              <a:gd name="T36" fmla="*/ 2147483647 w 834"/>
              <a:gd name="T37" fmla="*/ 2147483647 h 541"/>
              <a:gd name="T38" fmla="*/ 2147483647 w 834"/>
              <a:gd name="T39" fmla="*/ 2147483647 h 541"/>
              <a:gd name="T40" fmla="*/ 2147483647 w 834"/>
              <a:gd name="T41" fmla="*/ 2147483647 h 541"/>
              <a:gd name="T42" fmla="*/ 2147483647 w 834"/>
              <a:gd name="T43" fmla="*/ 2147483647 h 541"/>
              <a:gd name="T44" fmla="*/ 2147483647 w 834"/>
              <a:gd name="T45" fmla="*/ 2147483647 h 541"/>
              <a:gd name="T46" fmla="*/ 2147483647 w 834"/>
              <a:gd name="T47" fmla="*/ 2147483647 h 541"/>
              <a:gd name="T48" fmla="*/ 2147483647 w 834"/>
              <a:gd name="T49" fmla="*/ 2147483647 h 541"/>
              <a:gd name="T50" fmla="*/ 2147483647 w 834"/>
              <a:gd name="T51" fmla="*/ 2147483647 h 541"/>
              <a:gd name="T52" fmla="*/ 2147483647 w 834"/>
              <a:gd name="T53" fmla="*/ 2147483647 h 541"/>
              <a:gd name="T54" fmla="*/ 2147483647 w 834"/>
              <a:gd name="T55" fmla="*/ 2147483647 h 541"/>
              <a:gd name="T56" fmla="*/ 2147483647 w 834"/>
              <a:gd name="T57" fmla="*/ 2147483647 h 541"/>
              <a:gd name="T58" fmla="*/ 2147483647 w 834"/>
              <a:gd name="T59" fmla="*/ 2147483647 h 541"/>
              <a:gd name="T60" fmla="*/ 2147483647 w 834"/>
              <a:gd name="T61" fmla="*/ 2147483647 h 541"/>
              <a:gd name="T62" fmla="*/ 2147483647 w 834"/>
              <a:gd name="T63" fmla="*/ 2147483647 h 541"/>
              <a:gd name="T64" fmla="*/ 2147483647 w 834"/>
              <a:gd name="T65" fmla="*/ 2147483647 h 541"/>
              <a:gd name="T66" fmla="*/ 2147483647 w 834"/>
              <a:gd name="T67" fmla="*/ 2147483647 h 541"/>
              <a:gd name="T68" fmla="*/ 2147483647 w 834"/>
              <a:gd name="T69" fmla="*/ 0 h 5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34" h="541">
                <a:moveTo>
                  <a:pt x="22" y="0"/>
                </a:moveTo>
                <a:lnTo>
                  <a:pt x="0" y="108"/>
                </a:lnTo>
                <a:lnTo>
                  <a:pt x="4" y="119"/>
                </a:lnTo>
                <a:lnTo>
                  <a:pt x="8" y="127"/>
                </a:lnTo>
                <a:lnTo>
                  <a:pt x="12" y="138"/>
                </a:lnTo>
                <a:lnTo>
                  <a:pt x="14" y="155"/>
                </a:lnTo>
                <a:lnTo>
                  <a:pt x="16" y="163"/>
                </a:lnTo>
                <a:lnTo>
                  <a:pt x="20" y="170"/>
                </a:lnTo>
                <a:lnTo>
                  <a:pt x="32" y="184"/>
                </a:lnTo>
                <a:lnTo>
                  <a:pt x="45" y="203"/>
                </a:lnTo>
                <a:lnTo>
                  <a:pt x="53" y="238"/>
                </a:lnTo>
                <a:lnTo>
                  <a:pt x="65" y="250"/>
                </a:lnTo>
                <a:lnTo>
                  <a:pt x="73" y="255"/>
                </a:lnTo>
                <a:lnTo>
                  <a:pt x="79" y="257"/>
                </a:lnTo>
                <a:lnTo>
                  <a:pt x="86" y="259"/>
                </a:lnTo>
                <a:lnTo>
                  <a:pt x="86" y="265"/>
                </a:lnTo>
                <a:lnTo>
                  <a:pt x="71" y="286"/>
                </a:lnTo>
                <a:lnTo>
                  <a:pt x="65" y="301"/>
                </a:lnTo>
                <a:lnTo>
                  <a:pt x="61" y="316"/>
                </a:lnTo>
                <a:lnTo>
                  <a:pt x="63" y="339"/>
                </a:lnTo>
                <a:lnTo>
                  <a:pt x="67" y="341"/>
                </a:lnTo>
                <a:lnTo>
                  <a:pt x="63" y="344"/>
                </a:lnTo>
                <a:lnTo>
                  <a:pt x="49" y="354"/>
                </a:lnTo>
                <a:lnTo>
                  <a:pt x="47" y="359"/>
                </a:lnTo>
                <a:lnTo>
                  <a:pt x="47" y="363"/>
                </a:lnTo>
                <a:lnTo>
                  <a:pt x="53" y="373"/>
                </a:lnTo>
                <a:lnTo>
                  <a:pt x="67" y="375"/>
                </a:lnTo>
                <a:lnTo>
                  <a:pt x="77" y="371"/>
                </a:lnTo>
                <a:lnTo>
                  <a:pt x="86" y="365"/>
                </a:lnTo>
                <a:lnTo>
                  <a:pt x="92" y="367"/>
                </a:lnTo>
                <a:lnTo>
                  <a:pt x="96" y="375"/>
                </a:lnTo>
                <a:lnTo>
                  <a:pt x="96" y="384"/>
                </a:lnTo>
                <a:lnTo>
                  <a:pt x="98" y="397"/>
                </a:lnTo>
                <a:lnTo>
                  <a:pt x="102" y="412"/>
                </a:lnTo>
                <a:lnTo>
                  <a:pt x="108" y="433"/>
                </a:lnTo>
                <a:lnTo>
                  <a:pt x="110" y="462"/>
                </a:lnTo>
                <a:lnTo>
                  <a:pt x="118" y="460"/>
                </a:lnTo>
                <a:lnTo>
                  <a:pt x="128" y="463"/>
                </a:lnTo>
                <a:lnTo>
                  <a:pt x="133" y="465"/>
                </a:lnTo>
                <a:lnTo>
                  <a:pt x="135" y="473"/>
                </a:lnTo>
                <a:lnTo>
                  <a:pt x="137" y="488"/>
                </a:lnTo>
                <a:lnTo>
                  <a:pt x="141" y="505"/>
                </a:lnTo>
                <a:lnTo>
                  <a:pt x="145" y="511"/>
                </a:lnTo>
                <a:lnTo>
                  <a:pt x="151" y="514"/>
                </a:lnTo>
                <a:lnTo>
                  <a:pt x="155" y="511"/>
                </a:lnTo>
                <a:lnTo>
                  <a:pt x="163" y="507"/>
                </a:lnTo>
                <a:lnTo>
                  <a:pt x="175" y="507"/>
                </a:lnTo>
                <a:lnTo>
                  <a:pt x="196" y="507"/>
                </a:lnTo>
                <a:lnTo>
                  <a:pt x="206" y="505"/>
                </a:lnTo>
                <a:lnTo>
                  <a:pt x="218" y="505"/>
                </a:lnTo>
                <a:lnTo>
                  <a:pt x="233" y="507"/>
                </a:lnTo>
                <a:lnTo>
                  <a:pt x="237" y="507"/>
                </a:lnTo>
                <a:lnTo>
                  <a:pt x="243" y="513"/>
                </a:lnTo>
                <a:lnTo>
                  <a:pt x="251" y="514"/>
                </a:lnTo>
                <a:lnTo>
                  <a:pt x="253" y="511"/>
                </a:lnTo>
                <a:lnTo>
                  <a:pt x="261" y="501"/>
                </a:lnTo>
                <a:lnTo>
                  <a:pt x="267" y="499"/>
                </a:lnTo>
                <a:lnTo>
                  <a:pt x="270" y="501"/>
                </a:lnTo>
                <a:lnTo>
                  <a:pt x="274" y="507"/>
                </a:lnTo>
                <a:lnTo>
                  <a:pt x="282" y="507"/>
                </a:lnTo>
                <a:lnTo>
                  <a:pt x="288" y="469"/>
                </a:lnTo>
                <a:lnTo>
                  <a:pt x="484" y="501"/>
                </a:lnTo>
                <a:lnTo>
                  <a:pt x="644" y="524"/>
                </a:lnTo>
                <a:lnTo>
                  <a:pt x="801" y="541"/>
                </a:lnTo>
                <a:lnTo>
                  <a:pt x="809" y="439"/>
                </a:lnTo>
                <a:lnTo>
                  <a:pt x="834" y="125"/>
                </a:lnTo>
                <a:lnTo>
                  <a:pt x="584" y="97"/>
                </a:lnTo>
                <a:lnTo>
                  <a:pt x="345" y="61"/>
                </a:lnTo>
                <a:lnTo>
                  <a:pt x="147" y="27"/>
                </a:lnTo>
                <a:lnTo>
                  <a:pt x="22" y="0"/>
                </a:lnTo>
              </a:path>
            </a:pathLst>
          </a:custGeom>
          <a:solidFill>
            <a:srgbClr val="D9D9D9"/>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88" name="Freeform 75">
            <a:extLst>
              <a:ext uri="{FF2B5EF4-FFF2-40B4-BE49-F238E27FC236}">
                <a16:creationId xmlns:a16="http://schemas.microsoft.com/office/drawing/2014/main" id="{1A1A6A9A-9ACD-1100-D70A-123B30C8AA93}"/>
              </a:ext>
            </a:extLst>
          </p:cNvPr>
          <p:cNvSpPr>
            <a:spLocks/>
          </p:cNvSpPr>
          <p:nvPr/>
        </p:nvSpPr>
        <p:spPr bwMode="auto">
          <a:xfrm>
            <a:off x="5325390" y="3585105"/>
            <a:ext cx="564268" cy="541179"/>
          </a:xfrm>
          <a:custGeom>
            <a:avLst/>
            <a:gdLst>
              <a:gd name="T0" fmla="*/ 2147483647 w 456"/>
              <a:gd name="T1" fmla="*/ 2147483647 h 409"/>
              <a:gd name="T2" fmla="*/ 2147483647 w 456"/>
              <a:gd name="T3" fmla="*/ 2147483647 h 409"/>
              <a:gd name="T4" fmla="*/ 2147483647 w 456"/>
              <a:gd name="T5" fmla="*/ 2147483647 h 409"/>
              <a:gd name="T6" fmla="*/ 2147483647 w 456"/>
              <a:gd name="T7" fmla="*/ 2147483647 h 409"/>
              <a:gd name="T8" fmla="*/ 2147483647 w 456"/>
              <a:gd name="T9" fmla="*/ 2147483647 h 409"/>
              <a:gd name="T10" fmla="*/ 2147483647 w 456"/>
              <a:gd name="T11" fmla="*/ 2147483647 h 409"/>
              <a:gd name="T12" fmla="*/ 2147483647 w 456"/>
              <a:gd name="T13" fmla="*/ 2147483647 h 409"/>
              <a:gd name="T14" fmla="*/ 2147483647 w 456"/>
              <a:gd name="T15" fmla="*/ 2147483647 h 409"/>
              <a:gd name="T16" fmla="*/ 2147483647 w 456"/>
              <a:gd name="T17" fmla="*/ 2147483647 h 409"/>
              <a:gd name="T18" fmla="*/ 2147483647 w 456"/>
              <a:gd name="T19" fmla="*/ 2147483647 h 409"/>
              <a:gd name="T20" fmla="*/ 2147483647 w 456"/>
              <a:gd name="T21" fmla="*/ 2147483647 h 409"/>
              <a:gd name="T22" fmla="*/ 2147483647 w 456"/>
              <a:gd name="T23" fmla="*/ 2147483647 h 409"/>
              <a:gd name="T24" fmla="*/ 2147483647 w 456"/>
              <a:gd name="T25" fmla="*/ 0 h 409"/>
              <a:gd name="T26" fmla="*/ 2147483647 w 456"/>
              <a:gd name="T27" fmla="*/ 2147483647 h 409"/>
              <a:gd name="T28" fmla="*/ 2147483647 w 456"/>
              <a:gd name="T29" fmla="*/ 2147483647 h 409"/>
              <a:gd name="T30" fmla="*/ 2147483647 w 456"/>
              <a:gd name="T31" fmla="*/ 2147483647 h 409"/>
              <a:gd name="T32" fmla="*/ 2147483647 w 456"/>
              <a:gd name="T33" fmla="*/ 2147483647 h 409"/>
              <a:gd name="T34" fmla="*/ 2147483647 w 456"/>
              <a:gd name="T35" fmla="*/ 2147483647 h 409"/>
              <a:gd name="T36" fmla="*/ 2147483647 w 456"/>
              <a:gd name="T37" fmla="*/ 2147483647 h 409"/>
              <a:gd name="T38" fmla="*/ 2147483647 w 456"/>
              <a:gd name="T39" fmla="*/ 2147483647 h 409"/>
              <a:gd name="T40" fmla="*/ 2147483647 w 456"/>
              <a:gd name="T41" fmla="*/ 2147483647 h 409"/>
              <a:gd name="T42" fmla="*/ 2147483647 w 456"/>
              <a:gd name="T43" fmla="*/ 2147483647 h 409"/>
              <a:gd name="T44" fmla="*/ 2147483647 w 456"/>
              <a:gd name="T45" fmla="*/ 2147483647 h 409"/>
              <a:gd name="T46" fmla="*/ 2147483647 w 456"/>
              <a:gd name="T47" fmla="*/ 2147483647 h 409"/>
              <a:gd name="T48" fmla="*/ 2147483647 w 456"/>
              <a:gd name="T49" fmla="*/ 2147483647 h 409"/>
              <a:gd name="T50" fmla="*/ 2147483647 w 456"/>
              <a:gd name="T51" fmla="*/ 2147483647 h 409"/>
              <a:gd name="T52" fmla="*/ 2147483647 w 456"/>
              <a:gd name="T53" fmla="*/ 2147483647 h 409"/>
              <a:gd name="T54" fmla="*/ 2147483647 w 456"/>
              <a:gd name="T55" fmla="*/ 2147483647 h 409"/>
              <a:gd name="T56" fmla="*/ 2147483647 w 456"/>
              <a:gd name="T57" fmla="*/ 2147483647 h 409"/>
              <a:gd name="T58" fmla="*/ 2147483647 w 456"/>
              <a:gd name="T59" fmla="*/ 2147483647 h 409"/>
              <a:gd name="T60" fmla="*/ 2147483647 w 456"/>
              <a:gd name="T61" fmla="*/ 2147483647 h 409"/>
              <a:gd name="T62" fmla="*/ 2147483647 w 456"/>
              <a:gd name="T63" fmla="*/ 2147483647 h 409"/>
              <a:gd name="T64" fmla="*/ 2147483647 w 456"/>
              <a:gd name="T65" fmla="*/ 2147483647 h 409"/>
              <a:gd name="T66" fmla="*/ 2147483647 w 456"/>
              <a:gd name="T67" fmla="*/ 2147483647 h 409"/>
              <a:gd name="T68" fmla="*/ 2147483647 w 456"/>
              <a:gd name="T69" fmla="*/ 2147483647 h 409"/>
              <a:gd name="T70" fmla="*/ 2147483647 w 456"/>
              <a:gd name="T71" fmla="*/ 2147483647 h 409"/>
              <a:gd name="T72" fmla="*/ 2147483647 w 456"/>
              <a:gd name="T73" fmla="*/ 2147483647 h 409"/>
              <a:gd name="T74" fmla="*/ 2147483647 w 456"/>
              <a:gd name="T75" fmla="*/ 2147483647 h 409"/>
              <a:gd name="T76" fmla="*/ 2147483647 w 456"/>
              <a:gd name="T77" fmla="*/ 2147483647 h 409"/>
              <a:gd name="T78" fmla="*/ 2147483647 w 456"/>
              <a:gd name="T79" fmla="*/ 2147483647 h 409"/>
              <a:gd name="T80" fmla="*/ 2147483647 w 456"/>
              <a:gd name="T81" fmla="*/ 2147483647 h 409"/>
              <a:gd name="T82" fmla="*/ 2147483647 w 456"/>
              <a:gd name="T83" fmla="*/ 2147483647 h 409"/>
              <a:gd name="T84" fmla="*/ 2147483647 w 456"/>
              <a:gd name="T85" fmla="*/ 2147483647 h 409"/>
              <a:gd name="T86" fmla="*/ 2147483647 w 456"/>
              <a:gd name="T87" fmla="*/ 2147483647 h 409"/>
              <a:gd name="T88" fmla="*/ 2147483647 w 456"/>
              <a:gd name="T89" fmla="*/ 2147483647 h 409"/>
              <a:gd name="T90" fmla="*/ 2147483647 w 456"/>
              <a:gd name="T91" fmla="*/ 2147483647 h 409"/>
              <a:gd name="T92" fmla="*/ 2147483647 w 456"/>
              <a:gd name="T93" fmla="*/ 2147483647 h 409"/>
              <a:gd name="T94" fmla="*/ 2147483647 w 456"/>
              <a:gd name="T95" fmla="*/ 2147483647 h 409"/>
              <a:gd name="T96" fmla="*/ 2147483647 w 456"/>
              <a:gd name="T97" fmla="*/ 2147483647 h 409"/>
              <a:gd name="T98" fmla="*/ 2147483647 w 456"/>
              <a:gd name="T99" fmla="*/ 2147483647 h 409"/>
              <a:gd name="T100" fmla="*/ 2147483647 w 456"/>
              <a:gd name="T101" fmla="*/ 2147483647 h 409"/>
              <a:gd name="T102" fmla="*/ 2147483647 w 456"/>
              <a:gd name="T103" fmla="*/ 2147483647 h 409"/>
              <a:gd name="T104" fmla="*/ 2147483647 w 456"/>
              <a:gd name="T105" fmla="*/ 2147483647 h 4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56" h="409">
                <a:moveTo>
                  <a:pt x="188" y="346"/>
                </a:moveTo>
                <a:lnTo>
                  <a:pt x="188" y="348"/>
                </a:lnTo>
                <a:lnTo>
                  <a:pt x="186" y="350"/>
                </a:lnTo>
                <a:lnTo>
                  <a:pt x="184" y="354"/>
                </a:lnTo>
                <a:lnTo>
                  <a:pt x="182" y="356"/>
                </a:lnTo>
                <a:lnTo>
                  <a:pt x="173" y="359"/>
                </a:lnTo>
                <a:lnTo>
                  <a:pt x="167" y="361"/>
                </a:lnTo>
                <a:lnTo>
                  <a:pt x="161" y="361"/>
                </a:lnTo>
                <a:lnTo>
                  <a:pt x="155" y="361"/>
                </a:lnTo>
                <a:lnTo>
                  <a:pt x="147" y="361"/>
                </a:lnTo>
                <a:lnTo>
                  <a:pt x="135" y="358"/>
                </a:lnTo>
                <a:lnTo>
                  <a:pt x="126" y="354"/>
                </a:lnTo>
                <a:lnTo>
                  <a:pt x="110" y="348"/>
                </a:lnTo>
                <a:lnTo>
                  <a:pt x="96" y="344"/>
                </a:lnTo>
                <a:lnTo>
                  <a:pt x="83" y="342"/>
                </a:lnTo>
                <a:lnTo>
                  <a:pt x="67" y="342"/>
                </a:lnTo>
                <a:lnTo>
                  <a:pt x="55" y="342"/>
                </a:lnTo>
                <a:lnTo>
                  <a:pt x="43" y="344"/>
                </a:lnTo>
                <a:lnTo>
                  <a:pt x="32" y="346"/>
                </a:lnTo>
                <a:lnTo>
                  <a:pt x="26" y="348"/>
                </a:lnTo>
                <a:lnTo>
                  <a:pt x="20" y="350"/>
                </a:lnTo>
                <a:lnTo>
                  <a:pt x="16" y="352"/>
                </a:lnTo>
                <a:lnTo>
                  <a:pt x="14" y="354"/>
                </a:lnTo>
                <a:lnTo>
                  <a:pt x="12" y="352"/>
                </a:lnTo>
                <a:lnTo>
                  <a:pt x="12" y="350"/>
                </a:lnTo>
                <a:lnTo>
                  <a:pt x="14" y="346"/>
                </a:lnTo>
                <a:lnTo>
                  <a:pt x="16" y="341"/>
                </a:lnTo>
                <a:lnTo>
                  <a:pt x="20" y="337"/>
                </a:lnTo>
                <a:lnTo>
                  <a:pt x="24" y="333"/>
                </a:lnTo>
                <a:lnTo>
                  <a:pt x="28" y="327"/>
                </a:lnTo>
                <a:lnTo>
                  <a:pt x="30" y="320"/>
                </a:lnTo>
                <a:lnTo>
                  <a:pt x="30" y="314"/>
                </a:lnTo>
                <a:lnTo>
                  <a:pt x="30" y="290"/>
                </a:lnTo>
                <a:lnTo>
                  <a:pt x="32" y="256"/>
                </a:lnTo>
                <a:lnTo>
                  <a:pt x="36" y="252"/>
                </a:lnTo>
                <a:lnTo>
                  <a:pt x="38" y="248"/>
                </a:lnTo>
                <a:lnTo>
                  <a:pt x="39" y="244"/>
                </a:lnTo>
                <a:lnTo>
                  <a:pt x="41" y="238"/>
                </a:lnTo>
                <a:lnTo>
                  <a:pt x="43" y="237"/>
                </a:lnTo>
                <a:lnTo>
                  <a:pt x="45" y="235"/>
                </a:lnTo>
                <a:lnTo>
                  <a:pt x="47" y="231"/>
                </a:lnTo>
                <a:lnTo>
                  <a:pt x="47" y="227"/>
                </a:lnTo>
                <a:lnTo>
                  <a:pt x="49" y="221"/>
                </a:lnTo>
                <a:lnTo>
                  <a:pt x="51" y="214"/>
                </a:lnTo>
                <a:lnTo>
                  <a:pt x="49" y="206"/>
                </a:lnTo>
                <a:lnTo>
                  <a:pt x="49" y="199"/>
                </a:lnTo>
                <a:lnTo>
                  <a:pt x="47" y="193"/>
                </a:lnTo>
                <a:lnTo>
                  <a:pt x="45" y="187"/>
                </a:lnTo>
                <a:lnTo>
                  <a:pt x="43" y="186"/>
                </a:lnTo>
                <a:lnTo>
                  <a:pt x="41" y="184"/>
                </a:lnTo>
                <a:lnTo>
                  <a:pt x="41" y="176"/>
                </a:lnTo>
                <a:lnTo>
                  <a:pt x="39" y="169"/>
                </a:lnTo>
                <a:lnTo>
                  <a:pt x="38" y="165"/>
                </a:lnTo>
                <a:lnTo>
                  <a:pt x="34" y="163"/>
                </a:lnTo>
                <a:lnTo>
                  <a:pt x="28" y="161"/>
                </a:lnTo>
                <a:lnTo>
                  <a:pt x="26" y="159"/>
                </a:lnTo>
                <a:lnTo>
                  <a:pt x="26" y="157"/>
                </a:lnTo>
                <a:lnTo>
                  <a:pt x="24" y="146"/>
                </a:lnTo>
                <a:lnTo>
                  <a:pt x="22" y="138"/>
                </a:lnTo>
                <a:lnTo>
                  <a:pt x="20" y="135"/>
                </a:lnTo>
                <a:lnTo>
                  <a:pt x="18" y="131"/>
                </a:lnTo>
                <a:lnTo>
                  <a:pt x="12" y="121"/>
                </a:lnTo>
                <a:lnTo>
                  <a:pt x="0" y="110"/>
                </a:lnTo>
                <a:lnTo>
                  <a:pt x="0" y="2"/>
                </a:lnTo>
                <a:lnTo>
                  <a:pt x="249" y="0"/>
                </a:lnTo>
                <a:lnTo>
                  <a:pt x="249" y="12"/>
                </a:lnTo>
                <a:lnTo>
                  <a:pt x="261" y="12"/>
                </a:lnTo>
                <a:lnTo>
                  <a:pt x="259" y="14"/>
                </a:lnTo>
                <a:lnTo>
                  <a:pt x="255" y="17"/>
                </a:lnTo>
                <a:lnTo>
                  <a:pt x="253" y="23"/>
                </a:lnTo>
                <a:lnTo>
                  <a:pt x="249" y="29"/>
                </a:lnTo>
                <a:lnTo>
                  <a:pt x="253" y="29"/>
                </a:lnTo>
                <a:lnTo>
                  <a:pt x="255" y="31"/>
                </a:lnTo>
                <a:lnTo>
                  <a:pt x="255" y="34"/>
                </a:lnTo>
                <a:lnTo>
                  <a:pt x="257" y="42"/>
                </a:lnTo>
                <a:lnTo>
                  <a:pt x="259" y="55"/>
                </a:lnTo>
                <a:lnTo>
                  <a:pt x="263" y="57"/>
                </a:lnTo>
                <a:lnTo>
                  <a:pt x="265" y="59"/>
                </a:lnTo>
                <a:lnTo>
                  <a:pt x="269" y="63"/>
                </a:lnTo>
                <a:lnTo>
                  <a:pt x="269" y="66"/>
                </a:lnTo>
                <a:lnTo>
                  <a:pt x="270" y="68"/>
                </a:lnTo>
                <a:lnTo>
                  <a:pt x="274" y="70"/>
                </a:lnTo>
                <a:lnTo>
                  <a:pt x="274" y="74"/>
                </a:lnTo>
                <a:lnTo>
                  <a:pt x="269" y="76"/>
                </a:lnTo>
                <a:lnTo>
                  <a:pt x="267" y="78"/>
                </a:lnTo>
                <a:lnTo>
                  <a:pt x="263" y="83"/>
                </a:lnTo>
                <a:lnTo>
                  <a:pt x="261" y="91"/>
                </a:lnTo>
                <a:lnTo>
                  <a:pt x="257" y="102"/>
                </a:lnTo>
                <a:lnTo>
                  <a:pt x="255" y="106"/>
                </a:lnTo>
                <a:lnTo>
                  <a:pt x="255" y="110"/>
                </a:lnTo>
                <a:lnTo>
                  <a:pt x="249" y="116"/>
                </a:lnTo>
                <a:lnTo>
                  <a:pt x="245" y="119"/>
                </a:lnTo>
                <a:lnTo>
                  <a:pt x="241" y="127"/>
                </a:lnTo>
                <a:lnTo>
                  <a:pt x="237" y="135"/>
                </a:lnTo>
                <a:lnTo>
                  <a:pt x="233" y="146"/>
                </a:lnTo>
                <a:lnTo>
                  <a:pt x="227" y="146"/>
                </a:lnTo>
                <a:lnTo>
                  <a:pt x="227" y="165"/>
                </a:lnTo>
                <a:lnTo>
                  <a:pt x="225" y="165"/>
                </a:lnTo>
                <a:lnTo>
                  <a:pt x="225" y="172"/>
                </a:lnTo>
                <a:lnTo>
                  <a:pt x="227" y="180"/>
                </a:lnTo>
                <a:lnTo>
                  <a:pt x="225" y="182"/>
                </a:lnTo>
                <a:lnTo>
                  <a:pt x="225" y="184"/>
                </a:lnTo>
                <a:lnTo>
                  <a:pt x="222" y="186"/>
                </a:lnTo>
                <a:lnTo>
                  <a:pt x="220" y="191"/>
                </a:lnTo>
                <a:lnTo>
                  <a:pt x="220" y="195"/>
                </a:lnTo>
                <a:lnTo>
                  <a:pt x="222" y="199"/>
                </a:lnTo>
                <a:lnTo>
                  <a:pt x="224" y="201"/>
                </a:lnTo>
                <a:lnTo>
                  <a:pt x="225" y="203"/>
                </a:lnTo>
                <a:lnTo>
                  <a:pt x="227" y="208"/>
                </a:lnTo>
                <a:lnTo>
                  <a:pt x="384" y="203"/>
                </a:lnTo>
                <a:lnTo>
                  <a:pt x="382" y="210"/>
                </a:lnTo>
                <a:lnTo>
                  <a:pt x="380" y="218"/>
                </a:lnTo>
                <a:lnTo>
                  <a:pt x="378" y="223"/>
                </a:lnTo>
                <a:lnTo>
                  <a:pt x="378" y="227"/>
                </a:lnTo>
                <a:lnTo>
                  <a:pt x="376" y="231"/>
                </a:lnTo>
                <a:lnTo>
                  <a:pt x="378" y="238"/>
                </a:lnTo>
                <a:lnTo>
                  <a:pt x="380" y="244"/>
                </a:lnTo>
                <a:lnTo>
                  <a:pt x="386" y="250"/>
                </a:lnTo>
                <a:lnTo>
                  <a:pt x="388" y="254"/>
                </a:lnTo>
                <a:lnTo>
                  <a:pt x="392" y="256"/>
                </a:lnTo>
                <a:lnTo>
                  <a:pt x="396" y="259"/>
                </a:lnTo>
                <a:lnTo>
                  <a:pt x="398" y="263"/>
                </a:lnTo>
                <a:lnTo>
                  <a:pt x="398" y="267"/>
                </a:lnTo>
                <a:lnTo>
                  <a:pt x="402" y="278"/>
                </a:lnTo>
                <a:lnTo>
                  <a:pt x="398" y="280"/>
                </a:lnTo>
                <a:lnTo>
                  <a:pt x="394" y="280"/>
                </a:lnTo>
                <a:lnTo>
                  <a:pt x="388" y="280"/>
                </a:lnTo>
                <a:lnTo>
                  <a:pt x="384" y="280"/>
                </a:lnTo>
                <a:lnTo>
                  <a:pt x="382" y="282"/>
                </a:lnTo>
                <a:lnTo>
                  <a:pt x="380" y="282"/>
                </a:lnTo>
                <a:lnTo>
                  <a:pt x="378" y="284"/>
                </a:lnTo>
                <a:lnTo>
                  <a:pt x="376" y="282"/>
                </a:lnTo>
                <a:lnTo>
                  <a:pt x="372" y="278"/>
                </a:lnTo>
                <a:lnTo>
                  <a:pt x="366" y="273"/>
                </a:lnTo>
                <a:lnTo>
                  <a:pt x="362" y="271"/>
                </a:lnTo>
                <a:lnTo>
                  <a:pt x="359" y="271"/>
                </a:lnTo>
                <a:lnTo>
                  <a:pt x="357" y="271"/>
                </a:lnTo>
                <a:lnTo>
                  <a:pt x="353" y="269"/>
                </a:lnTo>
                <a:lnTo>
                  <a:pt x="351" y="267"/>
                </a:lnTo>
                <a:lnTo>
                  <a:pt x="349" y="267"/>
                </a:lnTo>
                <a:lnTo>
                  <a:pt x="347" y="269"/>
                </a:lnTo>
                <a:lnTo>
                  <a:pt x="347" y="271"/>
                </a:lnTo>
                <a:lnTo>
                  <a:pt x="345" y="274"/>
                </a:lnTo>
                <a:lnTo>
                  <a:pt x="343" y="278"/>
                </a:lnTo>
                <a:lnTo>
                  <a:pt x="337" y="284"/>
                </a:lnTo>
                <a:lnTo>
                  <a:pt x="333" y="290"/>
                </a:lnTo>
                <a:lnTo>
                  <a:pt x="333" y="293"/>
                </a:lnTo>
                <a:lnTo>
                  <a:pt x="337" y="295"/>
                </a:lnTo>
                <a:lnTo>
                  <a:pt x="347" y="299"/>
                </a:lnTo>
                <a:lnTo>
                  <a:pt x="357" y="303"/>
                </a:lnTo>
                <a:lnTo>
                  <a:pt x="362" y="305"/>
                </a:lnTo>
                <a:lnTo>
                  <a:pt x="366" y="305"/>
                </a:lnTo>
                <a:lnTo>
                  <a:pt x="372" y="303"/>
                </a:lnTo>
                <a:lnTo>
                  <a:pt x="376" y="301"/>
                </a:lnTo>
                <a:lnTo>
                  <a:pt x="382" y="297"/>
                </a:lnTo>
                <a:lnTo>
                  <a:pt x="388" y="293"/>
                </a:lnTo>
                <a:lnTo>
                  <a:pt x="400" y="291"/>
                </a:lnTo>
                <a:lnTo>
                  <a:pt x="402" y="291"/>
                </a:lnTo>
                <a:lnTo>
                  <a:pt x="404" y="293"/>
                </a:lnTo>
                <a:lnTo>
                  <a:pt x="400" y="297"/>
                </a:lnTo>
                <a:lnTo>
                  <a:pt x="392" y="303"/>
                </a:lnTo>
                <a:lnTo>
                  <a:pt x="402" y="310"/>
                </a:lnTo>
                <a:lnTo>
                  <a:pt x="404" y="307"/>
                </a:lnTo>
                <a:lnTo>
                  <a:pt x="406" y="305"/>
                </a:lnTo>
                <a:lnTo>
                  <a:pt x="411" y="301"/>
                </a:lnTo>
                <a:lnTo>
                  <a:pt x="425" y="295"/>
                </a:lnTo>
                <a:lnTo>
                  <a:pt x="437" y="290"/>
                </a:lnTo>
                <a:lnTo>
                  <a:pt x="441" y="288"/>
                </a:lnTo>
                <a:lnTo>
                  <a:pt x="441" y="286"/>
                </a:lnTo>
                <a:lnTo>
                  <a:pt x="443" y="284"/>
                </a:lnTo>
                <a:lnTo>
                  <a:pt x="445" y="297"/>
                </a:lnTo>
                <a:lnTo>
                  <a:pt x="445" y="308"/>
                </a:lnTo>
                <a:lnTo>
                  <a:pt x="443" y="312"/>
                </a:lnTo>
                <a:lnTo>
                  <a:pt x="441" y="316"/>
                </a:lnTo>
                <a:lnTo>
                  <a:pt x="437" y="320"/>
                </a:lnTo>
                <a:lnTo>
                  <a:pt x="431" y="322"/>
                </a:lnTo>
                <a:lnTo>
                  <a:pt x="423" y="324"/>
                </a:lnTo>
                <a:lnTo>
                  <a:pt x="419" y="325"/>
                </a:lnTo>
                <a:lnTo>
                  <a:pt x="415" y="325"/>
                </a:lnTo>
                <a:lnTo>
                  <a:pt x="413" y="327"/>
                </a:lnTo>
                <a:lnTo>
                  <a:pt x="413" y="329"/>
                </a:lnTo>
                <a:lnTo>
                  <a:pt x="413" y="331"/>
                </a:lnTo>
                <a:lnTo>
                  <a:pt x="415" y="333"/>
                </a:lnTo>
                <a:lnTo>
                  <a:pt x="417" y="337"/>
                </a:lnTo>
                <a:lnTo>
                  <a:pt x="417" y="339"/>
                </a:lnTo>
                <a:lnTo>
                  <a:pt x="415" y="341"/>
                </a:lnTo>
                <a:lnTo>
                  <a:pt x="406" y="342"/>
                </a:lnTo>
                <a:lnTo>
                  <a:pt x="408" y="346"/>
                </a:lnTo>
                <a:lnTo>
                  <a:pt x="409" y="350"/>
                </a:lnTo>
                <a:lnTo>
                  <a:pt x="417" y="356"/>
                </a:lnTo>
                <a:lnTo>
                  <a:pt x="425" y="361"/>
                </a:lnTo>
                <a:lnTo>
                  <a:pt x="435" y="367"/>
                </a:lnTo>
                <a:lnTo>
                  <a:pt x="451" y="378"/>
                </a:lnTo>
                <a:lnTo>
                  <a:pt x="456" y="384"/>
                </a:lnTo>
                <a:lnTo>
                  <a:pt x="456" y="386"/>
                </a:lnTo>
                <a:lnTo>
                  <a:pt x="456" y="390"/>
                </a:lnTo>
                <a:lnTo>
                  <a:pt x="449" y="401"/>
                </a:lnTo>
                <a:lnTo>
                  <a:pt x="445" y="405"/>
                </a:lnTo>
                <a:lnTo>
                  <a:pt x="443" y="407"/>
                </a:lnTo>
                <a:lnTo>
                  <a:pt x="439" y="407"/>
                </a:lnTo>
                <a:lnTo>
                  <a:pt x="437" y="405"/>
                </a:lnTo>
                <a:lnTo>
                  <a:pt x="435" y="401"/>
                </a:lnTo>
                <a:lnTo>
                  <a:pt x="433" y="394"/>
                </a:lnTo>
                <a:lnTo>
                  <a:pt x="431" y="392"/>
                </a:lnTo>
                <a:lnTo>
                  <a:pt x="429" y="388"/>
                </a:lnTo>
                <a:lnTo>
                  <a:pt x="423" y="384"/>
                </a:lnTo>
                <a:lnTo>
                  <a:pt x="417" y="380"/>
                </a:lnTo>
                <a:lnTo>
                  <a:pt x="409" y="377"/>
                </a:lnTo>
                <a:lnTo>
                  <a:pt x="396" y="373"/>
                </a:lnTo>
                <a:lnTo>
                  <a:pt x="392" y="371"/>
                </a:lnTo>
                <a:lnTo>
                  <a:pt x="388" y="369"/>
                </a:lnTo>
                <a:lnTo>
                  <a:pt x="388" y="365"/>
                </a:lnTo>
                <a:lnTo>
                  <a:pt x="386" y="363"/>
                </a:lnTo>
                <a:lnTo>
                  <a:pt x="384" y="361"/>
                </a:lnTo>
                <a:lnTo>
                  <a:pt x="382" y="361"/>
                </a:lnTo>
                <a:lnTo>
                  <a:pt x="378" y="361"/>
                </a:lnTo>
                <a:lnTo>
                  <a:pt x="376" y="363"/>
                </a:lnTo>
                <a:lnTo>
                  <a:pt x="372" y="367"/>
                </a:lnTo>
                <a:lnTo>
                  <a:pt x="368" y="371"/>
                </a:lnTo>
                <a:lnTo>
                  <a:pt x="366" y="377"/>
                </a:lnTo>
                <a:lnTo>
                  <a:pt x="366" y="382"/>
                </a:lnTo>
                <a:lnTo>
                  <a:pt x="364" y="390"/>
                </a:lnTo>
                <a:lnTo>
                  <a:pt x="364" y="394"/>
                </a:lnTo>
                <a:lnTo>
                  <a:pt x="362" y="395"/>
                </a:lnTo>
                <a:lnTo>
                  <a:pt x="359" y="395"/>
                </a:lnTo>
                <a:lnTo>
                  <a:pt x="353" y="394"/>
                </a:lnTo>
                <a:lnTo>
                  <a:pt x="343" y="390"/>
                </a:lnTo>
                <a:lnTo>
                  <a:pt x="337" y="388"/>
                </a:lnTo>
                <a:lnTo>
                  <a:pt x="333" y="386"/>
                </a:lnTo>
                <a:lnTo>
                  <a:pt x="327" y="386"/>
                </a:lnTo>
                <a:lnTo>
                  <a:pt x="323" y="390"/>
                </a:lnTo>
                <a:lnTo>
                  <a:pt x="317" y="394"/>
                </a:lnTo>
                <a:lnTo>
                  <a:pt x="314" y="401"/>
                </a:lnTo>
                <a:lnTo>
                  <a:pt x="310" y="407"/>
                </a:lnTo>
                <a:lnTo>
                  <a:pt x="308" y="409"/>
                </a:lnTo>
                <a:lnTo>
                  <a:pt x="306" y="409"/>
                </a:lnTo>
                <a:lnTo>
                  <a:pt x="304" y="409"/>
                </a:lnTo>
                <a:lnTo>
                  <a:pt x="302" y="409"/>
                </a:lnTo>
                <a:lnTo>
                  <a:pt x="298" y="407"/>
                </a:lnTo>
                <a:lnTo>
                  <a:pt x="296" y="403"/>
                </a:lnTo>
                <a:lnTo>
                  <a:pt x="290" y="397"/>
                </a:lnTo>
                <a:lnTo>
                  <a:pt x="282" y="394"/>
                </a:lnTo>
                <a:lnTo>
                  <a:pt x="278" y="392"/>
                </a:lnTo>
                <a:lnTo>
                  <a:pt x="274" y="392"/>
                </a:lnTo>
                <a:lnTo>
                  <a:pt x="270" y="392"/>
                </a:lnTo>
                <a:lnTo>
                  <a:pt x="267" y="392"/>
                </a:lnTo>
                <a:lnTo>
                  <a:pt x="261" y="392"/>
                </a:lnTo>
                <a:lnTo>
                  <a:pt x="259" y="392"/>
                </a:lnTo>
                <a:lnTo>
                  <a:pt x="259" y="390"/>
                </a:lnTo>
                <a:lnTo>
                  <a:pt x="259" y="388"/>
                </a:lnTo>
                <a:lnTo>
                  <a:pt x="259" y="384"/>
                </a:lnTo>
                <a:lnTo>
                  <a:pt x="263" y="378"/>
                </a:lnTo>
                <a:lnTo>
                  <a:pt x="265" y="375"/>
                </a:lnTo>
                <a:lnTo>
                  <a:pt x="265" y="371"/>
                </a:lnTo>
                <a:lnTo>
                  <a:pt x="263" y="369"/>
                </a:lnTo>
                <a:lnTo>
                  <a:pt x="261" y="367"/>
                </a:lnTo>
                <a:lnTo>
                  <a:pt x="255" y="365"/>
                </a:lnTo>
                <a:lnTo>
                  <a:pt x="247" y="363"/>
                </a:lnTo>
                <a:lnTo>
                  <a:pt x="243" y="361"/>
                </a:lnTo>
                <a:lnTo>
                  <a:pt x="237" y="358"/>
                </a:lnTo>
                <a:lnTo>
                  <a:pt x="224" y="348"/>
                </a:lnTo>
                <a:lnTo>
                  <a:pt x="218" y="344"/>
                </a:lnTo>
                <a:lnTo>
                  <a:pt x="214" y="342"/>
                </a:lnTo>
                <a:lnTo>
                  <a:pt x="210" y="341"/>
                </a:lnTo>
                <a:lnTo>
                  <a:pt x="202" y="341"/>
                </a:lnTo>
                <a:lnTo>
                  <a:pt x="198" y="342"/>
                </a:lnTo>
                <a:lnTo>
                  <a:pt x="194" y="344"/>
                </a:lnTo>
                <a:lnTo>
                  <a:pt x="188" y="346"/>
                </a:lnTo>
                <a:close/>
              </a:path>
            </a:pathLst>
          </a:custGeom>
          <a:solidFill>
            <a:srgbClr val="D9D9D9"/>
          </a:solidFill>
          <a:ln w="6350" cap="flat" cmpd="sng">
            <a:solidFill>
              <a:schemeClr val="bg2"/>
            </a:solidFill>
            <a:prstDash val="solid"/>
            <a:round/>
            <a:headEnd type="none" w="med" len="med"/>
            <a:tailEnd type="none" w="med" len="me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89" name="Freeform 76">
            <a:extLst>
              <a:ext uri="{FF2B5EF4-FFF2-40B4-BE49-F238E27FC236}">
                <a16:creationId xmlns:a16="http://schemas.microsoft.com/office/drawing/2014/main" id="{F4701A00-D814-5041-D502-0C1BDA58C4B0}"/>
              </a:ext>
            </a:extLst>
          </p:cNvPr>
          <p:cNvSpPr>
            <a:spLocks/>
          </p:cNvSpPr>
          <p:nvPr/>
        </p:nvSpPr>
        <p:spPr bwMode="auto">
          <a:xfrm>
            <a:off x="5335961" y="3585914"/>
            <a:ext cx="309950" cy="2856"/>
          </a:xfrm>
          <a:custGeom>
            <a:avLst/>
            <a:gdLst>
              <a:gd name="T0" fmla="*/ 2147483647 w 249"/>
              <a:gd name="T1" fmla="*/ 0 h 2"/>
              <a:gd name="T2" fmla="*/ 0 w 249"/>
              <a:gd name="T3" fmla="*/ 2147483647 h 2"/>
              <a:gd name="T4" fmla="*/ 2147483647 w 249"/>
              <a:gd name="T5" fmla="*/ 0 h 2"/>
              <a:gd name="T6" fmla="*/ 0 60000 65536"/>
              <a:gd name="T7" fmla="*/ 0 60000 65536"/>
              <a:gd name="T8" fmla="*/ 0 60000 65536"/>
            </a:gdLst>
            <a:ahLst/>
            <a:cxnLst>
              <a:cxn ang="T6">
                <a:pos x="T0" y="T1"/>
              </a:cxn>
              <a:cxn ang="T7">
                <a:pos x="T2" y="T3"/>
              </a:cxn>
              <a:cxn ang="T8">
                <a:pos x="T4" y="T5"/>
              </a:cxn>
            </a:cxnLst>
            <a:rect l="0" t="0" r="r" b="b"/>
            <a:pathLst>
              <a:path w="249" h="2">
                <a:moveTo>
                  <a:pt x="249" y="0"/>
                </a:moveTo>
                <a:lnTo>
                  <a:pt x="0" y="2"/>
                </a:lnTo>
                <a:lnTo>
                  <a:pt x="249" y="0"/>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0" name="Line 77">
            <a:extLst>
              <a:ext uri="{FF2B5EF4-FFF2-40B4-BE49-F238E27FC236}">
                <a16:creationId xmlns:a16="http://schemas.microsoft.com/office/drawing/2014/main" id="{F85B4B93-06AD-FFF4-1BB1-8AD5F4402BFD}"/>
              </a:ext>
            </a:extLst>
          </p:cNvPr>
          <p:cNvSpPr>
            <a:spLocks noChangeShapeType="1"/>
          </p:cNvSpPr>
          <p:nvPr/>
        </p:nvSpPr>
        <p:spPr bwMode="auto">
          <a:xfrm flipH="1">
            <a:off x="5335961" y="3585914"/>
            <a:ext cx="309950" cy="2856"/>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1" name="Freeform 78">
            <a:extLst>
              <a:ext uri="{FF2B5EF4-FFF2-40B4-BE49-F238E27FC236}">
                <a16:creationId xmlns:a16="http://schemas.microsoft.com/office/drawing/2014/main" id="{E154CC88-00BD-AE72-8D0A-0D62F6A35AE1}"/>
              </a:ext>
            </a:extLst>
          </p:cNvPr>
          <p:cNvSpPr>
            <a:spLocks/>
          </p:cNvSpPr>
          <p:nvPr/>
        </p:nvSpPr>
        <p:spPr bwMode="auto">
          <a:xfrm>
            <a:off x="5335961" y="3585914"/>
            <a:ext cx="309950" cy="2856"/>
          </a:xfrm>
          <a:custGeom>
            <a:avLst/>
            <a:gdLst>
              <a:gd name="T0" fmla="*/ 2147483647 w 249"/>
              <a:gd name="T1" fmla="*/ 0 h 2"/>
              <a:gd name="T2" fmla="*/ 0 w 249"/>
              <a:gd name="T3" fmla="*/ 2147483647 h 2"/>
              <a:gd name="T4" fmla="*/ 2147483647 w 249"/>
              <a:gd name="T5" fmla="*/ 0 h 2"/>
              <a:gd name="T6" fmla="*/ 0 60000 65536"/>
              <a:gd name="T7" fmla="*/ 0 60000 65536"/>
              <a:gd name="T8" fmla="*/ 0 60000 65536"/>
            </a:gdLst>
            <a:ahLst/>
            <a:cxnLst>
              <a:cxn ang="T6">
                <a:pos x="T0" y="T1"/>
              </a:cxn>
              <a:cxn ang="T7">
                <a:pos x="T2" y="T3"/>
              </a:cxn>
              <a:cxn ang="T8">
                <a:pos x="T4" y="T5"/>
              </a:cxn>
            </a:cxnLst>
            <a:rect l="0" t="0" r="r" b="b"/>
            <a:pathLst>
              <a:path w="249" h="2">
                <a:moveTo>
                  <a:pt x="249" y="0"/>
                </a:moveTo>
                <a:lnTo>
                  <a:pt x="0" y="2"/>
                </a:lnTo>
                <a:lnTo>
                  <a:pt x="249" y="0"/>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2" name="Line 79">
            <a:extLst>
              <a:ext uri="{FF2B5EF4-FFF2-40B4-BE49-F238E27FC236}">
                <a16:creationId xmlns:a16="http://schemas.microsoft.com/office/drawing/2014/main" id="{775B8594-95C5-6A8C-1EAA-1B91FDFF2E93}"/>
              </a:ext>
            </a:extLst>
          </p:cNvPr>
          <p:cNvSpPr>
            <a:spLocks noChangeShapeType="1"/>
          </p:cNvSpPr>
          <p:nvPr/>
        </p:nvSpPr>
        <p:spPr bwMode="auto">
          <a:xfrm flipH="1">
            <a:off x="5335961" y="3585914"/>
            <a:ext cx="309950" cy="2856"/>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3" name="Freeform 80">
            <a:extLst>
              <a:ext uri="{FF2B5EF4-FFF2-40B4-BE49-F238E27FC236}">
                <a16:creationId xmlns:a16="http://schemas.microsoft.com/office/drawing/2014/main" id="{26A37375-F811-FCEE-0640-5F6532C6EED5}"/>
              </a:ext>
            </a:extLst>
          </p:cNvPr>
          <p:cNvSpPr>
            <a:spLocks/>
          </p:cNvSpPr>
          <p:nvPr/>
        </p:nvSpPr>
        <p:spPr bwMode="auto">
          <a:xfrm>
            <a:off x="5339140" y="3588770"/>
            <a:ext cx="61990" cy="466928"/>
          </a:xfrm>
          <a:custGeom>
            <a:avLst/>
            <a:gdLst>
              <a:gd name="T0" fmla="*/ 0 w 51"/>
              <a:gd name="T1" fmla="*/ 0 h 352"/>
              <a:gd name="T2" fmla="*/ 0 w 51"/>
              <a:gd name="T3" fmla="*/ 2147483647 h 352"/>
              <a:gd name="T4" fmla="*/ 2147483647 w 51"/>
              <a:gd name="T5" fmla="*/ 2147483647 h 352"/>
              <a:gd name="T6" fmla="*/ 2147483647 w 51"/>
              <a:gd name="T7" fmla="*/ 2147483647 h 352"/>
              <a:gd name="T8" fmla="*/ 2147483647 w 51"/>
              <a:gd name="T9" fmla="*/ 2147483647 h 352"/>
              <a:gd name="T10" fmla="*/ 2147483647 w 51"/>
              <a:gd name="T11" fmla="*/ 2147483647 h 352"/>
              <a:gd name="T12" fmla="*/ 2147483647 w 51"/>
              <a:gd name="T13" fmla="*/ 2147483647 h 352"/>
              <a:gd name="T14" fmla="*/ 2147483647 w 51"/>
              <a:gd name="T15" fmla="*/ 2147483647 h 352"/>
              <a:gd name="T16" fmla="*/ 2147483647 w 51"/>
              <a:gd name="T17" fmla="*/ 2147483647 h 352"/>
              <a:gd name="T18" fmla="*/ 2147483647 w 51"/>
              <a:gd name="T19" fmla="*/ 2147483647 h 352"/>
              <a:gd name="T20" fmla="*/ 2147483647 w 51"/>
              <a:gd name="T21" fmla="*/ 2147483647 h 352"/>
              <a:gd name="T22" fmla="*/ 2147483647 w 51"/>
              <a:gd name="T23" fmla="*/ 2147483647 h 352"/>
              <a:gd name="T24" fmla="*/ 2147483647 w 51"/>
              <a:gd name="T25" fmla="*/ 2147483647 h 352"/>
              <a:gd name="T26" fmla="*/ 2147483647 w 51"/>
              <a:gd name="T27" fmla="*/ 2147483647 h 352"/>
              <a:gd name="T28" fmla="*/ 2147483647 w 51"/>
              <a:gd name="T29" fmla="*/ 2147483647 h 352"/>
              <a:gd name="T30" fmla="*/ 2147483647 w 51"/>
              <a:gd name="T31" fmla="*/ 2147483647 h 352"/>
              <a:gd name="T32" fmla="*/ 2147483647 w 51"/>
              <a:gd name="T33" fmla="*/ 2147483647 h 352"/>
              <a:gd name="T34" fmla="*/ 2147483647 w 51"/>
              <a:gd name="T35" fmla="*/ 2147483647 h 352"/>
              <a:gd name="T36" fmla="*/ 2147483647 w 51"/>
              <a:gd name="T37" fmla="*/ 2147483647 h 352"/>
              <a:gd name="T38" fmla="*/ 2147483647 w 51"/>
              <a:gd name="T39" fmla="*/ 2147483647 h 352"/>
              <a:gd name="T40" fmla="*/ 2147483647 w 51"/>
              <a:gd name="T41" fmla="*/ 2147483647 h 352"/>
              <a:gd name="T42" fmla="*/ 2147483647 w 51"/>
              <a:gd name="T43" fmla="*/ 2147483647 h 352"/>
              <a:gd name="T44" fmla="*/ 2147483647 w 51"/>
              <a:gd name="T45" fmla="*/ 2147483647 h 352"/>
              <a:gd name="T46" fmla="*/ 2147483647 w 51"/>
              <a:gd name="T47" fmla="*/ 2147483647 h 352"/>
              <a:gd name="T48" fmla="*/ 2147483647 w 51"/>
              <a:gd name="T49" fmla="*/ 2147483647 h 352"/>
              <a:gd name="T50" fmla="*/ 2147483647 w 51"/>
              <a:gd name="T51" fmla="*/ 2147483647 h 352"/>
              <a:gd name="T52" fmla="*/ 2147483647 w 51"/>
              <a:gd name="T53" fmla="*/ 2147483647 h 352"/>
              <a:gd name="T54" fmla="*/ 2147483647 w 51"/>
              <a:gd name="T55" fmla="*/ 2147483647 h 352"/>
              <a:gd name="T56" fmla="*/ 2147483647 w 51"/>
              <a:gd name="T57" fmla="*/ 2147483647 h 352"/>
              <a:gd name="T58" fmla="*/ 2147483647 w 51"/>
              <a:gd name="T59" fmla="*/ 2147483647 h 352"/>
              <a:gd name="T60" fmla="*/ 2147483647 w 51"/>
              <a:gd name="T61" fmla="*/ 2147483647 h 352"/>
              <a:gd name="T62" fmla="*/ 2147483647 w 51"/>
              <a:gd name="T63" fmla="*/ 2147483647 h 352"/>
              <a:gd name="T64" fmla="*/ 2147483647 w 51"/>
              <a:gd name="T65" fmla="*/ 2147483647 h 352"/>
              <a:gd name="T66" fmla="*/ 2147483647 w 51"/>
              <a:gd name="T67" fmla="*/ 2147483647 h 352"/>
              <a:gd name="T68" fmla="*/ 2147483647 w 51"/>
              <a:gd name="T69" fmla="*/ 2147483647 h 352"/>
              <a:gd name="T70" fmla="*/ 2147483647 w 51"/>
              <a:gd name="T71" fmla="*/ 2147483647 h 352"/>
              <a:gd name="T72" fmla="*/ 2147483647 w 51"/>
              <a:gd name="T73" fmla="*/ 2147483647 h 352"/>
              <a:gd name="T74" fmla="*/ 2147483647 w 51"/>
              <a:gd name="T75" fmla="*/ 2147483647 h 352"/>
              <a:gd name="T76" fmla="*/ 2147483647 w 51"/>
              <a:gd name="T77" fmla="*/ 2147483647 h 352"/>
              <a:gd name="T78" fmla="*/ 2147483647 w 51"/>
              <a:gd name="T79" fmla="*/ 2147483647 h 352"/>
              <a:gd name="T80" fmla="*/ 2147483647 w 51"/>
              <a:gd name="T81" fmla="*/ 2147483647 h 352"/>
              <a:gd name="T82" fmla="*/ 0 w 51"/>
              <a:gd name="T83" fmla="*/ 0 h 3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1" h="352">
                <a:moveTo>
                  <a:pt x="0" y="0"/>
                </a:moveTo>
                <a:lnTo>
                  <a:pt x="0" y="108"/>
                </a:lnTo>
                <a:lnTo>
                  <a:pt x="6" y="114"/>
                </a:lnTo>
                <a:lnTo>
                  <a:pt x="12" y="119"/>
                </a:lnTo>
                <a:lnTo>
                  <a:pt x="16" y="123"/>
                </a:lnTo>
                <a:lnTo>
                  <a:pt x="18" y="129"/>
                </a:lnTo>
                <a:lnTo>
                  <a:pt x="20" y="133"/>
                </a:lnTo>
                <a:lnTo>
                  <a:pt x="22" y="136"/>
                </a:lnTo>
                <a:lnTo>
                  <a:pt x="24" y="144"/>
                </a:lnTo>
                <a:lnTo>
                  <a:pt x="26" y="155"/>
                </a:lnTo>
                <a:lnTo>
                  <a:pt x="28" y="159"/>
                </a:lnTo>
                <a:lnTo>
                  <a:pt x="34" y="161"/>
                </a:lnTo>
                <a:lnTo>
                  <a:pt x="38" y="163"/>
                </a:lnTo>
                <a:lnTo>
                  <a:pt x="39" y="167"/>
                </a:lnTo>
                <a:lnTo>
                  <a:pt x="41" y="174"/>
                </a:lnTo>
                <a:lnTo>
                  <a:pt x="41" y="182"/>
                </a:lnTo>
                <a:lnTo>
                  <a:pt x="43" y="184"/>
                </a:lnTo>
                <a:lnTo>
                  <a:pt x="45" y="185"/>
                </a:lnTo>
                <a:lnTo>
                  <a:pt x="47" y="191"/>
                </a:lnTo>
                <a:lnTo>
                  <a:pt x="49" y="197"/>
                </a:lnTo>
                <a:lnTo>
                  <a:pt x="49" y="204"/>
                </a:lnTo>
                <a:lnTo>
                  <a:pt x="51" y="212"/>
                </a:lnTo>
                <a:lnTo>
                  <a:pt x="49" y="219"/>
                </a:lnTo>
                <a:lnTo>
                  <a:pt x="47" y="225"/>
                </a:lnTo>
                <a:lnTo>
                  <a:pt x="45" y="233"/>
                </a:lnTo>
                <a:lnTo>
                  <a:pt x="41" y="236"/>
                </a:lnTo>
                <a:lnTo>
                  <a:pt x="39" y="242"/>
                </a:lnTo>
                <a:lnTo>
                  <a:pt x="38" y="246"/>
                </a:lnTo>
                <a:lnTo>
                  <a:pt x="36" y="250"/>
                </a:lnTo>
                <a:lnTo>
                  <a:pt x="32" y="254"/>
                </a:lnTo>
                <a:lnTo>
                  <a:pt x="30" y="288"/>
                </a:lnTo>
                <a:lnTo>
                  <a:pt x="30" y="312"/>
                </a:lnTo>
                <a:lnTo>
                  <a:pt x="30" y="318"/>
                </a:lnTo>
                <a:lnTo>
                  <a:pt x="28" y="325"/>
                </a:lnTo>
                <a:lnTo>
                  <a:pt x="24" y="331"/>
                </a:lnTo>
                <a:lnTo>
                  <a:pt x="20" y="335"/>
                </a:lnTo>
                <a:lnTo>
                  <a:pt x="16" y="339"/>
                </a:lnTo>
                <a:lnTo>
                  <a:pt x="14" y="344"/>
                </a:lnTo>
                <a:lnTo>
                  <a:pt x="12" y="348"/>
                </a:lnTo>
                <a:lnTo>
                  <a:pt x="12" y="350"/>
                </a:lnTo>
                <a:lnTo>
                  <a:pt x="14" y="352"/>
                </a:lnTo>
                <a:lnTo>
                  <a:pt x="0" y="0"/>
                </a:lnTo>
                <a:close/>
              </a:path>
            </a:pathLst>
          </a:custGeom>
          <a:solidFill>
            <a:srgbClr val="46166B"/>
          </a:solidFill>
          <a:ln w="63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4" name="Freeform 81">
            <a:extLst>
              <a:ext uri="{FF2B5EF4-FFF2-40B4-BE49-F238E27FC236}">
                <a16:creationId xmlns:a16="http://schemas.microsoft.com/office/drawing/2014/main" id="{2B0A5EB1-EFF5-EAD9-73A0-387AD57DAB43}"/>
              </a:ext>
            </a:extLst>
          </p:cNvPr>
          <p:cNvSpPr>
            <a:spLocks/>
          </p:cNvSpPr>
          <p:nvPr/>
        </p:nvSpPr>
        <p:spPr bwMode="auto">
          <a:xfrm>
            <a:off x="5335961" y="3588770"/>
            <a:ext cx="61990" cy="462643"/>
          </a:xfrm>
          <a:custGeom>
            <a:avLst/>
            <a:gdLst>
              <a:gd name="T0" fmla="*/ 0 w 51"/>
              <a:gd name="T1" fmla="*/ 0 h 350"/>
              <a:gd name="T2" fmla="*/ 2147483647 w 51"/>
              <a:gd name="T3" fmla="*/ 2147483647 h 350"/>
              <a:gd name="T4" fmla="*/ 2147483647 w 51"/>
              <a:gd name="T5" fmla="*/ 2147483647 h 350"/>
              <a:gd name="T6" fmla="*/ 2147483647 w 51"/>
              <a:gd name="T7" fmla="*/ 2147483647 h 350"/>
              <a:gd name="T8" fmla="*/ 2147483647 w 51"/>
              <a:gd name="T9" fmla="*/ 2147483647 h 350"/>
              <a:gd name="T10" fmla="*/ 2147483647 w 51"/>
              <a:gd name="T11" fmla="*/ 2147483647 h 350"/>
              <a:gd name="T12" fmla="*/ 2147483647 w 51"/>
              <a:gd name="T13" fmla="*/ 2147483647 h 350"/>
              <a:gd name="T14" fmla="*/ 2147483647 w 51"/>
              <a:gd name="T15" fmla="*/ 2147483647 h 350"/>
              <a:gd name="T16" fmla="*/ 2147483647 w 51"/>
              <a:gd name="T17" fmla="*/ 2147483647 h 350"/>
              <a:gd name="T18" fmla="*/ 2147483647 w 51"/>
              <a:gd name="T19" fmla="*/ 2147483647 h 350"/>
              <a:gd name="T20" fmla="*/ 2147483647 w 51"/>
              <a:gd name="T21" fmla="*/ 2147483647 h 350"/>
              <a:gd name="T22" fmla="*/ 2147483647 w 51"/>
              <a:gd name="T23" fmla="*/ 2147483647 h 350"/>
              <a:gd name="T24" fmla="*/ 2147483647 w 51"/>
              <a:gd name="T25" fmla="*/ 2147483647 h 350"/>
              <a:gd name="T26" fmla="*/ 2147483647 w 51"/>
              <a:gd name="T27" fmla="*/ 2147483647 h 350"/>
              <a:gd name="T28" fmla="*/ 2147483647 w 51"/>
              <a:gd name="T29" fmla="*/ 2147483647 h 350"/>
              <a:gd name="T30" fmla="*/ 2147483647 w 51"/>
              <a:gd name="T31" fmla="*/ 2147483647 h 350"/>
              <a:gd name="T32" fmla="*/ 2147483647 w 51"/>
              <a:gd name="T33" fmla="*/ 2147483647 h 350"/>
              <a:gd name="T34" fmla="*/ 2147483647 w 51"/>
              <a:gd name="T35" fmla="*/ 2147483647 h 350"/>
              <a:gd name="T36" fmla="*/ 2147483647 w 51"/>
              <a:gd name="T37" fmla="*/ 2147483647 h 350"/>
              <a:gd name="T38" fmla="*/ 2147483647 w 51"/>
              <a:gd name="T39" fmla="*/ 2147483647 h 350"/>
              <a:gd name="T40" fmla="*/ 2147483647 w 51"/>
              <a:gd name="T41" fmla="*/ 2147483647 h 350"/>
              <a:gd name="T42" fmla="*/ 2147483647 w 51"/>
              <a:gd name="T43" fmla="*/ 2147483647 h 3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350">
                <a:moveTo>
                  <a:pt x="0" y="0"/>
                </a:moveTo>
                <a:lnTo>
                  <a:pt x="2" y="108"/>
                </a:lnTo>
                <a:lnTo>
                  <a:pt x="12" y="119"/>
                </a:lnTo>
                <a:lnTo>
                  <a:pt x="20" y="129"/>
                </a:lnTo>
                <a:lnTo>
                  <a:pt x="26" y="144"/>
                </a:lnTo>
                <a:lnTo>
                  <a:pt x="28" y="155"/>
                </a:lnTo>
                <a:lnTo>
                  <a:pt x="36" y="159"/>
                </a:lnTo>
                <a:lnTo>
                  <a:pt x="41" y="167"/>
                </a:lnTo>
                <a:lnTo>
                  <a:pt x="41" y="174"/>
                </a:lnTo>
                <a:lnTo>
                  <a:pt x="43" y="182"/>
                </a:lnTo>
                <a:lnTo>
                  <a:pt x="47" y="185"/>
                </a:lnTo>
                <a:lnTo>
                  <a:pt x="51" y="197"/>
                </a:lnTo>
                <a:lnTo>
                  <a:pt x="51" y="210"/>
                </a:lnTo>
                <a:lnTo>
                  <a:pt x="49" y="225"/>
                </a:lnTo>
                <a:lnTo>
                  <a:pt x="41" y="236"/>
                </a:lnTo>
                <a:lnTo>
                  <a:pt x="40" y="246"/>
                </a:lnTo>
                <a:lnTo>
                  <a:pt x="34" y="254"/>
                </a:lnTo>
                <a:lnTo>
                  <a:pt x="32" y="312"/>
                </a:lnTo>
                <a:lnTo>
                  <a:pt x="30" y="325"/>
                </a:lnTo>
                <a:lnTo>
                  <a:pt x="22" y="335"/>
                </a:lnTo>
                <a:lnTo>
                  <a:pt x="16" y="344"/>
                </a:lnTo>
                <a:lnTo>
                  <a:pt x="16" y="350"/>
                </a:lnTo>
              </a:path>
            </a:pathLst>
          </a:custGeom>
          <a:solidFill>
            <a:srgbClr val="46166B"/>
          </a:solidFill>
          <a:ln w="63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5" name="Freeform 82">
            <a:extLst>
              <a:ext uri="{FF2B5EF4-FFF2-40B4-BE49-F238E27FC236}">
                <a16:creationId xmlns:a16="http://schemas.microsoft.com/office/drawing/2014/main" id="{004E105E-5736-BA97-48BF-B16B8173AD16}"/>
              </a:ext>
            </a:extLst>
          </p:cNvPr>
          <p:cNvSpPr>
            <a:spLocks/>
          </p:cNvSpPr>
          <p:nvPr/>
        </p:nvSpPr>
        <p:spPr bwMode="auto">
          <a:xfrm>
            <a:off x="7230627" y="2163714"/>
            <a:ext cx="170075" cy="104238"/>
          </a:xfrm>
          <a:custGeom>
            <a:avLst/>
            <a:gdLst>
              <a:gd name="T0" fmla="*/ 2147483647 w 137"/>
              <a:gd name="T1" fmla="*/ 2147483647 h 79"/>
              <a:gd name="T2" fmla="*/ 2147483647 w 137"/>
              <a:gd name="T3" fmla="*/ 2147483647 h 79"/>
              <a:gd name="T4" fmla="*/ 2147483647 w 137"/>
              <a:gd name="T5" fmla="*/ 2147483647 h 79"/>
              <a:gd name="T6" fmla="*/ 2147483647 w 137"/>
              <a:gd name="T7" fmla="*/ 2147483647 h 79"/>
              <a:gd name="T8" fmla="*/ 2147483647 w 137"/>
              <a:gd name="T9" fmla="*/ 2147483647 h 79"/>
              <a:gd name="T10" fmla="*/ 2147483647 w 137"/>
              <a:gd name="T11" fmla="*/ 2147483647 h 79"/>
              <a:gd name="T12" fmla="*/ 2147483647 w 137"/>
              <a:gd name="T13" fmla="*/ 0 h 79"/>
              <a:gd name="T14" fmla="*/ 2147483647 w 137"/>
              <a:gd name="T15" fmla="*/ 2147483647 h 79"/>
              <a:gd name="T16" fmla="*/ 2147483647 w 137"/>
              <a:gd name="T17" fmla="*/ 2147483647 h 79"/>
              <a:gd name="T18" fmla="*/ 2147483647 w 137"/>
              <a:gd name="T19" fmla="*/ 2147483647 h 79"/>
              <a:gd name="T20" fmla="*/ 2147483647 w 137"/>
              <a:gd name="T21" fmla="*/ 2147483647 h 79"/>
              <a:gd name="T22" fmla="*/ 2147483647 w 137"/>
              <a:gd name="T23" fmla="*/ 2147483647 h 79"/>
              <a:gd name="T24" fmla="*/ 2147483647 w 137"/>
              <a:gd name="T25" fmla="*/ 2147483647 h 79"/>
              <a:gd name="T26" fmla="*/ 2147483647 w 137"/>
              <a:gd name="T27" fmla="*/ 2147483647 h 79"/>
              <a:gd name="T28" fmla="*/ 2147483647 w 137"/>
              <a:gd name="T29" fmla="*/ 2147483647 h 79"/>
              <a:gd name="T30" fmla="*/ 2147483647 w 137"/>
              <a:gd name="T31" fmla="*/ 2147483647 h 79"/>
              <a:gd name="T32" fmla="*/ 2147483647 w 137"/>
              <a:gd name="T33" fmla="*/ 2147483647 h 79"/>
              <a:gd name="T34" fmla="*/ 2147483647 w 137"/>
              <a:gd name="T35" fmla="*/ 2147483647 h 79"/>
              <a:gd name="T36" fmla="*/ 2147483647 w 137"/>
              <a:gd name="T37" fmla="*/ 2147483647 h 79"/>
              <a:gd name="T38" fmla="*/ 2147483647 w 137"/>
              <a:gd name="T39" fmla="*/ 2147483647 h 79"/>
              <a:gd name="T40" fmla="*/ 2147483647 w 137"/>
              <a:gd name="T41" fmla="*/ 2147483647 h 79"/>
              <a:gd name="T42" fmla="*/ 2147483647 w 137"/>
              <a:gd name="T43" fmla="*/ 2147483647 h 79"/>
              <a:gd name="T44" fmla="*/ 0 w 137"/>
              <a:gd name="T45" fmla="*/ 2147483647 h 79"/>
              <a:gd name="T46" fmla="*/ 2147483647 w 137"/>
              <a:gd name="T47" fmla="*/ 2147483647 h 79"/>
              <a:gd name="T48" fmla="*/ 2147483647 w 137"/>
              <a:gd name="T49" fmla="*/ 2147483647 h 79"/>
              <a:gd name="T50" fmla="*/ 2147483647 w 137"/>
              <a:gd name="T51" fmla="*/ 2147483647 h 79"/>
              <a:gd name="T52" fmla="*/ 2147483647 w 137"/>
              <a:gd name="T53" fmla="*/ 2147483647 h 79"/>
              <a:gd name="T54" fmla="*/ 2147483647 w 137"/>
              <a:gd name="T55" fmla="*/ 2147483647 h 79"/>
              <a:gd name="T56" fmla="*/ 2147483647 w 137"/>
              <a:gd name="T57" fmla="*/ 2147483647 h 79"/>
              <a:gd name="T58" fmla="*/ 2147483647 w 137"/>
              <a:gd name="T59" fmla="*/ 2147483647 h 79"/>
              <a:gd name="T60" fmla="*/ 2147483647 w 137"/>
              <a:gd name="T61" fmla="*/ 2147483647 h 79"/>
              <a:gd name="T62" fmla="*/ 2147483647 w 137"/>
              <a:gd name="T63" fmla="*/ 2147483647 h 79"/>
              <a:gd name="T64" fmla="*/ 2147483647 w 137"/>
              <a:gd name="T65" fmla="*/ 2147483647 h 79"/>
              <a:gd name="T66" fmla="*/ 2147483647 w 137"/>
              <a:gd name="T67" fmla="*/ 2147483647 h 79"/>
              <a:gd name="T68" fmla="*/ 2147483647 w 137"/>
              <a:gd name="T69" fmla="*/ 2147483647 h 79"/>
              <a:gd name="T70" fmla="*/ 2147483647 w 137"/>
              <a:gd name="T71" fmla="*/ 2147483647 h 79"/>
              <a:gd name="T72" fmla="*/ 2147483647 w 137"/>
              <a:gd name="T73" fmla="*/ 2147483647 h 79"/>
              <a:gd name="T74" fmla="*/ 2147483647 w 137"/>
              <a:gd name="T75" fmla="*/ 2147483647 h 79"/>
              <a:gd name="T76" fmla="*/ 2147483647 w 137"/>
              <a:gd name="T77" fmla="*/ 2147483647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7" h="79">
                <a:moveTo>
                  <a:pt x="59" y="37"/>
                </a:moveTo>
                <a:lnTo>
                  <a:pt x="73" y="28"/>
                </a:lnTo>
                <a:lnTo>
                  <a:pt x="81" y="24"/>
                </a:lnTo>
                <a:lnTo>
                  <a:pt x="85" y="22"/>
                </a:lnTo>
                <a:lnTo>
                  <a:pt x="88" y="22"/>
                </a:lnTo>
                <a:lnTo>
                  <a:pt x="92" y="22"/>
                </a:lnTo>
                <a:lnTo>
                  <a:pt x="94" y="22"/>
                </a:lnTo>
                <a:lnTo>
                  <a:pt x="98" y="19"/>
                </a:lnTo>
                <a:lnTo>
                  <a:pt x="102" y="15"/>
                </a:lnTo>
                <a:lnTo>
                  <a:pt x="106" y="11"/>
                </a:lnTo>
                <a:lnTo>
                  <a:pt x="114" y="7"/>
                </a:lnTo>
                <a:lnTo>
                  <a:pt x="116" y="5"/>
                </a:lnTo>
                <a:lnTo>
                  <a:pt x="120" y="5"/>
                </a:lnTo>
                <a:lnTo>
                  <a:pt x="135" y="0"/>
                </a:lnTo>
                <a:lnTo>
                  <a:pt x="137" y="0"/>
                </a:lnTo>
                <a:lnTo>
                  <a:pt x="133" y="3"/>
                </a:lnTo>
                <a:lnTo>
                  <a:pt x="128" y="9"/>
                </a:lnTo>
                <a:lnTo>
                  <a:pt x="116" y="15"/>
                </a:lnTo>
                <a:lnTo>
                  <a:pt x="102" y="24"/>
                </a:lnTo>
                <a:lnTo>
                  <a:pt x="90" y="32"/>
                </a:lnTo>
                <a:lnTo>
                  <a:pt x="81" y="39"/>
                </a:lnTo>
                <a:lnTo>
                  <a:pt x="73" y="45"/>
                </a:lnTo>
                <a:lnTo>
                  <a:pt x="71" y="49"/>
                </a:lnTo>
                <a:lnTo>
                  <a:pt x="71" y="51"/>
                </a:lnTo>
                <a:lnTo>
                  <a:pt x="69" y="53"/>
                </a:lnTo>
                <a:lnTo>
                  <a:pt x="61" y="56"/>
                </a:lnTo>
                <a:lnTo>
                  <a:pt x="49" y="64"/>
                </a:lnTo>
                <a:lnTo>
                  <a:pt x="57" y="54"/>
                </a:lnTo>
                <a:lnTo>
                  <a:pt x="59" y="53"/>
                </a:lnTo>
                <a:lnTo>
                  <a:pt x="51" y="56"/>
                </a:lnTo>
                <a:lnTo>
                  <a:pt x="36" y="68"/>
                </a:lnTo>
                <a:lnTo>
                  <a:pt x="34" y="68"/>
                </a:lnTo>
                <a:lnTo>
                  <a:pt x="32" y="70"/>
                </a:lnTo>
                <a:lnTo>
                  <a:pt x="26" y="73"/>
                </a:lnTo>
                <a:lnTo>
                  <a:pt x="24" y="77"/>
                </a:lnTo>
                <a:lnTo>
                  <a:pt x="22" y="77"/>
                </a:lnTo>
                <a:lnTo>
                  <a:pt x="20" y="77"/>
                </a:lnTo>
                <a:lnTo>
                  <a:pt x="18" y="75"/>
                </a:lnTo>
                <a:lnTo>
                  <a:pt x="16" y="73"/>
                </a:lnTo>
                <a:lnTo>
                  <a:pt x="16" y="71"/>
                </a:lnTo>
                <a:lnTo>
                  <a:pt x="14" y="75"/>
                </a:lnTo>
                <a:lnTo>
                  <a:pt x="12" y="79"/>
                </a:lnTo>
                <a:lnTo>
                  <a:pt x="10" y="79"/>
                </a:lnTo>
                <a:lnTo>
                  <a:pt x="6" y="79"/>
                </a:lnTo>
                <a:lnTo>
                  <a:pt x="2" y="77"/>
                </a:lnTo>
                <a:lnTo>
                  <a:pt x="0" y="75"/>
                </a:lnTo>
                <a:lnTo>
                  <a:pt x="0" y="73"/>
                </a:lnTo>
                <a:lnTo>
                  <a:pt x="2" y="71"/>
                </a:lnTo>
                <a:lnTo>
                  <a:pt x="6" y="68"/>
                </a:lnTo>
                <a:lnTo>
                  <a:pt x="10" y="64"/>
                </a:lnTo>
                <a:lnTo>
                  <a:pt x="14" y="60"/>
                </a:lnTo>
                <a:lnTo>
                  <a:pt x="20" y="56"/>
                </a:lnTo>
                <a:lnTo>
                  <a:pt x="24" y="53"/>
                </a:lnTo>
                <a:lnTo>
                  <a:pt x="26" y="51"/>
                </a:lnTo>
                <a:lnTo>
                  <a:pt x="26" y="49"/>
                </a:lnTo>
                <a:lnTo>
                  <a:pt x="28" y="47"/>
                </a:lnTo>
                <a:lnTo>
                  <a:pt x="30" y="47"/>
                </a:lnTo>
                <a:lnTo>
                  <a:pt x="34" y="45"/>
                </a:lnTo>
                <a:lnTo>
                  <a:pt x="38" y="43"/>
                </a:lnTo>
                <a:lnTo>
                  <a:pt x="40" y="43"/>
                </a:lnTo>
                <a:lnTo>
                  <a:pt x="53" y="32"/>
                </a:lnTo>
                <a:lnTo>
                  <a:pt x="63" y="22"/>
                </a:lnTo>
                <a:lnTo>
                  <a:pt x="65" y="19"/>
                </a:lnTo>
                <a:lnTo>
                  <a:pt x="69" y="13"/>
                </a:lnTo>
                <a:lnTo>
                  <a:pt x="73" y="11"/>
                </a:lnTo>
                <a:lnTo>
                  <a:pt x="75" y="11"/>
                </a:lnTo>
                <a:lnTo>
                  <a:pt x="77" y="11"/>
                </a:lnTo>
                <a:lnTo>
                  <a:pt x="79" y="11"/>
                </a:lnTo>
                <a:lnTo>
                  <a:pt x="87" y="9"/>
                </a:lnTo>
                <a:lnTo>
                  <a:pt x="90" y="7"/>
                </a:lnTo>
                <a:lnTo>
                  <a:pt x="94" y="5"/>
                </a:lnTo>
                <a:lnTo>
                  <a:pt x="94" y="7"/>
                </a:lnTo>
                <a:lnTo>
                  <a:pt x="90" y="11"/>
                </a:lnTo>
                <a:lnTo>
                  <a:pt x="88" y="15"/>
                </a:lnTo>
                <a:lnTo>
                  <a:pt x="79" y="19"/>
                </a:lnTo>
                <a:lnTo>
                  <a:pt x="69" y="28"/>
                </a:lnTo>
                <a:lnTo>
                  <a:pt x="63" y="34"/>
                </a:lnTo>
                <a:lnTo>
                  <a:pt x="59" y="37"/>
                </a:lnTo>
                <a:close/>
              </a:path>
            </a:pathLst>
          </a:custGeom>
          <a:noFill/>
          <a:ln w="635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alibri"/>
              <a:ea typeface="+mn-ea"/>
              <a:cs typeface="+mn-cs"/>
            </a:endParaRPr>
          </a:p>
        </p:txBody>
      </p:sp>
      <p:sp>
        <p:nvSpPr>
          <p:cNvPr id="96" name="Freeform 83">
            <a:extLst>
              <a:ext uri="{FF2B5EF4-FFF2-40B4-BE49-F238E27FC236}">
                <a16:creationId xmlns:a16="http://schemas.microsoft.com/office/drawing/2014/main" id="{9E570189-07E7-A402-40A2-2A833955357F}"/>
              </a:ext>
            </a:extLst>
          </p:cNvPr>
          <p:cNvSpPr>
            <a:spLocks/>
          </p:cNvSpPr>
          <p:nvPr/>
        </p:nvSpPr>
        <p:spPr bwMode="auto">
          <a:xfrm>
            <a:off x="7230627" y="2163714"/>
            <a:ext cx="170075" cy="104238"/>
          </a:xfrm>
          <a:custGeom>
            <a:avLst/>
            <a:gdLst>
              <a:gd name="T0" fmla="*/ 2147483647 w 137"/>
              <a:gd name="T1" fmla="*/ 2147483647 h 79"/>
              <a:gd name="T2" fmla="*/ 2147483647 w 137"/>
              <a:gd name="T3" fmla="*/ 2147483647 h 79"/>
              <a:gd name="T4" fmla="*/ 2147483647 w 137"/>
              <a:gd name="T5" fmla="*/ 2147483647 h 79"/>
              <a:gd name="T6" fmla="*/ 2147483647 w 137"/>
              <a:gd name="T7" fmla="*/ 2147483647 h 79"/>
              <a:gd name="T8" fmla="*/ 2147483647 w 137"/>
              <a:gd name="T9" fmla="*/ 2147483647 h 79"/>
              <a:gd name="T10" fmla="*/ 2147483647 w 137"/>
              <a:gd name="T11" fmla="*/ 2147483647 h 79"/>
              <a:gd name="T12" fmla="*/ 2147483647 w 137"/>
              <a:gd name="T13" fmla="*/ 2147483647 h 79"/>
              <a:gd name="T14" fmla="*/ 2147483647 w 137"/>
              <a:gd name="T15" fmla="*/ 0 h 79"/>
              <a:gd name="T16" fmla="*/ 2147483647 w 137"/>
              <a:gd name="T17" fmla="*/ 2147483647 h 79"/>
              <a:gd name="T18" fmla="*/ 2147483647 w 137"/>
              <a:gd name="T19" fmla="*/ 2147483647 h 79"/>
              <a:gd name="T20" fmla="*/ 2147483647 w 137"/>
              <a:gd name="T21" fmla="*/ 2147483647 h 79"/>
              <a:gd name="T22" fmla="*/ 2147483647 w 137"/>
              <a:gd name="T23" fmla="*/ 2147483647 h 79"/>
              <a:gd name="T24" fmla="*/ 2147483647 w 137"/>
              <a:gd name="T25" fmla="*/ 2147483647 h 79"/>
              <a:gd name="T26" fmla="*/ 2147483647 w 137"/>
              <a:gd name="T27" fmla="*/ 2147483647 h 79"/>
              <a:gd name="T28" fmla="*/ 2147483647 w 137"/>
              <a:gd name="T29" fmla="*/ 2147483647 h 79"/>
              <a:gd name="T30" fmla="*/ 2147483647 w 137"/>
              <a:gd name="T31" fmla="*/ 2147483647 h 79"/>
              <a:gd name="T32" fmla="*/ 2147483647 w 137"/>
              <a:gd name="T33" fmla="*/ 2147483647 h 79"/>
              <a:gd name="T34" fmla="*/ 2147483647 w 137"/>
              <a:gd name="T35" fmla="*/ 2147483647 h 79"/>
              <a:gd name="T36" fmla="*/ 2147483647 w 137"/>
              <a:gd name="T37" fmla="*/ 2147483647 h 79"/>
              <a:gd name="T38" fmla="*/ 2147483647 w 137"/>
              <a:gd name="T39" fmla="*/ 2147483647 h 79"/>
              <a:gd name="T40" fmla="*/ 2147483647 w 137"/>
              <a:gd name="T41" fmla="*/ 2147483647 h 79"/>
              <a:gd name="T42" fmla="*/ 2147483647 w 137"/>
              <a:gd name="T43" fmla="*/ 2147483647 h 79"/>
              <a:gd name="T44" fmla="*/ 2147483647 w 137"/>
              <a:gd name="T45" fmla="*/ 2147483647 h 79"/>
              <a:gd name="T46" fmla="*/ 2147483647 w 137"/>
              <a:gd name="T47" fmla="*/ 2147483647 h 79"/>
              <a:gd name="T48" fmla="*/ 0 w 137"/>
              <a:gd name="T49" fmla="*/ 2147483647 h 79"/>
              <a:gd name="T50" fmla="*/ 0 w 137"/>
              <a:gd name="T51" fmla="*/ 2147483647 h 79"/>
              <a:gd name="T52" fmla="*/ 2147483647 w 137"/>
              <a:gd name="T53" fmla="*/ 2147483647 h 79"/>
              <a:gd name="T54" fmla="*/ 2147483647 w 137"/>
              <a:gd name="T55" fmla="*/ 2147483647 h 79"/>
              <a:gd name="T56" fmla="*/ 2147483647 w 137"/>
              <a:gd name="T57" fmla="*/ 2147483647 h 79"/>
              <a:gd name="T58" fmla="*/ 2147483647 w 137"/>
              <a:gd name="T59" fmla="*/ 2147483647 h 79"/>
              <a:gd name="T60" fmla="*/ 2147483647 w 137"/>
              <a:gd name="T61" fmla="*/ 2147483647 h 79"/>
              <a:gd name="T62" fmla="*/ 2147483647 w 137"/>
              <a:gd name="T63" fmla="*/ 2147483647 h 79"/>
              <a:gd name="T64" fmla="*/ 2147483647 w 137"/>
              <a:gd name="T65" fmla="*/ 2147483647 h 79"/>
              <a:gd name="T66" fmla="*/ 2147483647 w 137"/>
              <a:gd name="T67" fmla="*/ 2147483647 h 79"/>
              <a:gd name="T68" fmla="*/ 2147483647 w 137"/>
              <a:gd name="T69" fmla="*/ 2147483647 h 79"/>
              <a:gd name="T70" fmla="*/ 2147483647 w 137"/>
              <a:gd name="T71" fmla="*/ 2147483647 h 79"/>
              <a:gd name="T72" fmla="*/ 2147483647 w 137"/>
              <a:gd name="T73" fmla="*/ 2147483647 h 79"/>
              <a:gd name="T74" fmla="*/ 2147483647 w 137"/>
              <a:gd name="T75" fmla="*/ 2147483647 h 79"/>
              <a:gd name="T76" fmla="*/ 2147483647 w 137"/>
              <a:gd name="T77" fmla="*/ 2147483647 h 79"/>
              <a:gd name="T78" fmla="*/ 2147483647 w 137"/>
              <a:gd name="T79" fmla="*/ 2147483647 h 79"/>
              <a:gd name="T80" fmla="*/ 2147483647 w 137"/>
              <a:gd name="T81" fmla="*/ 2147483647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7" h="79">
                <a:moveTo>
                  <a:pt x="59" y="37"/>
                </a:moveTo>
                <a:lnTo>
                  <a:pt x="71" y="28"/>
                </a:lnTo>
                <a:lnTo>
                  <a:pt x="88" y="22"/>
                </a:lnTo>
                <a:lnTo>
                  <a:pt x="94" y="22"/>
                </a:lnTo>
                <a:lnTo>
                  <a:pt x="98" y="19"/>
                </a:lnTo>
                <a:lnTo>
                  <a:pt x="106" y="11"/>
                </a:lnTo>
                <a:lnTo>
                  <a:pt x="120" y="5"/>
                </a:lnTo>
                <a:lnTo>
                  <a:pt x="137" y="0"/>
                </a:lnTo>
                <a:lnTo>
                  <a:pt x="128" y="9"/>
                </a:lnTo>
                <a:lnTo>
                  <a:pt x="81" y="39"/>
                </a:lnTo>
                <a:lnTo>
                  <a:pt x="73" y="45"/>
                </a:lnTo>
                <a:lnTo>
                  <a:pt x="71" y="49"/>
                </a:lnTo>
                <a:lnTo>
                  <a:pt x="61" y="56"/>
                </a:lnTo>
                <a:lnTo>
                  <a:pt x="49" y="64"/>
                </a:lnTo>
                <a:lnTo>
                  <a:pt x="57" y="54"/>
                </a:lnTo>
                <a:lnTo>
                  <a:pt x="51" y="56"/>
                </a:lnTo>
                <a:lnTo>
                  <a:pt x="36" y="68"/>
                </a:lnTo>
                <a:lnTo>
                  <a:pt x="32" y="70"/>
                </a:lnTo>
                <a:lnTo>
                  <a:pt x="26" y="73"/>
                </a:lnTo>
                <a:lnTo>
                  <a:pt x="22" y="77"/>
                </a:lnTo>
                <a:lnTo>
                  <a:pt x="18" y="75"/>
                </a:lnTo>
                <a:lnTo>
                  <a:pt x="14" y="71"/>
                </a:lnTo>
                <a:lnTo>
                  <a:pt x="14" y="75"/>
                </a:lnTo>
                <a:lnTo>
                  <a:pt x="10" y="79"/>
                </a:lnTo>
                <a:lnTo>
                  <a:pt x="0" y="77"/>
                </a:lnTo>
                <a:lnTo>
                  <a:pt x="0" y="73"/>
                </a:lnTo>
                <a:lnTo>
                  <a:pt x="2" y="71"/>
                </a:lnTo>
                <a:lnTo>
                  <a:pt x="10" y="64"/>
                </a:lnTo>
                <a:lnTo>
                  <a:pt x="20" y="56"/>
                </a:lnTo>
                <a:lnTo>
                  <a:pt x="26" y="49"/>
                </a:lnTo>
                <a:lnTo>
                  <a:pt x="34" y="45"/>
                </a:lnTo>
                <a:lnTo>
                  <a:pt x="40" y="43"/>
                </a:lnTo>
                <a:lnTo>
                  <a:pt x="61" y="22"/>
                </a:lnTo>
                <a:lnTo>
                  <a:pt x="69" y="13"/>
                </a:lnTo>
                <a:lnTo>
                  <a:pt x="75" y="11"/>
                </a:lnTo>
                <a:lnTo>
                  <a:pt x="79" y="11"/>
                </a:lnTo>
                <a:lnTo>
                  <a:pt x="90" y="5"/>
                </a:lnTo>
                <a:lnTo>
                  <a:pt x="94" y="7"/>
                </a:lnTo>
                <a:lnTo>
                  <a:pt x="87" y="13"/>
                </a:lnTo>
                <a:lnTo>
                  <a:pt x="79" y="19"/>
                </a:lnTo>
                <a:lnTo>
                  <a:pt x="59" y="37"/>
                </a:lnTo>
              </a:path>
            </a:pathLst>
          </a:custGeom>
          <a:pattFill prst="wdDnDiag">
            <a:fgClr>
              <a:schemeClr val="accent1">
                <a:lumMod val="60000"/>
                <a:lumOff val="40000"/>
              </a:schemeClr>
            </a:fgClr>
            <a:bgClr>
              <a:srgbClr val="47166C"/>
            </a:bgClr>
          </a:patt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97" name="Freeform 84">
            <a:extLst>
              <a:ext uri="{FF2B5EF4-FFF2-40B4-BE49-F238E27FC236}">
                <a16:creationId xmlns:a16="http://schemas.microsoft.com/office/drawing/2014/main" id="{CEDAFB62-987B-F3D2-526D-CF60B8B2959D}"/>
              </a:ext>
            </a:extLst>
          </p:cNvPr>
          <p:cNvSpPr>
            <a:spLocks/>
          </p:cNvSpPr>
          <p:nvPr/>
        </p:nvSpPr>
        <p:spPr bwMode="auto">
          <a:xfrm>
            <a:off x="3961574" y="3102116"/>
            <a:ext cx="1444842" cy="1459326"/>
          </a:xfrm>
          <a:custGeom>
            <a:avLst/>
            <a:gdLst>
              <a:gd name="T0" fmla="*/ 2147483647 w 1163"/>
              <a:gd name="T1" fmla="*/ 2147483647 h 1102"/>
              <a:gd name="T2" fmla="*/ 2147483647 w 1163"/>
              <a:gd name="T3" fmla="*/ 2147483647 h 1102"/>
              <a:gd name="T4" fmla="*/ 2147483647 w 1163"/>
              <a:gd name="T5" fmla="*/ 2147483647 h 1102"/>
              <a:gd name="T6" fmla="*/ 2147483647 w 1163"/>
              <a:gd name="T7" fmla="*/ 2147483647 h 1102"/>
              <a:gd name="T8" fmla="*/ 2147483647 w 1163"/>
              <a:gd name="T9" fmla="*/ 2147483647 h 1102"/>
              <a:gd name="T10" fmla="*/ 2147483647 w 1163"/>
              <a:gd name="T11" fmla="*/ 2147483647 h 1102"/>
              <a:gd name="T12" fmla="*/ 2147483647 w 1163"/>
              <a:gd name="T13" fmla="*/ 2147483647 h 1102"/>
              <a:gd name="T14" fmla="*/ 2147483647 w 1163"/>
              <a:gd name="T15" fmla="*/ 2147483647 h 1102"/>
              <a:gd name="T16" fmla="*/ 2147483647 w 1163"/>
              <a:gd name="T17" fmla="*/ 2147483647 h 1102"/>
              <a:gd name="T18" fmla="*/ 2147483647 w 1163"/>
              <a:gd name="T19" fmla="*/ 2147483647 h 1102"/>
              <a:gd name="T20" fmla="*/ 2147483647 w 1163"/>
              <a:gd name="T21" fmla="*/ 2147483647 h 1102"/>
              <a:gd name="T22" fmla="*/ 2147483647 w 1163"/>
              <a:gd name="T23" fmla="*/ 2147483647 h 1102"/>
              <a:gd name="T24" fmla="*/ 2147483647 w 1163"/>
              <a:gd name="T25" fmla="*/ 2147483647 h 1102"/>
              <a:gd name="T26" fmla="*/ 2147483647 w 1163"/>
              <a:gd name="T27" fmla="*/ 2147483647 h 1102"/>
              <a:gd name="T28" fmla="*/ 2147483647 w 1163"/>
              <a:gd name="T29" fmla="*/ 2147483647 h 1102"/>
              <a:gd name="T30" fmla="*/ 2147483647 w 1163"/>
              <a:gd name="T31" fmla="*/ 2147483647 h 1102"/>
              <a:gd name="T32" fmla="*/ 2147483647 w 1163"/>
              <a:gd name="T33" fmla="*/ 2147483647 h 1102"/>
              <a:gd name="T34" fmla="*/ 2147483647 w 1163"/>
              <a:gd name="T35" fmla="*/ 2147483647 h 1102"/>
              <a:gd name="T36" fmla="*/ 2147483647 w 1163"/>
              <a:gd name="T37" fmla="*/ 2147483647 h 1102"/>
              <a:gd name="T38" fmla="*/ 2147483647 w 1163"/>
              <a:gd name="T39" fmla="*/ 2147483647 h 1102"/>
              <a:gd name="T40" fmla="*/ 2147483647 w 1163"/>
              <a:gd name="T41" fmla="*/ 2147483647 h 1102"/>
              <a:gd name="T42" fmla="*/ 2147483647 w 1163"/>
              <a:gd name="T43" fmla="*/ 2147483647 h 1102"/>
              <a:gd name="T44" fmla="*/ 2147483647 w 1163"/>
              <a:gd name="T45" fmla="*/ 2147483647 h 1102"/>
              <a:gd name="T46" fmla="*/ 2147483647 w 1163"/>
              <a:gd name="T47" fmla="*/ 2147483647 h 1102"/>
              <a:gd name="T48" fmla="*/ 2147483647 w 1163"/>
              <a:gd name="T49" fmla="*/ 2147483647 h 1102"/>
              <a:gd name="T50" fmla="*/ 2147483647 w 1163"/>
              <a:gd name="T51" fmla="*/ 2147483647 h 1102"/>
              <a:gd name="T52" fmla="*/ 2147483647 w 1163"/>
              <a:gd name="T53" fmla="*/ 2147483647 h 1102"/>
              <a:gd name="T54" fmla="*/ 2147483647 w 1163"/>
              <a:gd name="T55" fmla="*/ 2147483647 h 1102"/>
              <a:gd name="T56" fmla="*/ 2147483647 w 1163"/>
              <a:gd name="T57" fmla="*/ 2147483647 h 1102"/>
              <a:gd name="T58" fmla="*/ 2147483647 w 1163"/>
              <a:gd name="T59" fmla="*/ 2147483647 h 1102"/>
              <a:gd name="T60" fmla="*/ 2147483647 w 1163"/>
              <a:gd name="T61" fmla="*/ 2147483647 h 1102"/>
              <a:gd name="T62" fmla="*/ 2147483647 w 1163"/>
              <a:gd name="T63" fmla="*/ 2147483647 h 1102"/>
              <a:gd name="T64" fmla="*/ 2147483647 w 1163"/>
              <a:gd name="T65" fmla="*/ 2147483647 h 1102"/>
              <a:gd name="T66" fmla="*/ 2147483647 w 1163"/>
              <a:gd name="T67" fmla="*/ 2147483647 h 1102"/>
              <a:gd name="T68" fmla="*/ 2147483647 w 1163"/>
              <a:gd name="T69" fmla="*/ 2147483647 h 1102"/>
              <a:gd name="T70" fmla="*/ 2147483647 w 1163"/>
              <a:gd name="T71" fmla="*/ 2147483647 h 1102"/>
              <a:gd name="T72" fmla="*/ 2147483647 w 1163"/>
              <a:gd name="T73" fmla="*/ 2147483647 h 1102"/>
              <a:gd name="T74" fmla="*/ 2147483647 w 1163"/>
              <a:gd name="T75" fmla="*/ 2147483647 h 1102"/>
              <a:gd name="T76" fmla="*/ 2147483647 w 1163"/>
              <a:gd name="T77" fmla="*/ 2147483647 h 1102"/>
              <a:gd name="T78" fmla="*/ 2147483647 w 1163"/>
              <a:gd name="T79" fmla="*/ 2147483647 h 1102"/>
              <a:gd name="T80" fmla="*/ 2147483647 w 1163"/>
              <a:gd name="T81" fmla="*/ 2147483647 h 1102"/>
              <a:gd name="T82" fmla="*/ 2147483647 w 1163"/>
              <a:gd name="T83" fmla="*/ 2147483647 h 1102"/>
              <a:gd name="T84" fmla="*/ 2147483647 w 1163"/>
              <a:gd name="T85" fmla="*/ 2147483647 h 1102"/>
              <a:gd name="T86" fmla="*/ 2147483647 w 1163"/>
              <a:gd name="T87" fmla="*/ 2147483647 h 1102"/>
              <a:gd name="T88" fmla="*/ 2147483647 w 1163"/>
              <a:gd name="T89" fmla="*/ 2147483647 h 1102"/>
              <a:gd name="T90" fmla="*/ 2147483647 w 1163"/>
              <a:gd name="T91" fmla="*/ 2147483647 h 1102"/>
              <a:gd name="T92" fmla="*/ 2147483647 w 1163"/>
              <a:gd name="T93" fmla="*/ 2147483647 h 1102"/>
              <a:gd name="T94" fmla="*/ 2147483647 w 1163"/>
              <a:gd name="T95" fmla="*/ 2147483647 h 1102"/>
              <a:gd name="T96" fmla="*/ 2147483647 w 1163"/>
              <a:gd name="T97" fmla="*/ 2147483647 h 1102"/>
              <a:gd name="T98" fmla="*/ 2147483647 w 1163"/>
              <a:gd name="T99" fmla="*/ 2147483647 h 1102"/>
              <a:gd name="T100" fmla="*/ 2147483647 w 1163"/>
              <a:gd name="T101" fmla="*/ 2147483647 h 1102"/>
              <a:gd name="T102" fmla="*/ 2147483647 w 1163"/>
              <a:gd name="T103" fmla="*/ 2147483647 h 1102"/>
              <a:gd name="T104" fmla="*/ 2147483647 w 1163"/>
              <a:gd name="T105" fmla="*/ 2147483647 h 1102"/>
              <a:gd name="T106" fmla="*/ 2147483647 w 1163"/>
              <a:gd name="T107" fmla="*/ 2147483647 h 1102"/>
              <a:gd name="T108" fmla="*/ 2147483647 w 1163"/>
              <a:gd name="T109" fmla="*/ 2147483647 h 1102"/>
              <a:gd name="T110" fmla="*/ 2147483647 w 1163"/>
              <a:gd name="T111" fmla="*/ 2147483647 h 1102"/>
              <a:gd name="T112" fmla="*/ 2147483647 w 1163"/>
              <a:gd name="T113" fmla="*/ 2147483647 h 1102"/>
              <a:gd name="T114" fmla="*/ 2147483647 w 1163"/>
              <a:gd name="T115" fmla="*/ 2147483647 h 1102"/>
              <a:gd name="T116" fmla="*/ 2147483647 w 1163"/>
              <a:gd name="T117" fmla="*/ 2147483647 h 1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63" h="1102">
                <a:moveTo>
                  <a:pt x="1126" y="720"/>
                </a:moveTo>
                <a:lnTo>
                  <a:pt x="1124" y="718"/>
                </a:lnTo>
                <a:lnTo>
                  <a:pt x="1124" y="716"/>
                </a:lnTo>
                <a:lnTo>
                  <a:pt x="1126" y="712"/>
                </a:lnTo>
                <a:lnTo>
                  <a:pt x="1128" y="707"/>
                </a:lnTo>
                <a:lnTo>
                  <a:pt x="1132" y="703"/>
                </a:lnTo>
                <a:lnTo>
                  <a:pt x="1136" y="699"/>
                </a:lnTo>
                <a:lnTo>
                  <a:pt x="1140" y="693"/>
                </a:lnTo>
                <a:lnTo>
                  <a:pt x="1142" y="686"/>
                </a:lnTo>
                <a:lnTo>
                  <a:pt x="1142" y="680"/>
                </a:lnTo>
                <a:lnTo>
                  <a:pt x="1142" y="656"/>
                </a:lnTo>
                <a:lnTo>
                  <a:pt x="1144" y="622"/>
                </a:lnTo>
                <a:lnTo>
                  <a:pt x="1148" y="618"/>
                </a:lnTo>
                <a:lnTo>
                  <a:pt x="1150" y="614"/>
                </a:lnTo>
                <a:lnTo>
                  <a:pt x="1151" y="610"/>
                </a:lnTo>
                <a:lnTo>
                  <a:pt x="1153" y="604"/>
                </a:lnTo>
                <a:lnTo>
                  <a:pt x="1155" y="603"/>
                </a:lnTo>
                <a:lnTo>
                  <a:pt x="1157" y="601"/>
                </a:lnTo>
                <a:lnTo>
                  <a:pt x="1159" y="597"/>
                </a:lnTo>
                <a:lnTo>
                  <a:pt x="1159" y="593"/>
                </a:lnTo>
                <a:lnTo>
                  <a:pt x="1161" y="587"/>
                </a:lnTo>
                <a:lnTo>
                  <a:pt x="1163" y="580"/>
                </a:lnTo>
                <a:lnTo>
                  <a:pt x="1161" y="572"/>
                </a:lnTo>
                <a:lnTo>
                  <a:pt x="1161" y="565"/>
                </a:lnTo>
                <a:lnTo>
                  <a:pt x="1159" y="559"/>
                </a:lnTo>
                <a:lnTo>
                  <a:pt x="1157" y="553"/>
                </a:lnTo>
                <a:lnTo>
                  <a:pt x="1155" y="552"/>
                </a:lnTo>
                <a:lnTo>
                  <a:pt x="1153" y="550"/>
                </a:lnTo>
                <a:lnTo>
                  <a:pt x="1153" y="542"/>
                </a:lnTo>
                <a:lnTo>
                  <a:pt x="1151" y="535"/>
                </a:lnTo>
                <a:lnTo>
                  <a:pt x="1150" y="531"/>
                </a:lnTo>
                <a:lnTo>
                  <a:pt x="1146" y="529"/>
                </a:lnTo>
                <a:lnTo>
                  <a:pt x="1140" y="527"/>
                </a:lnTo>
                <a:lnTo>
                  <a:pt x="1138" y="525"/>
                </a:lnTo>
                <a:lnTo>
                  <a:pt x="1138" y="523"/>
                </a:lnTo>
                <a:lnTo>
                  <a:pt x="1136" y="512"/>
                </a:lnTo>
                <a:lnTo>
                  <a:pt x="1134" y="504"/>
                </a:lnTo>
                <a:lnTo>
                  <a:pt x="1132" y="501"/>
                </a:lnTo>
                <a:lnTo>
                  <a:pt x="1130" y="497"/>
                </a:lnTo>
                <a:lnTo>
                  <a:pt x="1124" y="487"/>
                </a:lnTo>
                <a:lnTo>
                  <a:pt x="1112" y="476"/>
                </a:lnTo>
                <a:lnTo>
                  <a:pt x="1112" y="368"/>
                </a:lnTo>
                <a:lnTo>
                  <a:pt x="1110" y="319"/>
                </a:lnTo>
                <a:lnTo>
                  <a:pt x="1106" y="317"/>
                </a:lnTo>
                <a:lnTo>
                  <a:pt x="1103" y="315"/>
                </a:lnTo>
                <a:lnTo>
                  <a:pt x="1091" y="315"/>
                </a:lnTo>
                <a:lnTo>
                  <a:pt x="1081" y="315"/>
                </a:lnTo>
                <a:lnTo>
                  <a:pt x="1071" y="313"/>
                </a:lnTo>
                <a:lnTo>
                  <a:pt x="1063" y="311"/>
                </a:lnTo>
                <a:lnTo>
                  <a:pt x="1054" y="308"/>
                </a:lnTo>
                <a:lnTo>
                  <a:pt x="1040" y="300"/>
                </a:lnTo>
                <a:lnTo>
                  <a:pt x="1030" y="293"/>
                </a:lnTo>
                <a:lnTo>
                  <a:pt x="1020" y="287"/>
                </a:lnTo>
                <a:lnTo>
                  <a:pt x="1014" y="283"/>
                </a:lnTo>
                <a:lnTo>
                  <a:pt x="1007" y="281"/>
                </a:lnTo>
                <a:lnTo>
                  <a:pt x="1005" y="281"/>
                </a:lnTo>
                <a:lnTo>
                  <a:pt x="1001" y="281"/>
                </a:lnTo>
                <a:lnTo>
                  <a:pt x="995" y="285"/>
                </a:lnTo>
                <a:lnTo>
                  <a:pt x="991" y="289"/>
                </a:lnTo>
                <a:lnTo>
                  <a:pt x="987" y="289"/>
                </a:lnTo>
                <a:lnTo>
                  <a:pt x="977" y="285"/>
                </a:lnTo>
                <a:lnTo>
                  <a:pt x="967" y="281"/>
                </a:lnTo>
                <a:lnTo>
                  <a:pt x="962" y="281"/>
                </a:lnTo>
                <a:lnTo>
                  <a:pt x="956" y="283"/>
                </a:lnTo>
                <a:lnTo>
                  <a:pt x="954" y="287"/>
                </a:lnTo>
                <a:lnTo>
                  <a:pt x="952" y="289"/>
                </a:lnTo>
                <a:lnTo>
                  <a:pt x="948" y="291"/>
                </a:lnTo>
                <a:lnTo>
                  <a:pt x="942" y="291"/>
                </a:lnTo>
                <a:lnTo>
                  <a:pt x="934" y="289"/>
                </a:lnTo>
                <a:lnTo>
                  <a:pt x="928" y="289"/>
                </a:lnTo>
                <a:lnTo>
                  <a:pt x="924" y="289"/>
                </a:lnTo>
                <a:lnTo>
                  <a:pt x="922" y="289"/>
                </a:lnTo>
                <a:lnTo>
                  <a:pt x="915" y="293"/>
                </a:lnTo>
                <a:lnTo>
                  <a:pt x="913" y="296"/>
                </a:lnTo>
                <a:lnTo>
                  <a:pt x="911" y="300"/>
                </a:lnTo>
                <a:lnTo>
                  <a:pt x="909" y="302"/>
                </a:lnTo>
                <a:lnTo>
                  <a:pt x="907" y="304"/>
                </a:lnTo>
                <a:lnTo>
                  <a:pt x="903" y="304"/>
                </a:lnTo>
                <a:lnTo>
                  <a:pt x="901" y="304"/>
                </a:lnTo>
                <a:lnTo>
                  <a:pt x="899" y="304"/>
                </a:lnTo>
                <a:lnTo>
                  <a:pt x="895" y="302"/>
                </a:lnTo>
                <a:lnTo>
                  <a:pt x="895" y="300"/>
                </a:lnTo>
                <a:lnTo>
                  <a:pt x="895" y="296"/>
                </a:lnTo>
                <a:lnTo>
                  <a:pt x="885" y="293"/>
                </a:lnTo>
                <a:lnTo>
                  <a:pt x="879" y="287"/>
                </a:lnTo>
                <a:lnTo>
                  <a:pt x="877" y="285"/>
                </a:lnTo>
                <a:lnTo>
                  <a:pt x="875" y="285"/>
                </a:lnTo>
                <a:lnTo>
                  <a:pt x="872" y="285"/>
                </a:lnTo>
                <a:lnTo>
                  <a:pt x="868" y="285"/>
                </a:lnTo>
                <a:lnTo>
                  <a:pt x="864" y="287"/>
                </a:lnTo>
                <a:lnTo>
                  <a:pt x="862" y="287"/>
                </a:lnTo>
                <a:lnTo>
                  <a:pt x="858" y="285"/>
                </a:lnTo>
                <a:lnTo>
                  <a:pt x="856" y="283"/>
                </a:lnTo>
                <a:lnTo>
                  <a:pt x="852" y="281"/>
                </a:lnTo>
                <a:lnTo>
                  <a:pt x="850" y="279"/>
                </a:lnTo>
                <a:lnTo>
                  <a:pt x="848" y="281"/>
                </a:lnTo>
                <a:lnTo>
                  <a:pt x="846" y="281"/>
                </a:lnTo>
                <a:lnTo>
                  <a:pt x="842" y="289"/>
                </a:lnTo>
                <a:lnTo>
                  <a:pt x="838" y="296"/>
                </a:lnTo>
                <a:lnTo>
                  <a:pt x="836" y="298"/>
                </a:lnTo>
                <a:lnTo>
                  <a:pt x="834" y="300"/>
                </a:lnTo>
                <a:lnTo>
                  <a:pt x="832" y="298"/>
                </a:lnTo>
                <a:lnTo>
                  <a:pt x="832" y="296"/>
                </a:lnTo>
                <a:lnTo>
                  <a:pt x="830" y="294"/>
                </a:lnTo>
                <a:lnTo>
                  <a:pt x="828" y="291"/>
                </a:lnTo>
                <a:lnTo>
                  <a:pt x="828" y="285"/>
                </a:lnTo>
                <a:lnTo>
                  <a:pt x="828" y="281"/>
                </a:lnTo>
                <a:lnTo>
                  <a:pt x="826" y="279"/>
                </a:lnTo>
                <a:lnTo>
                  <a:pt x="823" y="279"/>
                </a:lnTo>
                <a:lnTo>
                  <a:pt x="813" y="279"/>
                </a:lnTo>
                <a:lnTo>
                  <a:pt x="811" y="285"/>
                </a:lnTo>
                <a:lnTo>
                  <a:pt x="809" y="287"/>
                </a:lnTo>
                <a:lnTo>
                  <a:pt x="805" y="287"/>
                </a:lnTo>
                <a:lnTo>
                  <a:pt x="801" y="285"/>
                </a:lnTo>
                <a:lnTo>
                  <a:pt x="799" y="285"/>
                </a:lnTo>
                <a:lnTo>
                  <a:pt x="797" y="283"/>
                </a:lnTo>
                <a:lnTo>
                  <a:pt x="793" y="277"/>
                </a:lnTo>
                <a:lnTo>
                  <a:pt x="791" y="276"/>
                </a:lnTo>
                <a:lnTo>
                  <a:pt x="789" y="274"/>
                </a:lnTo>
                <a:lnTo>
                  <a:pt x="785" y="276"/>
                </a:lnTo>
                <a:lnTo>
                  <a:pt x="781" y="279"/>
                </a:lnTo>
                <a:lnTo>
                  <a:pt x="778" y="283"/>
                </a:lnTo>
                <a:lnTo>
                  <a:pt x="774" y="285"/>
                </a:lnTo>
                <a:lnTo>
                  <a:pt x="768" y="287"/>
                </a:lnTo>
                <a:lnTo>
                  <a:pt x="764" y="287"/>
                </a:lnTo>
                <a:lnTo>
                  <a:pt x="762" y="285"/>
                </a:lnTo>
                <a:lnTo>
                  <a:pt x="760" y="283"/>
                </a:lnTo>
                <a:lnTo>
                  <a:pt x="760" y="279"/>
                </a:lnTo>
                <a:lnTo>
                  <a:pt x="762" y="274"/>
                </a:lnTo>
                <a:lnTo>
                  <a:pt x="760" y="272"/>
                </a:lnTo>
                <a:lnTo>
                  <a:pt x="758" y="268"/>
                </a:lnTo>
                <a:lnTo>
                  <a:pt x="756" y="264"/>
                </a:lnTo>
                <a:lnTo>
                  <a:pt x="754" y="262"/>
                </a:lnTo>
                <a:lnTo>
                  <a:pt x="752" y="260"/>
                </a:lnTo>
                <a:lnTo>
                  <a:pt x="748" y="259"/>
                </a:lnTo>
                <a:lnTo>
                  <a:pt x="744" y="259"/>
                </a:lnTo>
                <a:lnTo>
                  <a:pt x="734" y="259"/>
                </a:lnTo>
                <a:lnTo>
                  <a:pt x="729" y="260"/>
                </a:lnTo>
                <a:lnTo>
                  <a:pt x="723" y="260"/>
                </a:lnTo>
                <a:lnTo>
                  <a:pt x="713" y="259"/>
                </a:lnTo>
                <a:lnTo>
                  <a:pt x="707" y="259"/>
                </a:lnTo>
                <a:lnTo>
                  <a:pt x="703" y="259"/>
                </a:lnTo>
                <a:lnTo>
                  <a:pt x="701" y="260"/>
                </a:lnTo>
                <a:lnTo>
                  <a:pt x="695" y="260"/>
                </a:lnTo>
                <a:lnTo>
                  <a:pt x="691" y="260"/>
                </a:lnTo>
                <a:lnTo>
                  <a:pt x="688" y="259"/>
                </a:lnTo>
                <a:lnTo>
                  <a:pt x="684" y="257"/>
                </a:lnTo>
                <a:lnTo>
                  <a:pt x="680" y="251"/>
                </a:lnTo>
                <a:lnTo>
                  <a:pt x="676" y="249"/>
                </a:lnTo>
                <a:lnTo>
                  <a:pt x="672" y="247"/>
                </a:lnTo>
                <a:lnTo>
                  <a:pt x="664" y="249"/>
                </a:lnTo>
                <a:lnTo>
                  <a:pt x="660" y="249"/>
                </a:lnTo>
                <a:lnTo>
                  <a:pt x="658" y="247"/>
                </a:lnTo>
                <a:lnTo>
                  <a:pt x="658" y="243"/>
                </a:lnTo>
                <a:lnTo>
                  <a:pt x="658" y="240"/>
                </a:lnTo>
                <a:lnTo>
                  <a:pt x="658" y="236"/>
                </a:lnTo>
                <a:lnTo>
                  <a:pt x="656" y="232"/>
                </a:lnTo>
                <a:lnTo>
                  <a:pt x="652" y="230"/>
                </a:lnTo>
                <a:lnTo>
                  <a:pt x="646" y="226"/>
                </a:lnTo>
                <a:lnTo>
                  <a:pt x="642" y="226"/>
                </a:lnTo>
                <a:lnTo>
                  <a:pt x="641" y="226"/>
                </a:lnTo>
                <a:lnTo>
                  <a:pt x="641" y="228"/>
                </a:lnTo>
                <a:lnTo>
                  <a:pt x="639" y="230"/>
                </a:lnTo>
                <a:lnTo>
                  <a:pt x="637" y="230"/>
                </a:lnTo>
                <a:lnTo>
                  <a:pt x="635" y="230"/>
                </a:lnTo>
                <a:lnTo>
                  <a:pt x="629" y="228"/>
                </a:lnTo>
                <a:lnTo>
                  <a:pt x="623" y="228"/>
                </a:lnTo>
                <a:lnTo>
                  <a:pt x="617" y="228"/>
                </a:lnTo>
                <a:lnTo>
                  <a:pt x="611" y="226"/>
                </a:lnTo>
                <a:lnTo>
                  <a:pt x="607" y="223"/>
                </a:lnTo>
                <a:lnTo>
                  <a:pt x="605" y="219"/>
                </a:lnTo>
                <a:lnTo>
                  <a:pt x="605" y="215"/>
                </a:lnTo>
                <a:lnTo>
                  <a:pt x="603" y="213"/>
                </a:lnTo>
                <a:lnTo>
                  <a:pt x="597" y="209"/>
                </a:lnTo>
                <a:lnTo>
                  <a:pt x="590" y="209"/>
                </a:lnTo>
                <a:lnTo>
                  <a:pt x="588" y="15"/>
                </a:lnTo>
                <a:lnTo>
                  <a:pt x="349" y="0"/>
                </a:lnTo>
                <a:lnTo>
                  <a:pt x="310" y="455"/>
                </a:lnTo>
                <a:lnTo>
                  <a:pt x="0" y="429"/>
                </a:lnTo>
                <a:lnTo>
                  <a:pt x="2" y="448"/>
                </a:lnTo>
                <a:lnTo>
                  <a:pt x="6" y="449"/>
                </a:lnTo>
                <a:lnTo>
                  <a:pt x="10" y="451"/>
                </a:lnTo>
                <a:lnTo>
                  <a:pt x="16" y="457"/>
                </a:lnTo>
                <a:lnTo>
                  <a:pt x="20" y="465"/>
                </a:lnTo>
                <a:lnTo>
                  <a:pt x="22" y="472"/>
                </a:lnTo>
                <a:lnTo>
                  <a:pt x="26" y="485"/>
                </a:lnTo>
                <a:lnTo>
                  <a:pt x="26" y="489"/>
                </a:lnTo>
                <a:lnTo>
                  <a:pt x="28" y="491"/>
                </a:lnTo>
                <a:lnTo>
                  <a:pt x="30" y="493"/>
                </a:lnTo>
                <a:lnTo>
                  <a:pt x="34" y="495"/>
                </a:lnTo>
                <a:lnTo>
                  <a:pt x="38" y="497"/>
                </a:lnTo>
                <a:lnTo>
                  <a:pt x="41" y="499"/>
                </a:lnTo>
                <a:lnTo>
                  <a:pt x="45" y="502"/>
                </a:lnTo>
                <a:lnTo>
                  <a:pt x="47" y="506"/>
                </a:lnTo>
                <a:lnTo>
                  <a:pt x="49" y="512"/>
                </a:lnTo>
                <a:lnTo>
                  <a:pt x="51" y="514"/>
                </a:lnTo>
                <a:lnTo>
                  <a:pt x="53" y="518"/>
                </a:lnTo>
                <a:lnTo>
                  <a:pt x="59" y="519"/>
                </a:lnTo>
                <a:lnTo>
                  <a:pt x="65" y="521"/>
                </a:lnTo>
                <a:lnTo>
                  <a:pt x="71" y="525"/>
                </a:lnTo>
                <a:lnTo>
                  <a:pt x="75" y="531"/>
                </a:lnTo>
                <a:lnTo>
                  <a:pt x="77" y="536"/>
                </a:lnTo>
                <a:lnTo>
                  <a:pt x="81" y="548"/>
                </a:lnTo>
                <a:lnTo>
                  <a:pt x="83" y="552"/>
                </a:lnTo>
                <a:lnTo>
                  <a:pt x="85" y="555"/>
                </a:lnTo>
                <a:lnTo>
                  <a:pt x="96" y="561"/>
                </a:lnTo>
                <a:lnTo>
                  <a:pt x="112" y="570"/>
                </a:lnTo>
                <a:lnTo>
                  <a:pt x="118" y="576"/>
                </a:lnTo>
                <a:lnTo>
                  <a:pt x="126" y="584"/>
                </a:lnTo>
                <a:lnTo>
                  <a:pt x="130" y="591"/>
                </a:lnTo>
                <a:lnTo>
                  <a:pt x="133" y="601"/>
                </a:lnTo>
                <a:lnTo>
                  <a:pt x="135" y="614"/>
                </a:lnTo>
                <a:lnTo>
                  <a:pt x="135" y="618"/>
                </a:lnTo>
                <a:lnTo>
                  <a:pt x="137" y="622"/>
                </a:lnTo>
                <a:lnTo>
                  <a:pt x="145" y="629"/>
                </a:lnTo>
                <a:lnTo>
                  <a:pt x="147" y="633"/>
                </a:lnTo>
                <a:lnTo>
                  <a:pt x="149" y="637"/>
                </a:lnTo>
                <a:lnTo>
                  <a:pt x="149" y="639"/>
                </a:lnTo>
                <a:lnTo>
                  <a:pt x="149" y="640"/>
                </a:lnTo>
                <a:lnTo>
                  <a:pt x="145" y="644"/>
                </a:lnTo>
                <a:lnTo>
                  <a:pt x="145" y="654"/>
                </a:lnTo>
                <a:lnTo>
                  <a:pt x="145" y="661"/>
                </a:lnTo>
                <a:lnTo>
                  <a:pt x="147" y="669"/>
                </a:lnTo>
                <a:lnTo>
                  <a:pt x="149" y="676"/>
                </a:lnTo>
                <a:lnTo>
                  <a:pt x="153" y="682"/>
                </a:lnTo>
                <a:lnTo>
                  <a:pt x="157" y="690"/>
                </a:lnTo>
                <a:lnTo>
                  <a:pt x="167" y="701"/>
                </a:lnTo>
                <a:lnTo>
                  <a:pt x="178" y="710"/>
                </a:lnTo>
                <a:lnTo>
                  <a:pt x="186" y="718"/>
                </a:lnTo>
                <a:lnTo>
                  <a:pt x="194" y="724"/>
                </a:lnTo>
                <a:lnTo>
                  <a:pt x="196" y="725"/>
                </a:lnTo>
                <a:lnTo>
                  <a:pt x="198" y="729"/>
                </a:lnTo>
                <a:lnTo>
                  <a:pt x="198" y="731"/>
                </a:lnTo>
                <a:lnTo>
                  <a:pt x="200" y="731"/>
                </a:lnTo>
                <a:lnTo>
                  <a:pt x="204" y="733"/>
                </a:lnTo>
                <a:lnTo>
                  <a:pt x="210" y="735"/>
                </a:lnTo>
                <a:lnTo>
                  <a:pt x="216" y="735"/>
                </a:lnTo>
                <a:lnTo>
                  <a:pt x="222" y="737"/>
                </a:lnTo>
                <a:lnTo>
                  <a:pt x="227" y="739"/>
                </a:lnTo>
                <a:lnTo>
                  <a:pt x="233" y="743"/>
                </a:lnTo>
                <a:lnTo>
                  <a:pt x="235" y="748"/>
                </a:lnTo>
                <a:lnTo>
                  <a:pt x="237" y="756"/>
                </a:lnTo>
                <a:lnTo>
                  <a:pt x="241" y="758"/>
                </a:lnTo>
                <a:lnTo>
                  <a:pt x="243" y="758"/>
                </a:lnTo>
                <a:lnTo>
                  <a:pt x="243" y="760"/>
                </a:lnTo>
                <a:lnTo>
                  <a:pt x="245" y="763"/>
                </a:lnTo>
                <a:lnTo>
                  <a:pt x="247" y="767"/>
                </a:lnTo>
                <a:lnTo>
                  <a:pt x="253" y="771"/>
                </a:lnTo>
                <a:lnTo>
                  <a:pt x="257" y="775"/>
                </a:lnTo>
                <a:lnTo>
                  <a:pt x="265" y="777"/>
                </a:lnTo>
                <a:lnTo>
                  <a:pt x="267" y="777"/>
                </a:lnTo>
                <a:lnTo>
                  <a:pt x="271" y="777"/>
                </a:lnTo>
                <a:lnTo>
                  <a:pt x="272" y="777"/>
                </a:lnTo>
                <a:lnTo>
                  <a:pt x="276" y="775"/>
                </a:lnTo>
                <a:lnTo>
                  <a:pt x="278" y="773"/>
                </a:lnTo>
                <a:lnTo>
                  <a:pt x="280" y="769"/>
                </a:lnTo>
                <a:lnTo>
                  <a:pt x="286" y="763"/>
                </a:lnTo>
                <a:lnTo>
                  <a:pt x="290" y="760"/>
                </a:lnTo>
                <a:lnTo>
                  <a:pt x="292" y="758"/>
                </a:lnTo>
                <a:lnTo>
                  <a:pt x="296" y="758"/>
                </a:lnTo>
                <a:lnTo>
                  <a:pt x="298" y="756"/>
                </a:lnTo>
                <a:lnTo>
                  <a:pt x="300" y="756"/>
                </a:lnTo>
                <a:lnTo>
                  <a:pt x="302" y="752"/>
                </a:lnTo>
                <a:lnTo>
                  <a:pt x="304" y="748"/>
                </a:lnTo>
                <a:lnTo>
                  <a:pt x="306" y="741"/>
                </a:lnTo>
                <a:lnTo>
                  <a:pt x="308" y="733"/>
                </a:lnTo>
                <a:lnTo>
                  <a:pt x="316" y="718"/>
                </a:lnTo>
                <a:lnTo>
                  <a:pt x="325" y="707"/>
                </a:lnTo>
                <a:lnTo>
                  <a:pt x="329" y="701"/>
                </a:lnTo>
                <a:lnTo>
                  <a:pt x="333" y="699"/>
                </a:lnTo>
                <a:lnTo>
                  <a:pt x="337" y="699"/>
                </a:lnTo>
                <a:lnTo>
                  <a:pt x="339" y="697"/>
                </a:lnTo>
                <a:lnTo>
                  <a:pt x="343" y="691"/>
                </a:lnTo>
                <a:lnTo>
                  <a:pt x="347" y="688"/>
                </a:lnTo>
                <a:lnTo>
                  <a:pt x="349" y="686"/>
                </a:lnTo>
                <a:lnTo>
                  <a:pt x="353" y="686"/>
                </a:lnTo>
                <a:lnTo>
                  <a:pt x="378" y="691"/>
                </a:lnTo>
                <a:lnTo>
                  <a:pt x="398" y="697"/>
                </a:lnTo>
                <a:lnTo>
                  <a:pt x="406" y="699"/>
                </a:lnTo>
                <a:lnTo>
                  <a:pt x="411" y="701"/>
                </a:lnTo>
                <a:lnTo>
                  <a:pt x="417" y="699"/>
                </a:lnTo>
                <a:lnTo>
                  <a:pt x="421" y="697"/>
                </a:lnTo>
                <a:lnTo>
                  <a:pt x="423" y="697"/>
                </a:lnTo>
                <a:lnTo>
                  <a:pt x="427" y="697"/>
                </a:lnTo>
                <a:lnTo>
                  <a:pt x="431" y="697"/>
                </a:lnTo>
                <a:lnTo>
                  <a:pt x="435" y="701"/>
                </a:lnTo>
                <a:lnTo>
                  <a:pt x="455" y="722"/>
                </a:lnTo>
                <a:lnTo>
                  <a:pt x="468" y="735"/>
                </a:lnTo>
                <a:lnTo>
                  <a:pt x="474" y="739"/>
                </a:lnTo>
                <a:lnTo>
                  <a:pt x="480" y="741"/>
                </a:lnTo>
                <a:lnTo>
                  <a:pt x="488" y="744"/>
                </a:lnTo>
                <a:lnTo>
                  <a:pt x="492" y="748"/>
                </a:lnTo>
                <a:lnTo>
                  <a:pt x="498" y="750"/>
                </a:lnTo>
                <a:lnTo>
                  <a:pt x="498" y="754"/>
                </a:lnTo>
                <a:lnTo>
                  <a:pt x="500" y="758"/>
                </a:lnTo>
                <a:lnTo>
                  <a:pt x="503" y="769"/>
                </a:lnTo>
                <a:lnTo>
                  <a:pt x="505" y="777"/>
                </a:lnTo>
                <a:lnTo>
                  <a:pt x="507" y="782"/>
                </a:lnTo>
                <a:lnTo>
                  <a:pt x="513" y="795"/>
                </a:lnTo>
                <a:lnTo>
                  <a:pt x="519" y="805"/>
                </a:lnTo>
                <a:lnTo>
                  <a:pt x="519" y="811"/>
                </a:lnTo>
                <a:lnTo>
                  <a:pt x="519" y="816"/>
                </a:lnTo>
                <a:lnTo>
                  <a:pt x="519" y="818"/>
                </a:lnTo>
                <a:lnTo>
                  <a:pt x="521" y="820"/>
                </a:lnTo>
                <a:lnTo>
                  <a:pt x="525" y="826"/>
                </a:lnTo>
                <a:lnTo>
                  <a:pt x="531" y="833"/>
                </a:lnTo>
                <a:lnTo>
                  <a:pt x="533" y="839"/>
                </a:lnTo>
                <a:lnTo>
                  <a:pt x="533" y="845"/>
                </a:lnTo>
                <a:lnTo>
                  <a:pt x="535" y="846"/>
                </a:lnTo>
                <a:lnTo>
                  <a:pt x="535" y="850"/>
                </a:lnTo>
                <a:lnTo>
                  <a:pt x="539" y="856"/>
                </a:lnTo>
                <a:lnTo>
                  <a:pt x="552" y="871"/>
                </a:lnTo>
                <a:lnTo>
                  <a:pt x="564" y="884"/>
                </a:lnTo>
                <a:lnTo>
                  <a:pt x="568" y="892"/>
                </a:lnTo>
                <a:lnTo>
                  <a:pt x="570" y="896"/>
                </a:lnTo>
                <a:lnTo>
                  <a:pt x="570" y="898"/>
                </a:lnTo>
                <a:lnTo>
                  <a:pt x="572" y="907"/>
                </a:lnTo>
                <a:lnTo>
                  <a:pt x="572" y="911"/>
                </a:lnTo>
                <a:lnTo>
                  <a:pt x="574" y="913"/>
                </a:lnTo>
                <a:lnTo>
                  <a:pt x="576" y="915"/>
                </a:lnTo>
                <a:lnTo>
                  <a:pt x="578" y="915"/>
                </a:lnTo>
                <a:lnTo>
                  <a:pt x="582" y="916"/>
                </a:lnTo>
                <a:lnTo>
                  <a:pt x="588" y="918"/>
                </a:lnTo>
                <a:lnTo>
                  <a:pt x="592" y="920"/>
                </a:lnTo>
                <a:lnTo>
                  <a:pt x="595" y="926"/>
                </a:lnTo>
                <a:lnTo>
                  <a:pt x="597" y="930"/>
                </a:lnTo>
                <a:lnTo>
                  <a:pt x="599" y="935"/>
                </a:lnTo>
                <a:lnTo>
                  <a:pt x="601" y="941"/>
                </a:lnTo>
                <a:lnTo>
                  <a:pt x="603" y="949"/>
                </a:lnTo>
                <a:lnTo>
                  <a:pt x="611" y="966"/>
                </a:lnTo>
                <a:lnTo>
                  <a:pt x="619" y="981"/>
                </a:lnTo>
                <a:lnTo>
                  <a:pt x="627" y="994"/>
                </a:lnTo>
                <a:lnTo>
                  <a:pt x="633" y="1001"/>
                </a:lnTo>
                <a:lnTo>
                  <a:pt x="637" y="1009"/>
                </a:lnTo>
                <a:lnTo>
                  <a:pt x="639" y="1015"/>
                </a:lnTo>
                <a:lnTo>
                  <a:pt x="639" y="1022"/>
                </a:lnTo>
                <a:lnTo>
                  <a:pt x="639" y="1026"/>
                </a:lnTo>
                <a:lnTo>
                  <a:pt x="641" y="1028"/>
                </a:lnTo>
                <a:lnTo>
                  <a:pt x="642" y="1028"/>
                </a:lnTo>
                <a:lnTo>
                  <a:pt x="644" y="1028"/>
                </a:lnTo>
                <a:lnTo>
                  <a:pt x="646" y="1028"/>
                </a:lnTo>
                <a:lnTo>
                  <a:pt x="650" y="1030"/>
                </a:lnTo>
                <a:lnTo>
                  <a:pt x="652" y="1032"/>
                </a:lnTo>
                <a:lnTo>
                  <a:pt x="654" y="1037"/>
                </a:lnTo>
                <a:lnTo>
                  <a:pt x="656" y="1041"/>
                </a:lnTo>
                <a:lnTo>
                  <a:pt x="658" y="1045"/>
                </a:lnTo>
                <a:lnTo>
                  <a:pt x="662" y="1047"/>
                </a:lnTo>
                <a:lnTo>
                  <a:pt x="666" y="1047"/>
                </a:lnTo>
                <a:lnTo>
                  <a:pt x="674" y="1049"/>
                </a:lnTo>
                <a:lnTo>
                  <a:pt x="676" y="1051"/>
                </a:lnTo>
                <a:lnTo>
                  <a:pt x="678" y="1053"/>
                </a:lnTo>
                <a:lnTo>
                  <a:pt x="680" y="1056"/>
                </a:lnTo>
                <a:lnTo>
                  <a:pt x="684" y="1056"/>
                </a:lnTo>
                <a:lnTo>
                  <a:pt x="691" y="1060"/>
                </a:lnTo>
                <a:lnTo>
                  <a:pt x="699" y="1062"/>
                </a:lnTo>
                <a:lnTo>
                  <a:pt x="701" y="1062"/>
                </a:lnTo>
                <a:lnTo>
                  <a:pt x="703" y="1066"/>
                </a:lnTo>
                <a:lnTo>
                  <a:pt x="707" y="1070"/>
                </a:lnTo>
                <a:lnTo>
                  <a:pt x="711" y="1071"/>
                </a:lnTo>
                <a:lnTo>
                  <a:pt x="719" y="1073"/>
                </a:lnTo>
                <a:lnTo>
                  <a:pt x="725" y="1073"/>
                </a:lnTo>
                <a:lnTo>
                  <a:pt x="727" y="1075"/>
                </a:lnTo>
                <a:lnTo>
                  <a:pt x="729" y="1079"/>
                </a:lnTo>
                <a:lnTo>
                  <a:pt x="731" y="1081"/>
                </a:lnTo>
                <a:lnTo>
                  <a:pt x="733" y="1081"/>
                </a:lnTo>
                <a:lnTo>
                  <a:pt x="740" y="1083"/>
                </a:lnTo>
                <a:lnTo>
                  <a:pt x="756" y="1083"/>
                </a:lnTo>
                <a:lnTo>
                  <a:pt x="766" y="1083"/>
                </a:lnTo>
                <a:lnTo>
                  <a:pt x="774" y="1085"/>
                </a:lnTo>
                <a:lnTo>
                  <a:pt x="781" y="1087"/>
                </a:lnTo>
                <a:lnTo>
                  <a:pt x="783" y="1088"/>
                </a:lnTo>
                <a:lnTo>
                  <a:pt x="787" y="1090"/>
                </a:lnTo>
                <a:lnTo>
                  <a:pt x="789" y="1094"/>
                </a:lnTo>
                <a:lnTo>
                  <a:pt x="791" y="1096"/>
                </a:lnTo>
                <a:lnTo>
                  <a:pt x="797" y="1100"/>
                </a:lnTo>
                <a:lnTo>
                  <a:pt x="803" y="1102"/>
                </a:lnTo>
                <a:lnTo>
                  <a:pt x="809" y="1102"/>
                </a:lnTo>
                <a:lnTo>
                  <a:pt x="815" y="1102"/>
                </a:lnTo>
                <a:lnTo>
                  <a:pt x="821" y="1100"/>
                </a:lnTo>
                <a:lnTo>
                  <a:pt x="821" y="1098"/>
                </a:lnTo>
                <a:lnTo>
                  <a:pt x="823" y="1096"/>
                </a:lnTo>
                <a:lnTo>
                  <a:pt x="823" y="1094"/>
                </a:lnTo>
                <a:lnTo>
                  <a:pt x="821" y="1092"/>
                </a:lnTo>
                <a:lnTo>
                  <a:pt x="819" y="1090"/>
                </a:lnTo>
                <a:lnTo>
                  <a:pt x="817" y="1088"/>
                </a:lnTo>
                <a:lnTo>
                  <a:pt x="817" y="1079"/>
                </a:lnTo>
                <a:lnTo>
                  <a:pt x="813" y="1073"/>
                </a:lnTo>
                <a:lnTo>
                  <a:pt x="811" y="1071"/>
                </a:lnTo>
                <a:lnTo>
                  <a:pt x="807" y="1070"/>
                </a:lnTo>
                <a:lnTo>
                  <a:pt x="807" y="1064"/>
                </a:lnTo>
                <a:lnTo>
                  <a:pt x="805" y="1058"/>
                </a:lnTo>
                <a:lnTo>
                  <a:pt x="801" y="1051"/>
                </a:lnTo>
                <a:lnTo>
                  <a:pt x="799" y="1043"/>
                </a:lnTo>
                <a:lnTo>
                  <a:pt x="803" y="1043"/>
                </a:lnTo>
                <a:lnTo>
                  <a:pt x="805" y="1039"/>
                </a:lnTo>
                <a:lnTo>
                  <a:pt x="807" y="1037"/>
                </a:lnTo>
                <a:lnTo>
                  <a:pt x="807" y="1034"/>
                </a:lnTo>
                <a:lnTo>
                  <a:pt x="809" y="1030"/>
                </a:lnTo>
                <a:lnTo>
                  <a:pt x="807" y="1028"/>
                </a:lnTo>
                <a:lnTo>
                  <a:pt x="807" y="1024"/>
                </a:lnTo>
                <a:lnTo>
                  <a:pt x="803" y="1022"/>
                </a:lnTo>
                <a:lnTo>
                  <a:pt x="801" y="1020"/>
                </a:lnTo>
                <a:lnTo>
                  <a:pt x="801" y="1017"/>
                </a:lnTo>
                <a:lnTo>
                  <a:pt x="803" y="1009"/>
                </a:lnTo>
                <a:lnTo>
                  <a:pt x="803" y="1003"/>
                </a:lnTo>
                <a:lnTo>
                  <a:pt x="803" y="1001"/>
                </a:lnTo>
                <a:lnTo>
                  <a:pt x="801" y="1000"/>
                </a:lnTo>
                <a:lnTo>
                  <a:pt x="803" y="998"/>
                </a:lnTo>
                <a:lnTo>
                  <a:pt x="805" y="998"/>
                </a:lnTo>
                <a:lnTo>
                  <a:pt x="807" y="994"/>
                </a:lnTo>
                <a:lnTo>
                  <a:pt x="809" y="986"/>
                </a:lnTo>
                <a:lnTo>
                  <a:pt x="809" y="981"/>
                </a:lnTo>
                <a:lnTo>
                  <a:pt x="807" y="975"/>
                </a:lnTo>
                <a:lnTo>
                  <a:pt x="807" y="971"/>
                </a:lnTo>
                <a:lnTo>
                  <a:pt x="803" y="969"/>
                </a:lnTo>
                <a:lnTo>
                  <a:pt x="801" y="971"/>
                </a:lnTo>
                <a:lnTo>
                  <a:pt x="797" y="973"/>
                </a:lnTo>
                <a:lnTo>
                  <a:pt x="791" y="973"/>
                </a:lnTo>
                <a:lnTo>
                  <a:pt x="789" y="973"/>
                </a:lnTo>
                <a:lnTo>
                  <a:pt x="787" y="971"/>
                </a:lnTo>
                <a:lnTo>
                  <a:pt x="789" y="966"/>
                </a:lnTo>
                <a:lnTo>
                  <a:pt x="791" y="958"/>
                </a:lnTo>
                <a:lnTo>
                  <a:pt x="795" y="956"/>
                </a:lnTo>
                <a:lnTo>
                  <a:pt x="799" y="956"/>
                </a:lnTo>
                <a:lnTo>
                  <a:pt x="809" y="958"/>
                </a:lnTo>
                <a:lnTo>
                  <a:pt x="813" y="956"/>
                </a:lnTo>
                <a:lnTo>
                  <a:pt x="815" y="954"/>
                </a:lnTo>
                <a:lnTo>
                  <a:pt x="817" y="950"/>
                </a:lnTo>
                <a:lnTo>
                  <a:pt x="817" y="943"/>
                </a:lnTo>
                <a:lnTo>
                  <a:pt x="819" y="939"/>
                </a:lnTo>
                <a:lnTo>
                  <a:pt x="819" y="935"/>
                </a:lnTo>
                <a:lnTo>
                  <a:pt x="819" y="933"/>
                </a:lnTo>
                <a:lnTo>
                  <a:pt x="817" y="932"/>
                </a:lnTo>
                <a:lnTo>
                  <a:pt x="813" y="928"/>
                </a:lnTo>
                <a:lnTo>
                  <a:pt x="813" y="926"/>
                </a:lnTo>
                <a:lnTo>
                  <a:pt x="813" y="922"/>
                </a:lnTo>
                <a:lnTo>
                  <a:pt x="805" y="920"/>
                </a:lnTo>
                <a:lnTo>
                  <a:pt x="801" y="918"/>
                </a:lnTo>
                <a:lnTo>
                  <a:pt x="797" y="916"/>
                </a:lnTo>
                <a:lnTo>
                  <a:pt x="797" y="915"/>
                </a:lnTo>
                <a:lnTo>
                  <a:pt x="797" y="913"/>
                </a:lnTo>
                <a:lnTo>
                  <a:pt x="799" y="911"/>
                </a:lnTo>
                <a:lnTo>
                  <a:pt x="805" y="911"/>
                </a:lnTo>
                <a:lnTo>
                  <a:pt x="819" y="913"/>
                </a:lnTo>
                <a:lnTo>
                  <a:pt x="832" y="913"/>
                </a:lnTo>
                <a:lnTo>
                  <a:pt x="836" y="913"/>
                </a:lnTo>
                <a:lnTo>
                  <a:pt x="840" y="909"/>
                </a:lnTo>
                <a:lnTo>
                  <a:pt x="842" y="905"/>
                </a:lnTo>
                <a:lnTo>
                  <a:pt x="842" y="898"/>
                </a:lnTo>
                <a:lnTo>
                  <a:pt x="840" y="898"/>
                </a:lnTo>
                <a:lnTo>
                  <a:pt x="836" y="901"/>
                </a:lnTo>
                <a:lnTo>
                  <a:pt x="834" y="901"/>
                </a:lnTo>
                <a:lnTo>
                  <a:pt x="832" y="901"/>
                </a:lnTo>
                <a:lnTo>
                  <a:pt x="832" y="899"/>
                </a:lnTo>
                <a:lnTo>
                  <a:pt x="832" y="894"/>
                </a:lnTo>
                <a:lnTo>
                  <a:pt x="832" y="888"/>
                </a:lnTo>
                <a:lnTo>
                  <a:pt x="834" y="886"/>
                </a:lnTo>
                <a:lnTo>
                  <a:pt x="836" y="884"/>
                </a:lnTo>
                <a:lnTo>
                  <a:pt x="838" y="884"/>
                </a:lnTo>
                <a:lnTo>
                  <a:pt x="842" y="884"/>
                </a:lnTo>
                <a:lnTo>
                  <a:pt x="846" y="884"/>
                </a:lnTo>
                <a:lnTo>
                  <a:pt x="848" y="884"/>
                </a:lnTo>
                <a:lnTo>
                  <a:pt x="850" y="882"/>
                </a:lnTo>
                <a:lnTo>
                  <a:pt x="852" y="877"/>
                </a:lnTo>
                <a:lnTo>
                  <a:pt x="858" y="879"/>
                </a:lnTo>
                <a:lnTo>
                  <a:pt x="860" y="879"/>
                </a:lnTo>
                <a:lnTo>
                  <a:pt x="862" y="879"/>
                </a:lnTo>
                <a:lnTo>
                  <a:pt x="864" y="877"/>
                </a:lnTo>
                <a:lnTo>
                  <a:pt x="864" y="873"/>
                </a:lnTo>
                <a:lnTo>
                  <a:pt x="864" y="869"/>
                </a:lnTo>
                <a:lnTo>
                  <a:pt x="864" y="865"/>
                </a:lnTo>
                <a:lnTo>
                  <a:pt x="860" y="858"/>
                </a:lnTo>
                <a:lnTo>
                  <a:pt x="860" y="854"/>
                </a:lnTo>
                <a:lnTo>
                  <a:pt x="864" y="854"/>
                </a:lnTo>
                <a:lnTo>
                  <a:pt x="868" y="854"/>
                </a:lnTo>
                <a:lnTo>
                  <a:pt x="872" y="856"/>
                </a:lnTo>
                <a:lnTo>
                  <a:pt x="879" y="862"/>
                </a:lnTo>
                <a:lnTo>
                  <a:pt x="881" y="863"/>
                </a:lnTo>
                <a:lnTo>
                  <a:pt x="885" y="865"/>
                </a:lnTo>
                <a:lnTo>
                  <a:pt x="887" y="865"/>
                </a:lnTo>
                <a:lnTo>
                  <a:pt x="889" y="862"/>
                </a:lnTo>
                <a:lnTo>
                  <a:pt x="891" y="854"/>
                </a:lnTo>
                <a:lnTo>
                  <a:pt x="891" y="850"/>
                </a:lnTo>
                <a:lnTo>
                  <a:pt x="891" y="846"/>
                </a:lnTo>
                <a:lnTo>
                  <a:pt x="889" y="845"/>
                </a:lnTo>
                <a:lnTo>
                  <a:pt x="887" y="843"/>
                </a:lnTo>
                <a:lnTo>
                  <a:pt x="885" y="843"/>
                </a:lnTo>
                <a:lnTo>
                  <a:pt x="881" y="841"/>
                </a:lnTo>
                <a:lnTo>
                  <a:pt x="879" y="841"/>
                </a:lnTo>
                <a:lnTo>
                  <a:pt x="879" y="837"/>
                </a:lnTo>
                <a:lnTo>
                  <a:pt x="881" y="828"/>
                </a:lnTo>
                <a:lnTo>
                  <a:pt x="881" y="822"/>
                </a:lnTo>
                <a:lnTo>
                  <a:pt x="883" y="820"/>
                </a:lnTo>
                <a:lnTo>
                  <a:pt x="885" y="822"/>
                </a:lnTo>
                <a:lnTo>
                  <a:pt x="885" y="826"/>
                </a:lnTo>
                <a:lnTo>
                  <a:pt x="891" y="829"/>
                </a:lnTo>
                <a:lnTo>
                  <a:pt x="897" y="831"/>
                </a:lnTo>
                <a:lnTo>
                  <a:pt x="901" y="831"/>
                </a:lnTo>
                <a:lnTo>
                  <a:pt x="903" y="829"/>
                </a:lnTo>
                <a:lnTo>
                  <a:pt x="903" y="828"/>
                </a:lnTo>
                <a:lnTo>
                  <a:pt x="903" y="824"/>
                </a:lnTo>
                <a:lnTo>
                  <a:pt x="911" y="822"/>
                </a:lnTo>
                <a:lnTo>
                  <a:pt x="917" y="822"/>
                </a:lnTo>
                <a:lnTo>
                  <a:pt x="920" y="822"/>
                </a:lnTo>
                <a:lnTo>
                  <a:pt x="920" y="820"/>
                </a:lnTo>
                <a:lnTo>
                  <a:pt x="920" y="818"/>
                </a:lnTo>
                <a:lnTo>
                  <a:pt x="920" y="820"/>
                </a:lnTo>
                <a:lnTo>
                  <a:pt x="920" y="828"/>
                </a:lnTo>
                <a:lnTo>
                  <a:pt x="920" y="829"/>
                </a:lnTo>
                <a:lnTo>
                  <a:pt x="922" y="831"/>
                </a:lnTo>
                <a:lnTo>
                  <a:pt x="924" y="833"/>
                </a:lnTo>
                <a:lnTo>
                  <a:pt x="926" y="833"/>
                </a:lnTo>
                <a:lnTo>
                  <a:pt x="932" y="831"/>
                </a:lnTo>
                <a:lnTo>
                  <a:pt x="942" y="824"/>
                </a:lnTo>
                <a:lnTo>
                  <a:pt x="950" y="820"/>
                </a:lnTo>
                <a:lnTo>
                  <a:pt x="952" y="818"/>
                </a:lnTo>
                <a:lnTo>
                  <a:pt x="954" y="820"/>
                </a:lnTo>
                <a:lnTo>
                  <a:pt x="952" y="824"/>
                </a:lnTo>
                <a:lnTo>
                  <a:pt x="944" y="831"/>
                </a:lnTo>
                <a:lnTo>
                  <a:pt x="932" y="841"/>
                </a:lnTo>
                <a:lnTo>
                  <a:pt x="919" y="850"/>
                </a:lnTo>
                <a:lnTo>
                  <a:pt x="911" y="854"/>
                </a:lnTo>
                <a:lnTo>
                  <a:pt x="907" y="854"/>
                </a:lnTo>
                <a:lnTo>
                  <a:pt x="907" y="856"/>
                </a:lnTo>
                <a:lnTo>
                  <a:pt x="909" y="856"/>
                </a:lnTo>
                <a:lnTo>
                  <a:pt x="915" y="856"/>
                </a:lnTo>
                <a:lnTo>
                  <a:pt x="920" y="856"/>
                </a:lnTo>
                <a:lnTo>
                  <a:pt x="928" y="852"/>
                </a:lnTo>
                <a:lnTo>
                  <a:pt x="938" y="848"/>
                </a:lnTo>
                <a:lnTo>
                  <a:pt x="948" y="839"/>
                </a:lnTo>
                <a:lnTo>
                  <a:pt x="975" y="820"/>
                </a:lnTo>
                <a:lnTo>
                  <a:pt x="999" y="803"/>
                </a:lnTo>
                <a:lnTo>
                  <a:pt x="1012" y="792"/>
                </a:lnTo>
                <a:lnTo>
                  <a:pt x="1012" y="790"/>
                </a:lnTo>
                <a:lnTo>
                  <a:pt x="1012" y="788"/>
                </a:lnTo>
                <a:lnTo>
                  <a:pt x="1011" y="788"/>
                </a:lnTo>
                <a:lnTo>
                  <a:pt x="1007" y="788"/>
                </a:lnTo>
                <a:lnTo>
                  <a:pt x="1007" y="786"/>
                </a:lnTo>
                <a:lnTo>
                  <a:pt x="1005" y="784"/>
                </a:lnTo>
                <a:lnTo>
                  <a:pt x="1005" y="782"/>
                </a:lnTo>
                <a:lnTo>
                  <a:pt x="1007" y="780"/>
                </a:lnTo>
                <a:lnTo>
                  <a:pt x="1009" y="777"/>
                </a:lnTo>
                <a:lnTo>
                  <a:pt x="1012" y="775"/>
                </a:lnTo>
                <a:lnTo>
                  <a:pt x="1016" y="771"/>
                </a:lnTo>
                <a:lnTo>
                  <a:pt x="1022" y="769"/>
                </a:lnTo>
                <a:lnTo>
                  <a:pt x="1028" y="767"/>
                </a:lnTo>
                <a:lnTo>
                  <a:pt x="1030" y="765"/>
                </a:lnTo>
                <a:lnTo>
                  <a:pt x="1032" y="763"/>
                </a:lnTo>
                <a:lnTo>
                  <a:pt x="1032" y="761"/>
                </a:lnTo>
                <a:lnTo>
                  <a:pt x="1032" y="760"/>
                </a:lnTo>
                <a:lnTo>
                  <a:pt x="1030" y="758"/>
                </a:lnTo>
                <a:lnTo>
                  <a:pt x="1028" y="758"/>
                </a:lnTo>
                <a:lnTo>
                  <a:pt x="1026" y="756"/>
                </a:lnTo>
                <a:lnTo>
                  <a:pt x="1026" y="752"/>
                </a:lnTo>
                <a:lnTo>
                  <a:pt x="1028" y="748"/>
                </a:lnTo>
                <a:lnTo>
                  <a:pt x="1024" y="741"/>
                </a:lnTo>
                <a:lnTo>
                  <a:pt x="1022" y="731"/>
                </a:lnTo>
                <a:lnTo>
                  <a:pt x="1022" y="725"/>
                </a:lnTo>
                <a:lnTo>
                  <a:pt x="1024" y="720"/>
                </a:lnTo>
                <a:lnTo>
                  <a:pt x="1030" y="720"/>
                </a:lnTo>
                <a:lnTo>
                  <a:pt x="1036" y="718"/>
                </a:lnTo>
                <a:lnTo>
                  <a:pt x="1048" y="712"/>
                </a:lnTo>
                <a:lnTo>
                  <a:pt x="1054" y="710"/>
                </a:lnTo>
                <a:lnTo>
                  <a:pt x="1056" y="708"/>
                </a:lnTo>
                <a:lnTo>
                  <a:pt x="1058" y="708"/>
                </a:lnTo>
                <a:lnTo>
                  <a:pt x="1058" y="710"/>
                </a:lnTo>
                <a:lnTo>
                  <a:pt x="1058" y="714"/>
                </a:lnTo>
                <a:lnTo>
                  <a:pt x="1056" y="720"/>
                </a:lnTo>
                <a:lnTo>
                  <a:pt x="1052" y="724"/>
                </a:lnTo>
                <a:lnTo>
                  <a:pt x="1046" y="731"/>
                </a:lnTo>
                <a:lnTo>
                  <a:pt x="1046" y="735"/>
                </a:lnTo>
                <a:lnTo>
                  <a:pt x="1046" y="737"/>
                </a:lnTo>
                <a:lnTo>
                  <a:pt x="1048" y="739"/>
                </a:lnTo>
                <a:lnTo>
                  <a:pt x="1056" y="739"/>
                </a:lnTo>
                <a:lnTo>
                  <a:pt x="1065" y="737"/>
                </a:lnTo>
                <a:lnTo>
                  <a:pt x="1067" y="737"/>
                </a:lnTo>
                <a:lnTo>
                  <a:pt x="1063" y="741"/>
                </a:lnTo>
                <a:lnTo>
                  <a:pt x="1059" y="744"/>
                </a:lnTo>
                <a:lnTo>
                  <a:pt x="1058" y="748"/>
                </a:lnTo>
                <a:lnTo>
                  <a:pt x="1052" y="756"/>
                </a:lnTo>
                <a:lnTo>
                  <a:pt x="1046" y="761"/>
                </a:lnTo>
                <a:lnTo>
                  <a:pt x="1046" y="763"/>
                </a:lnTo>
                <a:lnTo>
                  <a:pt x="1048" y="763"/>
                </a:lnTo>
                <a:lnTo>
                  <a:pt x="1058" y="758"/>
                </a:lnTo>
                <a:lnTo>
                  <a:pt x="1069" y="750"/>
                </a:lnTo>
                <a:lnTo>
                  <a:pt x="1077" y="744"/>
                </a:lnTo>
                <a:lnTo>
                  <a:pt x="1081" y="739"/>
                </a:lnTo>
                <a:lnTo>
                  <a:pt x="1085" y="735"/>
                </a:lnTo>
                <a:lnTo>
                  <a:pt x="1087" y="731"/>
                </a:lnTo>
                <a:lnTo>
                  <a:pt x="1093" y="727"/>
                </a:lnTo>
                <a:lnTo>
                  <a:pt x="1099" y="724"/>
                </a:lnTo>
                <a:lnTo>
                  <a:pt x="1106" y="722"/>
                </a:lnTo>
                <a:lnTo>
                  <a:pt x="1110" y="722"/>
                </a:lnTo>
                <a:lnTo>
                  <a:pt x="1112" y="722"/>
                </a:lnTo>
                <a:lnTo>
                  <a:pt x="1120" y="722"/>
                </a:lnTo>
                <a:lnTo>
                  <a:pt x="1126" y="720"/>
                </a:lnTo>
                <a:close/>
              </a:path>
            </a:pathLst>
          </a:custGeom>
          <a:solidFill>
            <a:srgbClr val="D9D9D9"/>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sp>
        <p:nvSpPr>
          <p:cNvPr id="98" name="Freeform 85">
            <a:extLst>
              <a:ext uri="{FF2B5EF4-FFF2-40B4-BE49-F238E27FC236}">
                <a16:creationId xmlns:a16="http://schemas.microsoft.com/office/drawing/2014/main" id="{81501F87-661E-40ED-54E1-4541F46B76E8}"/>
              </a:ext>
            </a:extLst>
          </p:cNvPr>
          <p:cNvSpPr>
            <a:spLocks/>
          </p:cNvSpPr>
          <p:nvPr/>
        </p:nvSpPr>
        <p:spPr bwMode="auto">
          <a:xfrm>
            <a:off x="6052820" y="3765831"/>
            <a:ext cx="933027" cy="771072"/>
          </a:xfrm>
          <a:custGeom>
            <a:avLst/>
            <a:gdLst>
              <a:gd name="T0" fmla="*/ 2147483647 w 752"/>
              <a:gd name="T1" fmla="*/ 2147483647 h 583"/>
              <a:gd name="T2" fmla="*/ 2147483647 w 752"/>
              <a:gd name="T3" fmla="*/ 2147483647 h 583"/>
              <a:gd name="T4" fmla="*/ 2147483647 w 752"/>
              <a:gd name="T5" fmla="*/ 2147483647 h 583"/>
              <a:gd name="T6" fmla="*/ 2147483647 w 752"/>
              <a:gd name="T7" fmla="*/ 2147483647 h 583"/>
              <a:gd name="T8" fmla="*/ 2147483647 w 752"/>
              <a:gd name="T9" fmla="*/ 0 h 583"/>
              <a:gd name="T10" fmla="*/ 2147483647 w 752"/>
              <a:gd name="T11" fmla="*/ 2147483647 h 583"/>
              <a:gd name="T12" fmla="*/ 2147483647 w 752"/>
              <a:gd name="T13" fmla="*/ 2147483647 h 583"/>
              <a:gd name="T14" fmla="*/ 2147483647 w 752"/>
              <a:gd name="T15" fmla="*/ 2147483647 h 583"/>
              <a:gd name="T16" fmla="*/ 2147483647 w 752"/>
              <a:gd name="T17" fmla="*/ 2147483647 h 583"/>
              <a:gd name="T18" fmla="*/ 2147483647 w 752"/>
              <a:gd name="T19" fmla="*/ 2147483647 h 583"/>
              <a:gd name="T20" fmla="*/ 2147483647 w 752"/>
              <a:gd name="T21" fmla="*/ 2147483647 h 583"/>
              <a:gd name="T22" fmla="*/ 2147483647 w 752"/>
              <a:gd name="T23" fmla="*/ 2147483647 h 583"/>
              <a:gd name="T24" fmla="*/ 2147483647 w 752"/>
              <a:gd name="T25" fmla="*/ 2147483647 h 583"/>
              <a:gd name="T26" fmla="*/ 2147483647 w 752"/>
              <a:gd name="T27" fmla="*/ 2147483647 h 583"/>
              <a:gd name="T28" fmla="*/ 2147483647 w 752"/>
              <a:gd name="T29" fmla="*/ 2147483647 h 583"/>
              <a:gd name="T30" fmla="*/ 2147483647 w 752"/>
              <a:gd name="T31" fmla="*/ 2147483647 h 583"/>
              <a:gd name="T32" fmla="*/ 2147483647 w 752"/>
              <a:gd name="T33" fmla="*/ 2147483647 h 583"/>
              <a:gd name="T34" fmla="*/ 2147483647 w 752"/>
              <a:gd name="T35" fmla="*/ 2147483647 h 583"/>
              <a:gd name="T36" fmla="*/ 2147483647 w 752"/>
              <a:gd name="T37" fmla="*/ 2147483647 h 583"/>
              <a:gd name="T38" fmla="*/ 2147483647 w 752"/>
              <a:gd name="T39" fmla="*/ 2147483647 h 583"/>
              <a:gd name="T40" fmla="*/ 2147483647 w 752"/>
              <a:gd name="T41" fmla="*/ 2147483647 h 583"/>
              <a:gd name="T42" fmla="*/ 2147483647 w 752"/>
              <a:gd name="T43" fmla="*/ 2147483647 h 583"/>
              <a:gd name="T44" fmla="*/ 2147483647 w 752"/>
              <a:gd name="T45" fmla="*/ 2147483647 h 583"/>
              <a:gd name="T46" fmla="*/ 2147483647 w 752"/>
              <a:gd name="T47" fmla="*/ 2147483647 h 583"/>
              <a:gd name="T48" fmla="*/ 2147483647 w 752"/>
              <a:gd name="T49" fmla="*/ 2147483647 h 583"/>
              <a:gd name="T50" fmla="*/ 2147483647 w 752"/>
              <a:gd name="T51" fmla="*/ 2147483647 h 583"/>
              <a:gd name="T52" fmla="*/ 2147483647 w 752"/>
              <a:gd name="T53" fmla="*/ 2147483647 h 583"/>
              <a:gd name="T54" fmla="*/ 2147483647 w 752"/>
              <a:gd name="T55" fmla="*/ 2147483647 h 583"/>
              <a:gd name="T56" fmla="*/ 2147483647 w 752"/>
              <a:gd name="T57" fmla="*/ 2147483647 h 583"/>
              <a:gd name="T58" fmla="*/ 2147483647 w 752"/>
              <a:gd name="T59" fmla="*/ 2147483647 h 583"/>
              <a:gd name="T60" fmla="*/ 2147483647 w 752"/>
              <a:gd name="T61" fmla="*/ 2147483647 h 583"/>
              <a:gd name="T62" fmla="*/ 2147483647 w 752"/>
              <a:gd name="T63" fmla="*/ 2147483647 h 583"/>
              <a:gd name="T64" fmla="*/ 2147483647 w 752"/>
              <a:gd name="T65" fmla="*/ 2147483647 h 583"/>
              <a:gd name="T66" fmla="*/ 2147483647 w 752"/>
              <a:gd name="T67" fmla="*/ 2147483647 h 583"/>
              <a:gd name="T68" fmla="*/ 2147483647 w 752"/>
              <a:gd name="T69" fmla="*/ 2147483647 h 583"/>
              <a:gd name="T70" fmla="*/ 2147483647 w 752"/>
              <a:gd name="T71" fmla="*/ 2147483647 h 583"/>
              <a:gd name="T72" fmla="*/ 2147483647 w 752"/>
              <a:gd name="T73" fmla="*/ 2147483647 h 583"/>
              <a:gd name="T74" fmla="*/ 2147483647 w 752"/>
              <a:gd name="T75" fmla="*/ 2147483647 h 583"/>
              <a:gd name="T76" fmla="*/ 2147483647 w 752"/>
              <a:gd name="T77" fmla="*/ 2147483647 h 583"/>
              <a:gd name="T78" fmla="*/ 2147483647 w 752"/>
              <a:gd name="T79" fmla="*/ 2147483647 h 583"/>
              <a:gd name="T80" fmla="*/ 2147483647 w 752"/>
              <a:gd name="T81" fmla="*/ 2147483647 h 583"/>
              <a:gd name="T82" fmla="*/ 2147483647 w 752"/>
              <a:gd name="T83" fmla="*/ 2147483647 h 583"/>
              <a:gd name="T84" fmla="*/ 2147483647 w 752"/>
              <a:gd name="T85" fmla="*/ 2147483647 h 583"/>
              <a:gd name="T86" fmla="*/ 2147483647 w 752"/>
              <a:gd name="T87" fmla="*/ 2147483647 h 583"/>
              <a:gd name="T88" fmla="*/ 2147483647 w 752"/>
              <a:gd name="T89" fmla="*/ 2147483647 h 583"/>
              <a:gd name="T90" fmla="*/ 2147483647 w 752"/>
              <a:gd name="T91" fmla="*/ 2147483647 h 583"/>
              <a:gd name="T92" fmla="*/ 2147483647 w 752"/>
              <a:gd name="T93" fmla="*/ 2147483647 h 583"/>
              <a:gd name="T94" fmla="*/ 2147483647 w 752"/>
              <a:gd name="T95" fmla="*/ 2147483647 h 583"/>
              <a:gd name="T96" fmla="*/ 2147483647 w 752"/>
              <a:gd name="T97" fmla="*/ 2147483647 h 5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2" h="583">
                <a:moveTo>
                  <a:pt x="19" y="101"/>
                </a:moveTo>
                <a:lnTo>
                  <a:pt x="21" y="93"/>
                </a:lnTo>
                <a:lnTo>
                  <a:pt x="19" y="87"/>
                </a:lnTo>
                <a:lnTo>
                  <a:pt x="12" y="80"/>
                </a:lnTo>
                <a:lnTo>
                  <a:pt x="2" y="67"/>
                </a:lnTo>
                <a:lnTo>
                  <a:pt x="0" y="57"/>
                </a:lnTo>
                <a:lnTo>
                  <a:pt x="2" y="44"/>
                </a:lnTo>
                <a:lnTo>
                  <a:pt x="227" y="27"/>
                </a:lnTo>
                <a:lnTo>
                  <a:pt x="231" y="42"/>
                </a:lnTo>
                <a:lnTo>
                  <a:pt x="237" y="48"/>
                </a:lnTo>
                <a:lnTo>
                  <a:pt x="452" y="33"/>
                </a:lnTo>
                <a:lnTo>
                  <a:pt x="470" y="34"/>
                </a:lnTo>
                <a:lnTo>
                  <a:pt x="480" y="46"/>
                </a:lnTo>
                <a:lnTo>
                  <a:pt x="489" y="50"/>
                </a:lnTo>
                <a:lnTo>
                  <a:pt x="493" y="50"/>
                </a:lnTo>
                <a:lnTo>
                  <a:pt x="493" y="40"/>
                </a:lnTo>
                <a:lnTo>
                  <a:pt x="489" y="23"/>
                </a:lnTo>
                <a:lnTo>
                  <a:pt x="489" y="14"/>
                </a:lnTo>
                <a:lnTo>
                  <a:pt x="491" y="8"/>
                </a:lnTo>
                <a:lnTo>
                  <a:pt x="497" y="0"/>
                </a:lnTo>
                <a:lnTo>
                  <a:pt x="503" y="4"/>
                </a:lnTo>
                <a:lnTo>
                  <a:pt x="513" y="8"/>
                </a:lnTo>
                <a:lnTo>
                  <a:pt x="528" y="4"/>
                </a:lnTo>
                <a:lnTo>
                  <a:pt x="540" y="10"/>
                </a:lnTo>
                <a:lnTo>
                  <a:pt x="542" y="16"/>
                </a:lnTo>
                <a:lnTo>
                  <a:pt x="544" y="23"/>
                </a:lnTo>
                <a:lnTo>
                  <a:pt x="548" y="31"/>
                </a:lnTo>
                <a:lnTo>
                  <a:pt x="544" y="34"/>
                </a:lnTo>
                <a:lnTo>
                  <a:pt x="536" y="36"/>
                </a:lnTo>
                <a:lnTo>
                  <a:pt x="530" y="38"/>
                </a:lnTo>
                <a:lnTo>
                  <a:pt x="532" y="40"/>
                </a:lnTo>
                <a:lnTo>
                  <a:pt x="548" y="40"/>
                </a:lnTo>
                <a:lnTo>
                  <a:pt x="554" y="42"/>
                </a:lnTo>
                <a:lnTo>
                  <a:pt x="556" y="48"/>
                </a:lnTo>
                <a:lnTo>
                  <a:pt x="564" y="68"/>
                </a:lnTo>
                <a:lnTo>
                  <a:pt x="568" y="76"/>
                </a:lnTo>
                <a:lnTo>
                  <a:pt x="583" y="112"/>
                </a:lnTo>
                <a:lnTo>
                  <a:pt x="605" y="152"/>
                </a:lnTo>
                <a:lnTo>
                  <a:pt x="648" y="199"/>
                </a:lnTo>
                <a:lnTo>
                  <a:pt x="650" y="206"/>
                </a:lnTo>
                <a:lnTo>
                  <a:pt x="646" y="210"/>
                </a:lnTo>
                <a:lnTo>
                  <a:pt x="642" y="210"/>
                </a:lnTo>
                <a:lnTo>
                  <a:pt x="634" y="201"/>
                </a:lnTo>
                <a:lnTo>
                  <a:pt x="632" y="197"/>
                </a:lnTo>
                <a:lnTo>
                  <a:pt x="630" y="201"/>
                </a:lnTo>
                <a:lnTo>
                  <a:pt x="632" y="208"/>
                </a:lnTo>
                <a:lnTo>
                  <a:pt x="634" y="216"/>
                </a:lnTo>
                <a:lnTo>
                  <a:pt x="644" y="229"/>
                </a:lnTo>
                <a:lnTo>
                  <a:pt x="648" y="237"/>
                </a:lnTo>
                <a:lnTo>
                  <a:pt x="650" y="248"/>
                </a:lnTo>
                <a:lnTo>
                  <a:pt x="681" y="301"/>
                </a:lnTo>
                <a:lnTo>
                  <a:pt x="718" y="363"/>
                </a:lnTo>
                <a:lnTo>
                  <a:pt x="732" y="386"/>
                </a:lnTo>
                <a:lnTo>
                  <a:pt x="740" y="396"/>
                </a:lnTo>
                <a:lnTo>
                  <a:pt x="746" y="418"/>
                </a:lnTo>
                <a:lnTo>
                  <a:pt x="746" y="443"/>
                </a:lnTo>
                <a:lnTo>
                  <a:pt x="746" y="464"/>
                </a:lnTo>
                <a:lnTo>
                  <a:pt x="748" y="479"/>
                </a:lnTo>
                <a:lnTo>
                  <a:pt x="752" y="486"/>
                </a:lnTo>
                <a:lnTo>
                  <a:pt x="750" y="494"/>
                </a:lnTo>
                <a:lnTo>
                  <a:pt x="750" y="488"/>
                </a:lnTo>
                <a:lnTo>
                  <a:pt x="748" y="486"/>
                </a:lnTo>
                <a:lnTo>
                  <a:pt x="744" y="496"/>
                </a:lnTo>
                <a:lnTo>
                  <a:pt x="740" y="503"/>
                </a:lnTo>
                <a:lnTo>
                  <a:pt x="738" y="509"/>
                </a:lnTo>
                <a:lnTo>
                  <a:pt x="738" y="522"/>
                </a:lnTo>
                <a:lnTo>
                  <a:pt x="736" y="552"/>
                </a:lnTo>
                <a:lnTo>
                  <a:pt x="730" y="558"/>
                </a:lnTo>
                <a:lnTo>
                  <a:pt x="720" y="562"/>
                </a:lnTo>
                <a:lnTo>
                  <a:pt x="709" y="573"/>
                </a:lnTo>
                <a:lnTo>
                  <a:pt x="695" y="573"/>
                </a:lnTo>
                <a:lnTo>
                  <a:pt x="689" y="577"/>
                </a:lnTo>
                <a:lnTo>
                  <a:pt x="671" y="583"/>
                </a:lnTo>
                <a:lnTo>
                  <a:pt x="667" y="583"/>
                </a:lnTo>
                <a:lnTo>
                  <a:pt x="666" y="579"/>
                </a:lnTo>
                <a:lnTo>
                  <a:pt x="660" y="577"/>
                </a:lnTo>
                <a:lnTo>
                  <a:pt x="660" y="566"/>
                </a:lnTo>
                <a:lnTo>
                  <a:pt x="658" y="554"/>
                </a:lnTo>
                <a:lnTo>
                  <a:pt x="650" y="547"/>
                </a:lnTo>
                <a:lnTo>
                  <a:pt x="646" y="535"/>
                </a:lnTo>
                <a:lnTo>
                  <a:pt x="638" y="532"/>
                </a:lnTo>
                <a:lnTo>
                  <a:pt x="628" y="515"/>
                </a:lnTo>
                <a:lnTo>
                  <a:pt x="620" y="507"/>
                </a:lnTo>
                <a:lnTo>
                  <a:pt x="613" y="503"/>
                </a:lnTo>
                <a:lnTo>
                  <a:pt x="599" y="499"/>
                </a:lnTo>
                <a:lnTo>
                  <a:pt x="585" y="490"/>
                </a:lnTo>
                <a:lnTo>
                  <a:pt x="579" y="465"/>
                </a:lnTo>
                <a:lnTo>
                  <a:pt x="572" y="452"/>
                </a:lnTo>
                <a:lnTo>
                  <a:pt x="560" y="443"/>
                </a:lnTo>
                <a:lnTo>
                  <a:pt x="550" y="426"/>
                </a:lnTo>
                <a:lnTo>
                  <a:pt x="546" y="409"/>
                </a:lnTo>
                <a:lnTo>
                  <a:pt x="542" y="405"/>
                </a:lnTo>
                <a:lnTo>
                  <a:pt x="536" y="403"/>
                </a:lnTo>
                <a:lnTo>
                  <a:pt x="540" y="407"/>
                </a:lnTo>
                <a:lnTo>
                  <a:pt x="542" y="413"/>
                </a:lnTo>
                <a:lnTo>
                  <a:pt x="538" y="416"/>
                </a:lnTo>
                <a:lnTo>
                  <a:pt x="528" y="416"/>
                </a:lnTo>
                <a:lnTo>
                  <a:pt x="513" y="401"/>
                </a:lnTo>
                <a:lnTo>
                  <a:pt x="501" y="382"/>
                </a:lnTo>
                <a:lnTo>
                  <a:pt x="497" y="367"/>
                </a:lnTo>
                <a:lnTo>
                  <a:pt x="487" y="356"/>
                </a:lnTo>
                <a:lnTo>
                  <a:pt x="485" y="350"/>
                </a:lnTo>
                <a:lnTo>
                  <a:pt x="489" y="344"/>
                </a:lnTo>
                <a:lnTo>
                  <a:pt x="491" y="339"/>
                </a:lnTo>
                <a:lnTo>
                  <a:pt x="491" y="335"/>
                </a:lnTo>
                <a:lnTo>
                  <a:pt x="499" y="324"/>
                </a:lnTo>
                <a:lnTo>
                  <a:pt x="503" y="316"/>
                </a:lnTo>
                <a:lnTo>
                  <a:pt x="501" y="310"/>
                </a:lnTo>
                <a:lnTo>
                  <a:pt x="493" y="305"/>
                </a:lnTo>
                <a:lnTo>
                  <a:pt x="493" y="310"/>
                </a:lnTo>
                <a:lnTo>
                  <a:pt x="491" y="316"/>
                </a:lnTo>
                <a:lnTo>
                  <a:pt x="483" y="309"/>
                </a:lnTo>
                <a:lnTo>
                  <a:pt x="478" y="301"/>
                </a:lnTo>
                <a:lnTo>
                  <a:pt x="478" y="307"/>
                </a:lnTo>
                <a:lnTo>
                  <a:pt x="481" y="322"/>
                </a:lnTo>
                <a:lnTo>
                  <a:pt x="480" y="331"/>
                </a:lnTo>
                <a:lnTo>
                  <a:pt x="472" y="326"/>
                </a:lnTo>
                <a:lnTo>
                  <a:pt x="464" y="324"/>
                </a:lnTo>
                <a:lnTo>
                  <a:pt x="462" y="316"/>
                </a:lnTo>
                <a:lnTo>
                  <a:pt x="460" y="305"/>
                </a:lnTo>
                <a:lnTo>
                  <a:pt x="464" y="278"/>
                </a:lnTo>
                <a:lnTo>
                  <a:pt x="468" y="254"/>
                </a:lnTo>
                <a:lnTo>
                  <a:pt x="464" y="235"/>
                </a:lnTo>
                <a:lnTo>
                  <a:pt x="462" y="227"/>
                </a:lnTo>
                <a:lnTo>
                  <a:pt x="462" y="218"/>
                </a:lnTo>
                <a:lnTo>
                  <a:pt x="458" y="206"/>
                </a:lnTo>
                <a:lnTo>
                  <a:pt x="444" y="195"/>
                </a:lnTo>
                <a:lnTo>
                  <a:pt x="440" y="186"/>
                </a:lnTo>
                <a:lnTo>
                  <a:pt x="434" y="184"/>
                </a:lnTo>
                <a:lnTo>
                  <a:pt x="425" y="186"/>
                </a:lnTo>
                <a:lnTo>
                  <a:pt x="423" y="197"/>
                </a:lnTo>
                <a:lnTo>
                  <a:pt x="419" y="195"/>
                </a:lnTo>
                <a:lnTo>
                  <a:pt x="411" y="176"/>
                </a:lnTo>
                <a:lnTo>
                  <a:pt x="407" y="167"/>
                </a:lnTo>
                <a:lnTo>
                  <a:pt x="399" y="161"/>
                </a:lnTo>
                <a:lnTo>
                  <a:pt x="389" y="155"/>
                </a:lnTo>
                <a:lnTo>
                  <a:pt x="382" y="138"/>
                </a:lnTo>
                <a:lnTo>
                  <a:pt x="372" y="133"/>
                </a:lnTo>
                <a:lnTo>
                  <a:pt x="352" y="114"/>
                </a:lnTo>
                <a:lnTo>
                  <a:pt x="346" y="114"/>
                </a:lnTo>
                <a:lnTo>
                  <a:pt x="339" y="108"/>
                </a:lnTo>
                <a:lnTo>
                  <a:pt x="331" y="104"/>
                </a:lnTo>
                <a:lnTo>
                  <a:pt x="321" y="104"/>
                </a:lnTo>
                <a:lnTo>
                  <a:pt x="311" y="106"/>
                </a:lnTo>
                <a:lnTo>
                  <a:pt x="305" y="106"/>
                </a:lnTo>
                <a:lnTo>
                  <a:pt x="297" y="110"/>
                </a:lnTo>
                <a:lnTo>
                  <a:pt x="294" y="116"/>
                </a:lnTo>
                <a:lnTo>
                  <a:pt x="294" y="121"/>
                </a:lnTo>
                <a:lnTo>
                  <a:pt x="292" y="123"/>
                </a:lnTo>
                <a:lnTo>
                  <a:pt x="286" y="123"/>
                </a:lnTo>
                <a:lnTo>
                  <a:pt x="272" y="129"/>
                </a:lnTo>
                <a:lnTo>
                  <a:pt x="262" y="142"/>
                </a:lnTo>
                <a:lnTo>
                  <a:pt x="256" y="146"/>
                </a:lnTo>
                <a:lnTo>
                  <a:pt x="247" y="144"/>
                </a:lnTo>
                <a:lnTo>
                  <a:pt x="245" y="146"/>
                </a:lnTo>
                <a:lnTo>
                  <a:pt x="247" y="150"/>
                </a:lnTo>
                <a:lnTo>
                  <a:pt x="247" y="152"/>
                </a:lnTo>
                <a:lnTo>
                  <a:pt x="243" y="154"/>
                </a:lnTo>
                <a:lnTo>
                  <a:pt x="227" y="155"/>
                </a:lnTo>
                <a:lnTo>
                  <a:pt x="209" y="157"/>
                </a:lnTo>
                <a:lnTo>
                  <a:pt x="203" y="154"/>
                </a:lnTo>
                <a:lnTo>
                  <a:pt x="209" y="155"/>
                </a:lnTo>
                <a:lnTo>
                  <a:pt x="211" y="146"/>
                </a:lnTo>
                <a:lnTo>
                  <a:pt x="207" y="137"/>
                </a:lnTo>
                <a:lnTo>
                  <a:pt x="198" y="131"/>
                </a:lnTo>
                <a:lnTo>
                  <a:pt x="188" y="125"/>
                </a:lnTo>
                <a:lnTo>
                  <a:pt x="184" y="121"/>
                </a:lnTo>
                <a:lnTo>
                  <a:pt x="180" y="114"/>
                </a:lnTo>
                <a:lnTo>
                  <a:pt x="182" y="110"/>
                </a:lnTo>
                <a:lnTo>
                  <a:pt x="182" y="106"/>
                </a:lnTo>
                <a:lnTo>
                  <a:pt x="168" y="104"/>
                </a:lnTo>
                <a:lnTo>
                  <a:pt x="172" y="108"/>
                </a:lnTo>
                <a:lnTo>
                  <a:pt x="174" y="112"/>
                </a:lnTo>
                <a:lnTo>
                  <a:pt x="168" y="112"/>
                </a:lnTo>
                <a:lnTo>
                  <a:pt x="151" y="110"/>
                </a:lnTo>
                <a:lnTo>
                  <a:pt x="133" y="102"/>
                </a:lnTo>
                <a:lnTo>
                  <a:pt x="125" y="99"/>
                </a:lnTo>
                <a:lnTo>
                  <a:pt x="115" y="99"/>
                </a:lnTo>
                <a:lnTo>
                  <a:pt x="110" y="97"/>
                </a:lnTo>
                <a:lnTo>
                  <a:pt x="117" y="95"/>
                </a:lnTo>
                <a:lnTo>
                  <a:pt x="127" y="93"/>
                </a:lnTo>
                <a:lnTo>
                  <a:pt x="129" y="89"/>
                </a:lnTo>
                <a:lnTo>
                  <a:pt x="125" y="87"/>
                </a:lnTo>
                <a:lnTo>
                  <a:pt x="106" y="85"/>
                </a:lnTo>
                <a:lnTo>
                  <a:pt x="88" y="95"/>
                </a:lnTo>
                <a:lnTo>
                  <a:pt x="80" y="99"/>
                </a:lnTo>
                <a:lnTo>
                  <a:pt x="70" y="99"/>
                </a:lnTo>
                <a:lnTo>
                  <a:pt x="55" y="97"/>
                </a:lnTo>
                <a:lnTo>
                  <a:pt x="59" y="93"/>
                </a:lnTo>
                <a:lnTo>
                  <a:pt x="59" y="89"/>
                </a:lnTo>
                <a:lnTo>
                  <a:pt x="47" y="85"/>
                </a:lnTo>
                <a:lnTo>
                  <a:pt x="39" y="89"/>
                </a:lnTo>
                <a:lnTo>
                  <a:pt x="35" y="99"/>
                </a:lnTo>
                <a:lnTo>
                  <a:pt x="21" y="106"/>
                </a:lnTo>
                <a:lnTo>
                  <a:pt x="18" y="106"/>
                </a:lnTo>
                <a:lnTo>
                  <a:pt x="19" y="101"/>
                </a:lnTo>
              </a:path>
            </a:pathLst>
          </a:custGeom>
          <a:solidFill>
            <a:srgbClr val="D9D9D9"/>
          </a:solidFill>
          <a:ln w="6350" algn="ctr">
            <a:solidFill>
              <a:schemeClr val="bg2"/>
            </a:solidFill>
            <a:miter lim="800000"/>
            <a:headEnd/>
            <a:tailEnd/>
          </a:ln>
          <a:effectLst/>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95959"/>
              </a:solidFill>
              <a:effectLst/>
              <a:uLnTx/>
              <a:uFillTx/>
              <a:latin typeface="Times New Roman" pitchFamily="18" charset="0"/>
              <a:ea typeface="ＭＳ Ｐゴシック" pitchFamily="34" charset="-128"/>
              <a:cs typeface="Arial" charset="0"/>
            </a:endParaRPr>
          </a:p>
        </p:txBody>
      </p:sp>
      <p:graphicFrame>
        <p:nvGraphicFramePr>
          <p:cNvPr id="4" name="Content Placeholder 4">
            <a:extLst>
              <a:ext uri="{FF2B5EF4-FFF2-40B4-BE49-F238E27FC236}">
                <a16:creationId xmlns:a16="http://schemas.microsoft.com/office/drawing/2014/main" id="{5E6A0FB5-BE1F-BA1F-AFE3-531D273B0580}"/>
              </a:ext>
            </a:extLst>
          </p:cNvPr>
          <p:cNvGraphicFramePr>
            <a:graphicFrameLocks noGrp="1"/>
          </p:cNvGraphicFramePr>
          <p:nvPr>
            <p:ph idx="1"/>
            <p:extLst>
              <p:ext uri="{D42A27DB-BD31-4B8C-83A1-F6EECF244321}">
                <p14:modId xmlns:p14="http://schemas.microsoft.com/office/powerpoint/2010/main" val="1758892416"/>
              </p:ext>
            </p:extLst>
          </p:nvPr>
        </p:nvGraphicFramePr>
        <p:xfrm>
          <a:off x="209857" y="3841308"/>
          <a:ext cx="4127908" cy="777240"/>
        </p:xfrm>
        <a:graphic>
          <a:graphicData uri="http://schemas.openxmlformats.org/drawingml/2006/table">
            <a:tbl>
              <a:tblPr firstRow="1" bandRow="1">
                <a:tableStyleId>{2D5ABB26-0587-4C30-8999-92F81FD0307C}</a:tableStyleId>
              </a:tblPr>
              <a:tblGrid>
                <a:gridCol w="696176">
                  <a:extLst>
                    <a:ext uri="{9D8B030D-6E8A-4147-A177-3AD203B41FA5}">
                      <a16:colId xmlns:a16="http://schemas.microsoft.com/office/drawing/2014/main" val="4040613190"/>
                    </a:ext>
                  </a:extLst>
                </a:gridCol>
                <a:gridCol w="3431732">
                  <a:extLst>
                    <a:ext uri="{9D8B030D-6E8A-4147-A177-3AD203B41FA5}">
                      <a16:colId xmlns:a16="http://schemas.microsoft.com/office/drawing/2014/main" val="1320402441"/>
                    </a:ext>
                  </a:extLst>
                </a:gridCol>
              </a:tblGrid>
              <a:tr h="182880">
                <a:tc>
                  <a:txBody>
                    <a:bodyPr/>
                    <a:lstStyle/>
                    <a:p>
                      <a:endParaRPr lang="en-US" sz="1100" dirty="0">
                        <a:latin typeface="Arial" panose="020B0604020202020204" pitchFamily="34" charset="0"/>
                        <a:cs typeface="Arial" panose="020B0604020202020204" pitchFamily="34" charset="0"/>
                      </a:endParaRPr>
                    </a:p>
                  </a:txBody>
                  <a:tcPr anchor="ctr">
                    <a:solidFill>
                      <a:srgbClr val="47166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Shield law enacted (18 states and DC) </a:t>
                      </a:r>
                    </a:p>
                  </a:txBody>
                  <a:tcPr anchor="ctr"/>
                </a:tc>
                <a:extLst>
                  <a:ext uri="{0D108BD9-81ED-4DB2-BD59-A6C34878D82A}">
                    <a16:rowId xmlns:a16="http://schemas.microsoft.com/office/drawing/2014/main" val="2757511769"/>
                  </a:ext>
                </a:extLst>
              </a:tr>
              <a:tr h="182880">
                <a:tc>
                  <a:txBody>
                    <a:bodyPr/>
                    <a:lstStyle/>
                    <a:p>
                      <a:endParaRPr lang="en-US" sz="1100" dirty="0">
                        <a:latin typeface="Arial" panose="020B0604020202020204" pitchFamily="34" charset="0"/>
                        <a:cs typeface="Arial" panose="020B0604020202020204" pitchFamily="34" charset="0"/>
                      </a:endParaRPr>
                    </a:p>
                  </a:txBody>
                  <a:tcPr anchor="ctr">
                    <a:pattFill prst="wdDnDiag">
                      <a:fgClr>
                        <a:schemeClr val="accent1">
                          <a:lumMod val="60000"/>
                          <a:lumOff val="40000"/>
                        </a:schemeClr>
                      </a:fgClr>
                      <a:bgClr>
                        <a:srgbClr val="47166C"/>
                      </a:bgClr>
                    </a:patt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Shield law protects out-of-state telehealth (8 states)</a:t>
                      </a:r>
                    </a:p>
                  </a:txBody>
                  <a:tcPr anchor="ctr"/>
                </a:tc>
                <a:extLst>
                  <a:ext uri="{0D108BD9-81ED-4DB2-BD59-A6C34878D82A}">
                    <a16:rowId xmlns:a16="http://schemas.microsoft.com/office/drawing/2014/main" val="587805857"/>
                  </a:ext>
                </a:extLst>
              </a:tr>
              <a:tr h="182880">
                <a:tc>
                  <a:txBody>
                    <a:bodyPr/>
                    <a:lstStyle/>
                    <a:p>
                      <a:endParaRPr lang="en-US" sz="1100" dirty="0">
                        <a:latin typeface="Arial" panose="020B0604020202020204" pitchFamily="34" charset="0"/>
                        <a:cs typeface="Arial" panose="020B0604020202020204" pitchFamily="34" charset="0"/>
                      </a:endParaRPr>
                    </a:p>
                  </a:txBody>
                  <a:tcPr anchor="ctr">
                    <a:solidFill>
                      <a:srgbClr val="D9D9D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No shield law (32 states)</a:t>
                      </a:r>
                    </a:p>
                  </a:txBody>
                  <a:tcPr anchor="ctr"/>
                </a:tc>
                <a:extLst>
                  <a:ext uri="{0D108BD9-81ED-4DB2-BD59-A6C34878D82A}">
                    <a16:rowId xmlns:a16="http://schemas.microsoft.com/office/drawing/2014/main" val="2604504639"/>
                  </a:ext>
                </a:extLst>
              </a:tr>
            </a:tbl>
          </a:graphicData>
        </a:graphic>
      </p:graphicFrame>
    </p:spTree>
    <p:extLst>
      <p:ext uri="{BB962C8B-B14F-4D97-AF65-F5344CB8AC3E}">
        <p14:creationId xmlns:p14="http://schemas.microsoft.com/office/powerpoint/2010/main" val="2825638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0B5158-99F7-2A48-A5A5-E6D6FB840BC3}"/>
              </a:ext>
            </a:extLst>
          </p:cNvPr>
          <p:cNvSpPr>
            <a:spLocks noGrp="1"/>
          </p:cNvSpPr>
          <p:nvPr>
            <p:ph type="sldNum" sz="quarter" idx="10"/>
          </p:nvPr>
        </p:nvSpPr>
        <p:spPr/>
        <p:txBody>
          <a:bodyPr/>
          <a:lstStyle/>
          <a:p>
            <a:fld id="{DA05D499-8038-C642-91E0-FF7B8677CF19}" type="slidenum">
              <a:rPr lang="en-US" smtClean="0"/>
              <a:pPr/>
              <a:t>7</a:t>
            </a:fld>
            <a:endParaRPr lang="en-US" dirty="0"/>
          </a:p>
        </p:txBody>
      </p:sp>
      <p:pic>
        <p:nvPicPr>
          <p:cNvPr id="13" name="Picture 12" descr="A graph of the number of abortions&#10;&#10;Description automatically generated">
            <a:extLst>
              <a:ext uri="{FF2B5EF4-FFF2-40B4-BE49-F238E27FC236}">
                <a16:creationId xmlns:a16="http://schemas.microsoft.com/office/drawing/2014/main" id="{06DA797E-3FDA-17D1-C252-A200C9774E5B}"/>
              </a:ext>
            </a:extLst>
          </p:cNvPr>
          <p:cNvPicPr>
            <a:picLocks noChangeAspect="1"/>
          </p:cNvPicPr>
          <p:nvPr/>
        </p:nvPicPr>
        <p:blipFill>
          <a:blip r:embed="rId3"/>
          <a:stretch>
            <a:fillRect/>
          </a:stretch>
        </p:blipFill>
        <p:spPr>
          <a:xfrm>
            <a:off x="167726" y="1840148"/>
            <a:ext cx="4236548" cy="2819020"/>
          </a:xfrm>
          <a:prstGeom prst="rect">
            <a:avLst/>
          </a:prstGeom>
          <a:ln w="3175">
            <a:solidFill>
              <a:schemeClr val="tx1"/>
            </a:solidFill>
          </a:ln>
        </p:spPr>
      </p:pic>
      <p:sp>
        <p:nvSpPr>
          <p:cNvPr id="14" name="TextBox 13">
            <a:extLst>
              <a:ext uri="{FF2B5EF4-FFF2-40B4-BE49-F238E27FC236}">
                <a16:creationId xmlns:a16="http://schemas.microsoft.com/office/drawing/2014/main" id="{F91A387A-8C81-3545-0752-44A494D2CBBE}"/>
              </a:ext>
            </a:extLst>
          </p:cNvPr>
          <p:cNvSpPr txBox="1"/>
          <p:nvPr/>
        </p:nvSpPr>
        <p:spPr>
          <a:xfrm>
            <a:off x="107372" y="298602"/>
            <a:ext cx="4355680" cy="1323439"/>
          </a:xfrm>
          <a:prstGeom prst="rect">
            <a:avLst/>
          </a:prstGeom>
          <a:noFill/>
        </p:spPr>
        <p:txBody>
          <a:bodyPr wrap="square" rtlCol="0">
            <a:spAutoFit/>
          </a:bodyPr>
          <a:lstStyle/>
          <a:p>
            <a:r>
              <a:rPr lang="en-US" sz="2000" b="1" dirty="0">
                <a:solidFill>
                  <a:schemeClr val="accent1"/>
                </a:solidFill>
                <a:latin typeface="Arial" panose="020B0604020202020204" pitchFamily="34" charset="0"/>
                <a:cs typeface="Arial" panose="020B0604020202020204" pitchFamily="34" charset="0"/>
              </a:rPr>
              <a:t>Over 6,700 monthly telehealth abortions are provided under shield laws to people in states with total or 6-week abortion bans.</a:t>
            </a:r>
          </a:p>
        </p:txBody>
      </p:sp>
      <p:sp>
        <p:nvSpPr>
          <p:cNvPr id="15" name="TextBox 14">
            <a:extLst>
              <a:ext uri="{FF2B5EF4-FFF2-40B4-BE49-F238E27FC236}">
                <a16:creationId xmlns:a16="http://schemas.microsoft.com/office/drawing/2014/main" id="{FD73FE19-C006-841A-22CE-ADC7DC02F402}"/>
              </a:ext>
            </a:extLst>
          </p:cNvPr>
          <p:cNvSpPr txBox="1"/>
          <p:nvPr/>
        </p:nvSpPr>
        <p:spPr>
          <a:xfrm>
            <a:off x="72277" y="4616314"/>
            <a:ext cx="4482317" cy="200055"/>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Source: Society of Family Planning, #WeCount Report, April 2022 to March 2024, Released August 7, 2024 </a:t>
            </a:r>
          </a:p>
        </p:txBody>
      </p:sp>
      <p:grpSp>
        <p:nvGrpSpPr>
          <p:cNvPr id="21" name="Group 20">
            <a:extLst>
              <a:ext uri="{FF2B5EF4-FFF2-40B4-BE49-F238E27FC236}">
                <a16:creationId xmlns:a16="http://schemas.microsoft.com/office/drawing/2014/main" id="{A99E200D-C484-A509-E5A1-2365C8B02E4F}"/>
              </a:ext>
            </a:extLst>
          </p:cNvPr>
          <p:cNvGrpSpPr>
            <a:grpSpLocks noChangeAspect="1"/>
          </p:cNvGrpSpPr>
          <p:nvPr/>
        </p:nvGrpSpPr>
        <p:grpSpPr>
          <a:xfrm>
            <a:off x="4552272" y="301267"/>
            <a:ext cx="2978351" cy="2651760"/>
            <a:chOff x="3818638" y="709748"/>
            <a:chExt cx="3209544" cy="2857601"/>
          </a:xfrm>
        </p:grpSpPr>
        <p:pic>
          <p:nvPicPr>
            <p:cNvPr id="20" name="Picture 19" descr="A close-up of a news article&#10;&#10;Description automatically generated">
              <a:extLst>
                <a:ext uri="{FF2B5EF4-FFF2-40B4-BE49-F238E27FC236}">
                  <a16:creationId xmlns:a16="http://schemas.microsoft.com/office/drawing/2014/main" id="{599E2B62-D267-D1BE-671B-3317093301FB}"/>
                </a:ext>
              </a:extLst>
            </p:cNvPr>
            <p:cNvPicPr>
              <a:picLocks noChangeAspect="1"/>
            </p:cNvPicPr>
            <p:nvPr/>
          </p:nvPicPr>
          <p:blipFill>
            <a:blip r:embed="rId4"/>
            <a:stretch>
              <a:fillRect/>
            </a:stretch>
          </p:blipFill>
          <p:spPr>
            <a:xfrm>
              <a:off x="3818638" y="709748"/>
              <a:ext cx="3209544" cy="2857601"/>
            </a:xfrm>
            <a:prstGeom prst="rect">
              <a:avLst/>
            </a:prstGeom>
            <a:ln w="3175">
              <a:solidFill>
                <a:schemeClr val="tx2"/>
              </a:solidFill>
            </a:ln>
            <a:effectLst>
              <a:outerShdw blurRad="50800" dist="38100" dir="5400000" algn="t" rotWithShape="0">
                <a:prstClr val="black">
                  <a:alpha val="40000"/>
                </a:prstClr>
              </a:outerShdw>
            </a:effectLst>
          </p:spPr>
        </p:pic>
        <p:pic>
          <p:nvPicPr>
            <p:cNvPr id="1028" name="Picture 4">
              <a:extLst>
                <a:ext uri="{FF2B5EF4-FFF2-40B4-BE49-F238E27FC236}">
                  <a16:creationId xmlns:a16="http://schemas.microsoft.com/office/drawing/2014/main" id="{C6E8B1EC-0367-3152-2D0D-ADD340E03B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0490" y="752078"/>
              <a:ext cx="1005840" cy="3307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EA507F2C-BEA1-A9A4-B3D0-86AFA3CA5680}"/>
              </a:ext>
            </a:extLst>
          </p:cNvPr>
          <p:cNvGrpSpPr/>
          <p:nvPr/>
        </p:nvGrpSpPr>
        <p:grpSpPr>
          <a:xfrm>
            <a:off x="5159501" y="1399546"/>
            <a:ext cx="3209544" cy="2295144"/>
            <a:chOff x="5732679" y="1583013"/>
            <a:chExt cx="3315188" cy="2393100"/>
          </a:xfrm>
        </p:grpSpPr>
        <p:pic>
          <p:nvPicPr>
            <p:cNvPr id="5" name="Picture 4" descr="A close-up of a medical prescription&#10;&#10;Description automatically generated">
              <a:extLst>
                <a:ext uri="{FF2B5EF4-FFF2-40B4-BE49-F238E27FC236}">
                  <a16:creationId xmlns:a16="http://schemas.microsoft.com/office/drawing/2014/main" id="{27808354-90C3-5E0E-F8CF-2E08F4D1F69A}"/>
                </a:ext>
              </a:extLst>
            </p:cNvPr>
            <p:cNvPicPr>
              <a:picLocks noChangeAspect="1"/>
            </p:cNvPicPr>
            <p:nvPr/>
          </p:nvPicPr>
          <p:blipFill>
            <a:blip r:embed="rId6"/>
            <a:stretch>
              <a:fillRect/>
            </a:stretch>
          </p:blipFill>
          <p:spPr>
            <a:xfrm>
              <a:off x="5732679" y="1583013"/>
              <a:ext cx="3315188" cy="2393100"/>
            </a:xfrm>
            <a:prstGeom prst="rect">
              <a:avLst/>
            </a:prstGeom>
            <a:ln w="3175">
              <a:solidFill>
                <a:schemeClr val="tx2"/>
              </a:solidFill>
            </a:ln>
            <a:effectLst>
              <a:outerShdw blurRad="50800" dist="38100" dir="5400000" algn="t" rotWithShape="0">
                <a:prstClr val="black">
                  <a:alpha val="40000"/>
                </a:prstClr>
              </a:outerShdw>
            </a:effectLst>
          </p:spPr>
        </p:pic>
        <p:pic>
          <p:nvPicPr>
            <p:cNvPr id="1026" name="Picture 2">
              <a:extLst>
                <a:ext uri="{FF2B5EF4-FFF2-40B4-BE49-F238E27FC236}">
                  <a16:creationId xmlns:a16="http://schemas.microsoft.com/office/drawing/2014/main" id="{250A4AB1-222F-128C-1612-7C0530B6A5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4244" y="1637448"/>
              <a:ext cx="2352058"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0F7455D0-0E45-DF1C-B392-58AD033F86A4}"/>
              </a:ext>
            </a:extLst>
          </p:cNvPr>
          <p:cNvGrpSpPr/>
          <p:nvPr/>
        </p:nvGrpSpPr>
        <p:grpSpPr>
          <a:xfrm>
            <a:off x="5765352" y="2318146"/>
            <a:ext cx="3210922" cy="2298168"/>
            <a:chOff x="4819160" y="2477045"/>
            <a:chExt cx="3210922" cy="2298168"/>
          </a:xfrm>
        </p:grpSpPr>
        <p:sp>
          <p:nvSpPr>
            <p:cNvPr id="9" name="Rectangle 8">
              <a:extLst>
                <a:ext uri="{FF2B5EF4-FFF2-40B4-BE49-F238E27FC236}">
                  <a16:creationId xmlns:a16="http://schemas.microsoft.com/office/drawing/2014/main" id="{998FB776-11E0-4210-E102-ABE84534D703}"/>
                </a:ext>
              </a:extLst>
            </p:cNvPr>
            <p:cNvSpPr/>
            <p:nvPr/>
          </p:nvSpPr>
          <p:spPr>
            <a:xfrm>
              <a:off x="4819160" y="2477045"/>
              <a:ext cx="3210922" cy="2298168"/>
            </a:xfrm>
            <a:prstGeom prst="rect">
              <a:avLst/>
            </a:prstGeom>
            <a:blipFill>
              <a:blip r:embed="rId8"/>
              <a:stretch>
                <a:fillRect/>
              </a:stretch>
            </a:blipFill>
            <a:ln w="31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A black and grey text&#10;&#10;Description automatically generated">
              <a:extLst>
                <a:ext uri="{FF2B5EF4-FFF2-40B4-BE49-F238E27FC236}">
                  <a16:creationId xmlns:a16="http://schemas.microsoft.com/office/drawing/2014/main" id="{10B3BE54-7670-4A40-DBC3-90099BA794BF}"/>
                </a:ext>
              </a:extLst>
            </p:cNvPr>
            <p:cNvPicPr>
              <a:picLocks noChangeAspect="1"/>
            </p:cNvPicPr>
            <p:nvPr/>
          </p:nvPicPr>
          <p:blipFill>
            <a:blip r:embed="rId9"/>
            <a:stretch>
              <a:fillRect/>
            </a:stretch>
          </p:blipFill>
          <p:spPr>
            <a:xfrm>
              <a:off x="5326743" y="2510997"/>
              <a:ext cx="2185330" cy="320040"/>
            </a:xfrm>
            <a:prstGeom prst="rect">
              <a:avLst/>
            </a:prstGeom>
          </p:spPr>
        </p:pic>
      </p:grpSp>
    </p:spTree>
    <p:extLst>
      <p:ext uri="{BB962C8B-B14F-4D97-AF65-F5344CB8AC3E}">
        <p14:creationId xmlns:p14="http://schemas.microsoft.com/office/powerpoint/2010/main" val="3388761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0CCE1F-DC44-E1DB-D0F1-B8C0E48FBD93}"/>
              </a:ext>
            </a:extLst>
          </p:cNvPr>
          <p:cNvSpPr>
            <a:spLocks noGrp="1"/>
          </p:cNvSpPr>
          <p:nvPr>
            <p:ph type="sldNum" sz="quarter" idx="10"/>
          </p:nvPr>
        </p:nvSpPr>
        <p:spPr/>
        <p:txBody>
          <a:bodyPr/>
          <a:lstStyle/>
          <a:p>
            <a:fld id="{DA05D499-8038-C642-91E0-FF7B8677CF19}" type="slidenum">
              <a:rPr lang="en-US" smtClean="0"/>
              <a:pPr/>
              <a:t>8</a:t>
            </a:fld>
            <a:endParaRPr lang="en-US" dirty="0"/>
          </a:p>
        </p:txBody>
      </p:sp>
      <p:sp>
        <p:nvSpPr>
          <p:cNvPr id="3" name="Title 2">
            <a:extLst>
              <a:ext uri="{FF2B5EF4-FFF2-40B4-BE49-F238E27FC236}">
                <a16:creationId xmlns:a16="http://schemas.microsoft.com/office/drawing/2014/main" id="{BE4FA5CE-AEC5-0C61-489B-C15051507713}"/>
              </a:ext>
            </a:extLst>
          </p:cNvPr>
          <p:cNvSpPr>
            <a:spLocks noGrp="1"/>
          </p:cNvSpPr>
          <p:nvPr>
            <p:ph type="title"/>
          </p:nvPr>
        </p:nvSpPr>
        <p:spPr>
          <a:xfrm>
            <a:off x="0" y="1883543"/>
            <a:ext cx="9144000" cy="1376413"/>
          </a:xfrm>
          <a:solidFill>
            <a:schemeClr val="accent1"/>
          </a:solidFill>
          <a:effectLst>
            <a:outerShdw blurRad="50800" dist="38100" dir="5400000" algn="t" rotWithShape="0">
              <a:prstClr val="black">
                <a:alpha val="40000"/>
              </a:prstClr>
            </a:outerShdw>
          </a:effectLst>
        </p:spPr>
        <p:txBody>
          <a:bodyPr>
            <a:normAutofit/>
          </a:bodyPr>
          <a:lstStyle/>
          <a:p>
            <a:pPr algn="ctr"/>
            <a:r>
              <a:rPr lang="en-US" sz="3200" dirty="0">
                <a:solidFill>
                  <a:schemeClr val="bg1"/>
                </a:solidFill>
              </a:rPr>
              <a:t>Understanding Shield Law Limitations</a:t>
            </a:r>
          </a:p>
        </p:txBody>
      </p:sp>
    </p:spTree>
    <p:extLst>
      <p:ext uri="{BB962C8B-B14F-4D97-AF65-F5344CB8AC3E}">
        <p14:creationId xmlns:p14="http://schemas.microsoft.com/office/powerpoint/2010/main" val="255442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6D05CF-85AC-7EC6-8E65-2872B863EDCD}"/>
              </a:ext>
            </a:extLst>
          </p:cNvPr>
          <p:cNvSpPr>
            <a:spLocks noGrp="1"/>
          </p:cNvSpPr>
          <p:nvPr>
            <p:ph sz="half" idx="1"/>
          </p:nvPr>
        </p:nvSpPr>
        <p:spPr>
          <a:xfrm>
            <a:off x="556650" y="936018"/>
            <a:ext cx="3867150" cy="3352338"/>
          </a:xfr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lstStyle/>
          <a:p>
            <a:pPr lvl="0"/>
            <a:endParaRPr lang="en-US" b="0" i="0" dirty="0"/>
          </a:p>
          <a:p>
            <a:pPr marL="0" lvl="0" indent="0">
              <a:buNone/>
            </a:pPr>
            <a:endParaRPr lang="en-US" dirty="0"/>
          </a:p>
          <a:p>
            <a:pPr lvl="0"/>
            <a:r>
              <a:rPr lang="en-US" b="0" i="0" dirty="0">
                <a:latin typeface="Arial" panose="020B0604020202020204" pitchFamily="34" charset="0"/>
                <a:cs typeface="Arial" panose="020B0604020202020204" pitchFamily="34" charset="0"/>
              </a:rPr>
              <a:t>Abortion trafficking </a:t>
            </a:r>
            <a:r>
              <a:rPr lang="en-US" dirty="0">
                <a:latin typeface="Arial" panose="020B0604020202020204" pitchFamily="34" charset="0"/>
                <a:cs typeface="Arial" panose="020B0604020202020204" pitchFamily="34" charset="0"/>
              </a:rPr>
              <a:t>l</a:t>
            </a:r>
            <a:r>
              <a:rPr lang="en-US" b="0" i="0" dirty="0">
                <a:latin typeface="Arial" panose="020B0604020202020204" pitchFamily="34" charset="0"/>
                <a:cs typeface="Arial" panose="020B0604020202020204" pitchFamily="34" charset="0"/>
              </a:rPr>
              <a:t>aws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Abortion fund litigation</a:t>
            </a:r>
          </a:p>
          <a:p>
            <a:pPr lvl="0"/>
            <a:r>
              <a:rPr lang="en-US" b="0" i="0" dirty="0">
                <a:latin typeface="Arial" panose="020B0604020202020204" pitchFamily="34" charset="0"/>
                <a:cs typeface="Arial" panose="020B0604020202020204" pitchFamily="34" charset="0"/>
              </a:rPr>
              <a:t>Abortion medication restrictions</a:t>
            </a:r>
          </a:p>
          <a:p>
            <a:pPr lvl="0"/>
            <a:r>
              <a:rPr lang="en-US" b="0" i="0" dirty="0">
                <a:latin typeface="Arial" panose="020B0604020202020204" pitchFamily="34" charset="0"/>
                <a:cs typeface="Arial" panose="020B0604020202020204" pitchFamily="34" charset="0"/>
              </a:rPr>
              <a:t>Local government </a:t>
            </a:r>
            <a:r>
              <a:rPr lang="en-US" dirty="0">
                <a:latin typeface="Arial" panose="020B0604020202020204" pitchFamily="34" charset="0"/>
                <a:cs typeface="Arial" panose="020B0604020202020204" pitchFamily="34" charset="0"/>
              </a:rPr>
              <a:t>a</a:t>
            </a:r>
            <a:r>
              <a:rPr lang="en-US" b="0" i="0" dirty="0">
                <a:latin typeface="Arial" panose="020B0604020202020204" pitchFamily="34" charset="0"/>
                <a:cs typeface="Arial" panose="020B0604020202020204" pitchFamily="34" charset="0"/>
              </a:rPr>
              <a:t>ctions  </a:t>
            </a:r>
            <a:endParaRPr lang="en-US" dirty="0">
              <a:latin typeface="Arial" panose="020B0604020202020204" pitchFamily="34" charset="0"/>
              <a:cs typeface="Arial" panose="020B0604020202020204" pitchFamily="34" charset="0"/>
            </a:endParaRPr>
          </a:p>
          <a:p>
            <a:endParaRPr lang="en-US" dirty="0"/>
          </a:p>
        </p:txBody>
      </p:sp>
      <p:sp>
        <p:nvSpPr>
          <p:cNvPr id="3" name="Content Placeholder 2">
            <a:extLst>
              <a:ext uri="{FF2B5EF4-FFF2-40B4-BE49-F238E27FC236}">
                <a16:creationId xmlns:a16="http://schemas.microsoft.com/office/drawing/2014/main" id="{5C1212A6-63D7-D814-ADF0-EE453CD665C3}"/>
              </a:ext>
            </a:extLst>
          </p:cNvPr>
          <p:cNvSpPr>
            <a:spLocks noGrp="1"/>
          </p:cNvSpPr>
          <p:nvPr>
            <p:ph sz="half" idx="2"/>
          </p:nvPr>
        </p:nvSpPr>
        <p:spPr>
          <a:xfrm>
            <a:off x="4720200" y="936018"/>
            <a:ext cx="3867150" cy="3352338"/>
          </a:xfrm>
          <a:ln>
            <a:no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lvl="0"/>
            <a:endParaRPr lang="en-US" b="0" i="0" dirty="0"/>
          </a:p>
          <a:p>
            <a:pPr marL="0" lvl="0" indent="0">
              <a:buNone/>
            </a:pPr>
            <a:endParaRPr lang="en-US" b="0" i="0" dirty="0"/>
          </a:p>
          <a:p>
            <a:pPr lvl="0"/>
            <a:r>
              <a:rPr lang="en-US" b="0" i="0" dirty="0">
                <a:latin typeface="Arial" panose="020B0604020202020204" pitchFamily="34" charset="0"/>
                <a:cs typeface="Arial" panose="020B0604020202020204" pitchFamily="34" charset="0"/>
              </a:rPr>
              <a:t>Abortion medication </a:t>
            </a:r>
            <a:r>
              <a:rPr lang="en-US" dirty="0">
                <a:latin typeface="Arial" panose="020B0604020202020204" pitchFamily="34" charset="0"/>
                <a:cs typeface="Arial" panose="020B0604020202020204" pitchFamily="34" charset="0"/>
              </a:rPr>
              <a:t>a</a:t>
            </a:r>
            <a:r>
              <a:rPr lang="en-US" b="0" i="0" dirty="0">
                <a:latin typeface="Arial" panose="020B0604020202020204" pitchFamily="34" charset="0"/>
                <a:cs typeface="Arial" panose="020B0604020202020204" pitchFamily="34" charset="0"/>
              </a:rPr>
              <a:t>pproval</a:t>
            </a:r>
            <a:endParaRPr lang="en-US" dirty="0">
              <a:latin typeface="Arial" panose="020B0604020202020204" pitchFamily="34" charset="0"/>
              <a:cs typeface="Arial" panose="020B0604020202020204" pitchFamily="34" charset="0"/>
            </a:endParaRPr>
          </a:p>
          <a:p>
            <a:pPr lvl="0"/>
            <a:r>
              <a:rPr lang="en-US" b="0" i="0" dirty="0">
                <a:latin typeface="Arial" panose="020B0604020202020204" pitchFamily="34" charset="0"/>
                <a:cs typeface="Arial" panose="020B0604020202020204" pitchFamily="34" charset="0"/>
              </a:rPr>
              <a:t>Comstock Act enforcement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17EF5FA-4C53-4412-784A-6D0E1685DC45}"/>
              </a:ext>
            </a:extLst>
          </p:cNvPr>
          <p:cNvSpPr>
            <a:spLocks noGrp="1"/>
          </p:cNvSpPr>
          <p:nvPr>
            <p:ph type="sldNum" sz="quarter" idx="10"/>
          </p:nvPr>
        </p:nvSpPr>
        <p:spPr/>
        <p:txBody>
          <a:bodyPr/>
          <a:lstStyle/>
          <a:p>
            <a:fld id="{DA05D499-8038-C642-91E0-FF7B8677CF19}" type="slidenum">
              <a:rPr lang="en-US" smtClean="0"/>
              <a:pPr/>
              <a:t>9</a:t>
            </a:fld>
            <a:endParaRPr lang="en-US" dirty="0"/>
          </a:p>
        </p:txBody>
      </p:sp>
      <p:sp>
        <p:nvSpPr>
          <p:cNvPr id="6" name="TextBox 5">
            <a:extLst>
              <a:ext uri="{FF2B5EF4-FFF2-40B4-BE49-F238E27FC236}">
                <a16:creationId xmlns:a16="http://schemas.microsoft.com/office/drawing/2014/main" id="{521CAD43-C1A3-3E74-0594-BAA42E094DA8}"/>
              </a:ext>
            </a:extLst>
          </p:cNvPr>
          <p:cNvSpPr txBox="1"/>
          <p:nvPr/>
        </p:nvSpPr>
        <p:spPr>
          <a:xfrm>
            <a:off x="844305" y="582075"/>
            <a:ext cx="3291840" cy="707886"/>
          </a:xfrm>
          <a:prstGeom prst="rect">
            <a:avLst/>
          </a:prstGeom>
          <a:solidFill>
            <a:schemeClr val="accent1"/>
          </a:solidFill>
        </p:spPr>
        <p:txBody>
          <a:bodyPr wrap="none" rtlCol="0" anchor="ctr" anchorCtr="0">
            <a:spAutoFit/>
          </a:bodyPr>
          <a:lstStyle/>
          <a:p>
            <a:pPr algn="ctr"/>
            <a:r>
              <a:rPr lang="en-US" sz="2000" b="1" i="0" dirty="0">
                <a:solidFill>
                  <a:schemeClr val="bg1"/>
                </a:solidFill>
                <a:latin typeface="Arial" panose="020B0604020202020204" pitchFamily="34" charset="0"/>
                <a:cs typeface="Arial" panose="020B0604020202020204" pitchFamily="34" charset="0"/>
              </a:rPr>
              <a:t>Ban State </a:t>
            </a:r>
          </a:p>
          <a:p>
            <a:pPr algn="ctr"/>
            <a:r>
              <a:rPr lang="en-US" sz="2000" b="1" i="0" dirty="0">
                <a:solidFill>
                  <a:schemeClr val="bg1"/>
                </a:solidFill>
                <a:latin typeface="Arial" panose="020B0604020202020204" pitchFamily="34" charset="0"/>
                <a:cs typeface="Arial" panose="020B0604020202020204" pitchFamily="34" charset="0"/>
              </a:rPr>
              <a:t>Responses</a:t>
            </a:r>
            <a:endParaRPr lang="en-US" sz="2000" dirty="0">
              <a:solidFill>
                <a:schemeClr val="bg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CA588E81-3A3B-5CA0-64C0-28428524B676}"/>
              </a:ext>
            </a:extLst>
          </p:cNvPr>
          <p:cNvGrpSpPr/>
          <p:nvPr/>
        </p:nvGrpSpPr>
        <p:grpSpPr>
          <a:xfrm>
            <a:off x="556650" y="4159964"/>
            <a:ext cx="3867150" cy="128392"/>
            <a:chOff x="3352800" y="3638550"/>
            <a:chExt cx="11933844" cy="531333"/>
          </a:xfrm>
          <a:solidFill>
            <a:schemeClr val="accent1"/>
          </a:solidFill>
        </p:grpSpPr>
        <p:sp>
          <p:nvSpPr>
            <p:cNvPr id="8" name="Rectangle 7">
              <a:extLst>
                <a:ext uri="{FF2B5EF4-FFF2-40B4-BE49-F238E27FC236}">
                  <a16:creationId xmlns:a16="http://schemas.microsoft.com/office/drawing/2014/main" id="{47758276-D337-5298-FF1E-45D937F755A4}"/>
                </a:ext>
              </a:extLst>
            </p:cNvPr>
            <p:cNvSpPr/>
            <p:nvPr/>
          </p:nvSpPr>
          <p:spPr bwMode="auto">
            <a:xfrm>
              <a:off x="3352800" y="3638550"/>
              <a:ext cx="1988974" cy="531333"/>
            </a:xfrm>
            <a:prstGeom prst="rect">
              <a:avLst/>
            </a:prstGeom>
            <a:grp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9" name="Rectangle 8">
              <a:extLst>
                <a:ext uri="{FF2B5EF4-FFF2-40B4-BE49-F238E27FC236}">
                  <a16:creationId xmlns:a16="http://schemas.microsoft.com/office/drawing/2014/main" id="{BCB034E6-98EB-3F22-82E5-D8C385DCF03B}"/>
                </a:ext>
              </a:extLst>
            </p:cNvPr>
            <p:cNvSpPr/>
            <p:nvPr/>
          </p:nvSpPr>
          <p:spPr bwMode="auto">
            <a:xfrm>
              <a:off x="5341774" y="3638550"/>
              <a:ext cx="1988974" cy="531333"/>
            </a:xfrm>
            <a:prstGeom prst="rect">
              <a:avLst/>
            </a:prstGeom>
            <a:grp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0" name="Rectangle 9">
              <a:extLst>
                <a:ext uri="{FF2B5EF4-FFF2-40B4-BE49-F238E27FC236}">
                  <a16:creationId xmlns:a16="http://schemas.microsoft.com/office/drawing/2014/main" id="{611628E5-86D8-6286-6A55-8AA828EA138E}"/>
                </a:ext>
              </a:extLst>
            </p:cNvPr>
            <p:cNvSpPr/>
            <p:nvPr/>
          </p:nvSpPr>
          <p:spPr bwMode="auto">
            <a:xfrm>
              <a:off x="7330748" y="3638550"/>
              <a:ext cx="1988974" cy="531333"/>
            </a:xfrm>
            <a:prstGeom prst="rect">
              <a:avLst/>
            </a:prstGeom>
            <a:grp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1" name="Rectangle 10">
              <a:extLst>
                <a:ext uri="{FF2B5EF4-FFF2-40B4-BE49-F238E27FC236}">
                  <a16:creationId xmlns:a16="http://schemas.microsoft.com/office/drawing/2014/main" id="{D2292397-08BE-1F46-384B-C54CAB601896}"/>
                </a:ext>
              </a:extLst>
            </p:cNvPr>
            <p:cNvSpPr/>
            <p:nvPr/>
          </p:nvSpPr>
          <p:spPr bwMode="auto">
            <a:xfrm>
              <a:off x="9319722" y="3638550"/>
              <a:ext cx="1988974" cy="531333"/>
            </a:xfrm>
            <a:prstGeom prst="rect">
              <a:avLst/>
            </a:prstGeom>
            <a:grp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2" name="Rectangle 11">
              <a:extLst>
                <a:ext uri="{FF2B5EF4-FFF2-40B4-BE49-F238E27FC236}">
                  <a16:creationId xmlns:a16="http://schemas.microsoft.com/office/drawing/2014/main" id="{2B58ACB8-E7F9-090C-593A-0E50F3BE9652}"/>
                </a:ext>
              </a:extLst>
            </p:cNvPr>
            <p:cNvSpPr/>
            <p:nvPr/>
          </p:nvSpPr>
          <p:spPr bwMode="auto">
            <a:xfrm>
              <a:off x="11308696" y="3638550"/>
              <a:ext cx="1988974" cy="531333"/>
            </a:xfrm>
            <a:prstGeom prst="rect">
              <a:avLst/>
            </a:prstGeom>
            <a:grp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3" name="Rectangle 12">
              <a:extLst>
                <a:ext uri="{FF2B5EF4-FFF2-40B4-BE49-F238E27FC236}">
                  <a16:creationId xmlns:a16="http://schemas.microsoft.com/office/drawing/2014/main" id="{7FE2AC51-7DE7-1BC8-1A22-9A0E418E7C5C}"/>
                </a:ext>
              </a:extLst>
            </p:cNvPr>
            <p:cNvSpPr/>
            <p:nvPr/>
          </p:nvSpPr>
          <p:spPr bwMode="auto">
            <a:xfrm>
              <a:off x="13297670" y="3638550"/>
              <a:ext cx="1988974" cy="531333"/>
            </a:xfrm>
            <a:prstGeom prst="rect">
              <a:avLst/>
            </a:prstGeom>
            <a:grp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p>
          </p:txBody>
        </p:sp>
      </p:grpSp>
      <p:sp>
        <p:nvSpPr>
          <p:cNvPr id="14" name="TextBox 13">
            <a:extLst>
              <a:ext uri="{FF2B5EF4-FFF2-40B4-BE49-F238E27FC236}">
                <a16:creationId xmlns:a16="http://schemas.microsoft.com/office/drawing/2014/main" id="{CD6DBCA8-5073-3773-6EED-34B5C9A655EF}"/>
              </a:ext>
            </a:extLst>
          </p:cNvPr>
          <p:cNvSpPr txBox="1"/>
          <p:nvPr/>
        </p:nvSpPr>
        <p:spPr>
          <a:xfrm>
            <a:off x="5007855" y="582075"/>
            <a:ext cx="3291840" cy="707886"/>
          </a:xfrm>
          <a:prstGeom prst="rect">
            <a:avLst/>
          </a:prstGeom>
          <a:solidFill>
            <a:schemeClr val="accent1"/>
          </a:solidFill>
        </p:spPr>
        <p:txBody>
          <a:bodyPr wrap="none" rtlCol="0" anchor="ctr" anchorCtr="0">
            <a:spAutoFit/>
          </a:bodyPr>
          <a:lstStyle/>
          <a:p>
            <a:pPr algn="ctr"/>
            <a:r>
              <a:rPr lang="en-US" sz="2000" b="1" i="0" dirty="0">
                <a:solidFill>
                  <a:schemeClr val="bg1"/>
                </a:solidFill>
                <a:latin typeface="Arial" panose="020B0604020202020204" pitchFamily="34" charset="0"/>
                <a:cs typeface="Arial" panose="020B0604020202020204" pitchFamily="34" charset="0"/>
              </a:rPr>
              <a:t>Other Potential </a:t>
            </a:r>
          </a:p>
          <a:p>
            <a:pPr algn="ctr"/>
            <a:r>
              <a:rPr lang="en-US" sz="2000" b="1" dirty="0">
                <a:solidFill>
                  <a:schemeClr val="bg1"/>
                </a:solidFill>
                <a:latin typeface="Arial" panose="020B0604020202020204" pitchFamily="34" charset="0"/>
                <a:cs typeface="Arial" panose="020B0604020202020204" pitchFamily="34" charset="0"/>
              </a:rPr>
              <a:t>D</a:t>
            </a:r>
            <a:r>
              <a:rPr lang="en-US" sz="2000" b="1" i="0" dirty="0">
                <a:solidFill>
                  <a:schemeClr val="bg1"/>
                </a:solidFill>
                <a:latin typeface="Arial" panose="020B0604020202020204" pitchFamily="34" charset="0"/>
                <a:cs typeface="Arial" panose="020B0604020202020204" pitchFamily="34" charset="0"/>
              </a:rPr>
              <a:t>evelopments</a:t>
            </a:r>
            <a:endParaRPr lang="en-US" sz="2000" dirty="0">
              <a:solidFill>
                <a:schemeClr val="bg1"/>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3B373559-BA6D-8221-9C13-B19DC73D84BF}"/>
              </a:ext>
            </a:extLst>
          </p:cNvPr>
          <p:cNvGrpSpPr/>
          <p:nvPr/>
        </p:nvGrpSpPr>
        <p:grpSpPr>
          <a:xfrm>
            <a:off x="4720200" y="4159964"/>
            <a:ext cx="3867150" cy="128391"/>
            <a:chOff x="3352800" y="3638550"/>
            <a:chExt cx="11933844" cy="531333"/>
          </a:xfrm>
          <a:solidFill>
            <a:schemeClr val="accent1"/>
          </a:solidFill>
        </p:grpSpPr>
        <p:sp>
          <p:nvSpPr>
            <p:cNvPr id="16" name="Rectangle 15">
              <a:extLst>
                <a:ext uri="{FF2B5EF4-FFF2-40B4-BE49-F238E27FC236}">
                  <a16:creationId xmlns:a16="http://schemas.microsoft.com/office/drawing/2014/main" id="{07E6432A-FB6C-C61F-B6ED-1B01DC6A6F32}"/>
                </a:ext>
              </a:extLst>
            </p:cNvPr>
            <p:cNvSpPr/>
            <p:nvPr/>
          </p:nvSpPr>
          <p:spPr bwMode="auto">
            <a:xfrm>
              <a:off x="3352800" y="3638550"/>
              <a:ext cx="1988974" cy="531333"/>
            </a:xfrm>
            <a:prstGeom prst="rect">
              <a:avLst/>
            </a:prstGeom>
            <a:grp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7" name="Rectangle 16">
              <a:extLst>
                <a:ext uri="{FF2B5EF4-FFF2-40B4-BE49-F238E27FC236}">
                  <a16:creationId xmlns:a16="http://schemas.microsoft.com/office/drawing/2014/main" id="{9729E175-0D9F-8A93-0DE0-9E6530111D4B}"/>
                </a:ext>
              </a:extLst>
            </p:cNvPr>
            <p:cNvSpPr/>
            <p:nvPr/>
          </p:nvSpPr>
          <p:spPr bwMode="auto">
            <a:xfrm>
              <a:off x="5341774" y="3638550"/>
              <a:ext cx="1988974" cy="531333"/>
            </a:xfrm>
            <a:prstGeom prst="rect">
              <a:avLst/>
            </a:prstGeom>
            <a:grp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8" name="Rectangle 17">
              <a:extLst>
                <a:ext uri="{FF2B5EF4-FFF2-40B4-BE49-F238E27FC236}">
                  <a16:creationId xmlns:a16="http://schemas.microsoft.com/office/drawing/2014/main" id="{2DD0874E-278A-431B-9721-2D1B17A6459C}"/>
                </a:ext>
              </a:extLst>
            </p:cNvPr>
            <p:cNvSpPr/>
            <p:nvPr/>
          </p:nvSpPr>
          <p:spPr bwMode="auto">
            <a:xfrm>
              <a:off x="7330748" y="3638550"/>
              <a:ext cx="1988974" cy="531333"/>
            </a:xfrm>
            <a:prstGeom prst="rect">
              <a:avLst/>
            </a:prstGeom>
            <a:grp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9" name="Rectangle 18">
              <a:extLst>
                <a:ext uri="{FF2B5EF4-FFF2-40B4-BE49-F238E27FC236}">
                  <a16:creationId xmlns:a16="http://schemas.microsoft.com/office/drawing/2014/main" id="{320F26F4-D6FB-7D6E-4271-904139B4843D}"/>
                </a:ext>
              </a:extLst>
            </p:cNvPr>
            <p:cNvSpPr/>
            <p:nvPr/>
          </p:nvSpPr>
          <p:spPr bwMode="auto">
            <a:xfrm>
              <a:off x="9319722" y="3638550"/>
              <a:ext cx="1988974" cy="531333"/>
            </a:xfrm>
            <a:prstGeom prst="rect">
              <a:avLst/>
            </a:prstGeom>
            <a:grp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20" name="Rectangle 19">
              <a:extLst>
                <a:ext uri="{FF2B5EF4-FFF2-40B4-BE49-F238E27FC236}">
                  <a16:creationId xmlns:a16="http://schemas.microsoft.com/office/drawing/2014/main" id="{E68D835C-307C-8720-454C-7F6A88C8ACFE}"/>
                </a:ext>
              </a:extLst>
            </p:cNvPr>
            <p:cNvSpPr/>
            <p:nvPr/>
          </p:nvSpPr>
          <p:spPr bwMode="auto">
            <a:xfrm>
              <a:off x="11308696" y="3638550"/>
              <a:ext cx="1988974" cy="531333"/>
            </a:xfrm>
            <a:prstGeom prst="rect">
              <a:avLst/>
            </a:prstGeom>
            <a:grp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21" name="Rectangle 20">
              <a:extLst>
                <a:ext uri="{FF2B5EF4-FFF2-40B4-BE49-F238E27FC236}">
                  <a16:creationId xmlns:a16="http://schemas.microsoft.com/office/drawing/2014/main" id="{118EEBA4-A0B7-7730-0D00-18537DDDF727}"/>
                </a:ext>
              </a:extLst>
            </p:cNvPr>
            <p:cNvSpPr/>
            <p:nvPr/>
          </p:nvSpPr>
          <p:spPr bwMode="auto">
            <a:xfrm>
              <a:off x="13297670" y="3638550"/>
              <a:ext cx="1988974" cy="531333"/>
            </a:xfrm>
            <a:prstGeom prst="rect">
              <a:avLst/>
            </a:prstGeom>
            <a:grp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079207788"/>
      </p:ext>
    </p:extLst>
  </p:cSld>
  <p:clrMapOvr>
    <a:masterClrMapping/>
  </p:clrMapOvr>
</p:sld>
</file>

<file path=ppt/theme/theme1.xml><?xml version="1.0" encoding="utf-8"?>
<a:theme xmlns:a="http://schemas.openxmlformats.org/drawingml/2006/main" name="Custom Design">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MA PPT template  -  Read-Only" id="{7D2D0D6E-DCE2-417E-90AB-EC2D9AC0F4EC}" vid="{C75B0103-FC10-4616-99F9-2AF3844618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3727AFF1DF3E4EA8041DD4F068955E" ma:contentTypeVersion="18" ma:contentTypeDescription="Create a new document." ma:contentTypeScope="" ma:versionID="16abd74deadcbd73bb619c01289b0d9c">
  <xsd:schema xmlns:xsd="http://www.w3.org/2001/XMLSchema" xmlns:xs="http://www.w3.org/2001/XMLSchema" xmlns:p="http://schemas.microsoft.com/office/2006/metadata/properties" xmlns:ns2="dbe4802c-fa7e-493c-9d23-852354079e6c" xmlns:ns3="83ebce4f-d2b3-49b4-b0dc-4f8cc5f24958" targetNamespace="http://schemas.microsoft.com/office/2006/metadata/properties" ma:root="true" ma:fieldsID="2f242e6dfc1dfc54b3a9fb186f7c0404" ns2:_="" ns3:_="">
    <xsd:import namespace="dbe4802c-fa7e-493c-9d23-852354079e6c"/>
    <xsd:import namespace="83ebce4f-d2b3-49b4-b0dc-4f8cc5f249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e4802c-fa7e-493c-9d23-852354079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21ec54-5c1f-4323-b38e-9ab34920dd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ebce4f-d2b3-49b4-b0dc-4f8cc5f2495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41047d-f8db-49e4-a686-54d7950fadb2}" ma:internalName="TaxCatchAll" ma:showField="CatchAllData" ma:web="83ebce4f-d2b3-49b4-b0dc-4f8cc5f249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3ebce4f-d2b3-49b4-b0dc-4f8cc5f24958" xsi:nil="true"/>
    <lcf76f155ced4ddcb4097134ff3c332f xmlns="dbe4802c-fa7e-493c-9d23-852354079e6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1B741A-BD97-4A45-B4AE-C102BADE9EDC}">
  <ds:schemaRefs>
    <ds:schemaRef ds:uri="http://schemas.microsoft.com/sharepoint/v3/contenttype/forms"/>
  </ds:schemaRefs>
</ds:datastoreItem>
</file>

<file path=customXml/itemProps2.xml><?xml version="1.0" encoding="utf-8"?>
<ds:datastoreItem xmlns:ds="http://schemas.openxmlformats.org/officeDocument/2006/customXml" ds:itemID="{96DA5B9E-441F-48BA-9731-B4E500931683}"/>
</file>

<file path=customXml/itemProps3.xml><?xml version="1.0" encoding="utf-8"?>
<ds:datastoreItem xmlns:ds="http://schemas.openxmlformats.org/officeDocument/2006/customXml" ds:itemID="{0CBD1D7F-6FC9-4604-88C5-59B6546180B4}">
  <ds:schemaRefs>
    <ds:schemaRef ds:uri="http://purl.org/dc/dcmitype/"/>
    <ds:schemaRef ds:uri="http://schemas.microsoft.com/office/infopath/2007/PartnerControls"/>
    <ds:schemaRef ds:uri="http://schemas.microsoft.com/office/2006/documentManagement/types"/>
    <ds:schemaRef ds:uri="f36b6782-d6c2-4a7f-b736-519ddedfe09b"/>
    <ds:schemaRef ds:uri="http://schemas.microsoft.com/office/2006/metadata/properties"/>
    <ds:schemaRef ds:uri="http://purl.org/dc/elements/1.1/"/>
    <ds:schemaRef ds:uri="http://purl.org/dc/terms/"/>
    <ds:schemaRef ds:uri="http://schemas.openxmlformats.org/package/2006/metadata/core-properties"/>
    <ds:schemaRef ds:uri="347eb58b-9829-4dcf-afe6-9117afd8b32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2024-AMA-PPT-template</Template>
  <TotalTime>434</TotalTime>
  <Words>1276</Words>
  <Application>Microsoft Office PowerPoint</Application>
  <PresentationFormat>On-screen Show (16:9)</PresentationFormat>
  <Paragraphs>121</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Arial</vt:lpstr>
      <vt:lpstr>Calibri</vt:lpstr>
      <vt:lpstr>proxima-nova</vt:lpstr>
      <vt:lpstr>Roboto</vt:lpstr>
      <vt:lpstr>Source Sans Pro</vt:lpstr>
      <vt:lpstr>Times New Roman</vt:lpstr>
      <vt:lpstr>Custom Design</vt:lpstr>
      <vt:lpstr>Reproductive Healthcare  Across State Lines</vt:lpstr>
      <vt:lpstr> State Abortion Bans (as of October 7, 2024)</vt:lpstr>
      <vt:lpstr>PowerPoint Presentation</vt:lpstr>
      <vt:lpstr> State Shield Laws for Abortion Care (as of October 7, 2024)</vt:lpstr>
      <vt:lpstr> Shield Law Protections</vt:lpstr>
      <vt:lpstr> State Shield Laws for Abortion Care (as of September 27, 2024)</vt:lpstr>
      <vt:lpstr>PowerPoint Presentation</vt:lpstr>
      <vt:lpstr>Understanding Shield Law Limitations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 PowerPoint</dc:title>
  <dc:creator>Dorothy Hoban</dc:creator>
  <cp:lastModifiedBy>Annalia Michelman</cp:lastModifiedBy>
  <cp:revision>1</cp:revision>
  <cp:lastPrinted>2017-06-01T18:47:25Z</cp:lastPrinted>
  <dcterms:created xsi:type="dcterms:W3CDTF">2024-01-08T15:17:36Z</dcterms:created>
  <dcterms:modified xsi:type="dcterms:W3CDTF">2024-10-07T12:14:07Z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0x010100B513781ED634764F842E09C2E78AB717</vt:lpwstr>
  </property>
  <property fmtid="{D5CDD505-2E9C-101B-9397-08002B2CF9AE}" pid="3" name="MediaServiceImageTags">
    <vt:lpwstr/>
  </property>
</Properties>
</file>