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15"/>
  </p:notesMasterIdLst>
  <p:handoutMasterIdLst>
    <p:handoutMasterId r:id="rId16"/>
  </p:handoutMasterIdLst>
  <p:sldIdLst>
    <p:sldId id="291" r:id="rId5"/>
    <p:sldId id="294" r:id="rId6"/>
    <p:sldId id="293" r:id="rId7"/>
    <p:sldId id="296" r:id="rId8"/>
    <p:sldId id="297" r:id="rId9"/>
    <p:sldId id="300" r:id="rId10"/>
    <p:sldId id="301" r:id="rId11"/>
    <p:sldId id="302" r:id="rId12"/>
    <p:sldId id="303" r:id="rId13"/>
    <p:sldId id="277" r:id="rId14"/>
  </p:sldIdLst>
  <p:sldSz cx="9144000" cy="5143500" type="screen16x9"/>
  <p:notesSz cx="7026275"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0">
          <p15:clr>
            <a:srgbClr val="A4A3A4"/>
          </p15:clr>
        </p15:guide>
        <p15:guide id="3" orient="horz" pos="1799">
          <p15:clr>
            <a:srgbClr val="A4A3A4"/>
          </p15:clr>
        </p15:guide>
        <p15:guide id="4" orient="horz" pos="2124" userDrawn="1">
          <p15:clr>
            <a:srgbClr val="A4A3A4"/>
          </p15:clr>
        </p15:guide>
        <p15:guide id="5" orient="horz" pos="2600">
          <p15:clr>
            <a:srgbClr val="A4A3A4"/>
          </p15:clr>
        </p15:guide>
        <p15:guide id="6" orient="horz" pos="1630">
          <p15:clr>
            <a:srgbClr val="A4A3A4"/>
          </p15:clr>
        </p15:guide>
        <p15:guide id="7" orient="horz" pos="1884" userDrawn="1">
          <p15:clr>
            <a:srgbClr val="A4A3A4"/>
          </p15:clr>
        </p15:guide>
        <p15:guide id="8" orient="horz" pos="2428">
          <p15:clr>
            <a:srgbClr val="A4A3A4"/>
          </p15:clr>
        </p15:guide>
        <p15:guide id="9" orient="horz" pos="1350">
          <p15:clr>
            <a:srgbClr val="A4A3A4"/>
          </p15:clr>
        </p15:guide>
        <p15:guide id="11" pos="687">
          <p15:clr>
            <a:srgbClr val="A4A3A4"/>
          </p15:clr>
        </p15:guide>
        <p15:guide id="12" orient="horz" pos="1690">
          <p15:clr>
            <a:srgbClr val="A4A3A4"/>
          </p15:clr>
        </p15:guide>
        <p15:guide id="13" orient="horz" pos="2916">
          <p15:clr>
            <a:srgbClr val="A4A3A4"/>
          </p15:clr>
        </p15:guide>
        <p15:guide id="16" pos="2879">
          <p15:clr>
            <a:srgbClr val="A4A3A4"/>
          </p15:clr>
        </p15:guide>
        <p15:guide id="17" orient="horz" pos="2956">
          <p15:clr>
            <a:srgbClr val="A4A3A4"/>
          </p15:clr>
        </p15:guide>
        <p15:guide id="18" pos="100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2663"/>
    <a:srgbClr val="009DDC"/>
    <a:srgbClr val="FFC000"/>
    <a:srgbClr val="595959"/>
    <a:srgbClr val="000000"/>
    <a:srgbClr val="C1D82F"/>
    <a:srgbClr val="FFFFFF"/>
    <a:srgbClr val="7B629C"/>
    <a:srgbClr val="78738B"/>
    <a:srgbClr val="41315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742C14-834F-4F8D-AAE8-595811C5AD55}" v="3" dt="2024-09-25T15:34:02.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6" autoAdjust="0"/>
    <p:restoredTop sz="95306" autoAdjust="0"/>
  </p:normalViewPr>
  <p:slideViewPr>
    <p:cSldViewPr snapToGrid="0" snapToObjects="1" showGuides="1">
      <p:cViewPr>
        <p:scale>
          <a:sx n="100" d="100"/>
          <a:sy n="100" d="100"/>
        </p:scale>
        <p:origin x="41" y="-1035"/>
      </p:cViewPr>
      <p:guideLst>
        <p:guide orient="horz" pos="800"/>
        <p:guide orient="horz" pos="1799"/>
        <p:guide orient="horz" pos="2124"/>
        <p:guide orient="horz" pos="2600"/>
        <p:guide orient="horz" pos="1630"/>
        <p:guide orient="horz" pos="1884"/>
        <p:guide orient="horz" pos="2428"/>
        <p:guide orient="horz" pos="1350"/>
        <p:guide pos="687"/>
        <p:guide orient="horz" pos="1690"/>
        <p:guide orient="horz" pos="2916"/>
        <p:guide pos="2879"/>
        <p:guide orient="horz" pos="2956"/>
        <p:guide pos="100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97" d="100"/>
          <a:sy n="97" d="100"/>
        </p:scale>
        <p:origin x="4288"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ra Cohn" userId="5844039a-ee65-4233-a3a0-0ffdac5b4ee8" providerId="ADAL" clId="{2B742C14-834F-4F8D-AAE8-595811C5AD55}"/>
    <pc:docChg chg="undo custSel addSld delSld modSld sldOrd">
      <pc:chgData name="Debra Cohn" userId="5844039a-ee65-4233-a3a0-0ffdac5b4ee8" providerId="ADAL" clId="{2B742C14-834F-4F8D-AAE8-595811C5AD55}" dt="2024-09-25T17:04:30.700" v="2770" actId="207"/>
      <pc:docMkLst>
        <pc:docMk/>
      </pc:docMkLst>
      <pc:sldChg chg="add del ord">
        <pc:chgData name="Debra Cohn" userId="5844039a-ee65-4233-a3a0-0ffdac5b4ee8" providerId="ADAL" clId="{2B742C14-834F-4F8D-AAE8-595811C5AD55}" dt="2024-09-25T15:55:12.558" v="2729" actId="2696"/>
        <pc:sldMkLst>
          <pc:docMk/>
          <pc:sldMk cId="97170433" sldId="277"/>
        </pc:sldMkLst>
      </pc:sldChg>
      <pc:sldChg chg="del">
        <pc:chgData name="Debra Cohn" userId="5844039a-ee65-4233-a3a0-0ffdac5b4ee8" providerId="ADAL" clId="{2B742C14-834F-4F8D-AAE8-595811C5AD55}" dt="2024-09-25T15:55:20.807" v="2730" actId="2696"/>
        <pc:sldMkLst>
          <pc:docMk/>
          <pc:sldMk cId="1951569865" sldId="289"/>
        </pc:sldMkLst>
      </pc:sldChg>
      <pc:sldChg chg="del">
        <pc:chgData name="Debra Cohn" userId="5844039a-ee65-4233-a3a0-0ffdac5b4ee8" providerId="ADAL" clId="{2B742C14-834F-4F8D-AAE8-595811C5AD55}" dt="2024-09-25T15:55:29.892" v="2732" actId="2696"/>
        <pc:sldMkLst>
          <pc:docMk/>
          <pc:sldMk cId="908058499" sldId="290"/>
        </pc:sldMkLst>
      </pc:sldChg>
      <pc:sldChg chg="modSp mod">
        <pc:chgData name="Debra Cohn" userId="5844039a-ee65-4233-a3a0-0ffdac5b4ee8" providerId="ADAL" clId="{2B742C14-834F-4F8D-AAE8-595811C5AD55}" dt="2024-09-25T15:55:50.461" v="2736" actId="6549"/>
        <pc:sldMkLst>
          <pc:docMk/>
          <pc:sldMk cId="1446612314" sldId="291"/>
        </pc:sldMkLst>
        <pc:spChg chg="mod">
          <ac:chgData name="Debra Cohn" userId="5844039a-ee65-4233-a3a0-0ffdac5b4ee8" providerId="ADAL" clId="{2B742C14-834F-4F8D-AAE8-595811C5AD55}" dt="2024-09-25T15:55:50.461" v="2736" actId="6549"/>
          <ac:spMkLst>
            <pc:docMk/>
            <pc:sldMk cId="1446612314" sldId="291"/>
            <ac:spMk id="3" creationId="{A2467137-5376-C944-94D8-933149761C08}"/>
          </ac:spMkLst>
        </pc:spChg>
      </pc:sldChg>
      <pc:sldChg chg="del">
        <pc:chgData name="Debra Cohn" userId="5844039a-ee65-4233-a3a0-0ffdac5b4ee8" providerId="ADAL" clId="{2B742C14-834F-4F8D-AAE8-595811C5AD55}" dt="2024-09-25T15:55:34.418" v="2733" actId="2696"/>
        <pc:sldMkLst>
          <pc:docMk/>
          <pc:sldMk cId="1552030468" sldId="292"/>
        </pc:sldMkLst>
      </pc:sldChg>
      <pc:sldChg chg="modSp mod">
        <pc:chgData name="Debra Cohn" userId="5844039a-ee65-4233-a3a0-0ffdac5b4ee8" providerId="ADAL" clId="{2B742C14-834F-4F8D-AAE8-595811C5AD55}" dt="2024-09-25T15:43:01.927" v="2570" actId="20577"/>
        <pc:sldMkLst>
          <pc:docMk/>
          <pc:sldMk cId="1918640327" sldId="293"/>
        </pc:sldMkLst>
        <pc:spChg chg="mod">
          <ac:chgData name="Debra Cohn" userId="5844039a-ee65-4233-a3a0-0ffdac5b4ee8" providerId="ADAL" clId="{2B742C14-834F-4F8D-AAE8-595811C5AD55}" dt="2024-09-25T15:43:01.927" v="2570" actId="20577"/>
          <ac:spMkLst>
            <pc:docMk/>
            <pc:sldMk cId="1918640327" sldId="293"/>
            <ac:spMk id="2" creationId="{A3951CFA-9705-9442-9472-13F6F32BAF18}"/>
          </ac:spMkLst>
        </pc:spChg>
      </pc:sldChg>
      <pc:sldChg chg="modSp del mod ord">
        <pc:chgData name="Debra Cohn" userId="5844039a-ee65-4233-a3a0-0ffdac5b4ee8" providerId="ADAL" clId="{2B742C14-834F-4F8D-AAE8-595811C5AD55}" dt="2024-09-25T15:54:58.952" v="2726" actId="2696"/>
        <pc:sldMkLst>
          <pc:docMk/>
          <pc:sldMk cId="881578972" sldId="295"/>
        </pc:sldMkLst>
        <pc:spChg chg="mod">
          <ac:chgData name="Debra Cohn" userId="5844039a-ee65-4233-a3a0-0ffdac5b4ee8" providerId="ADAL" clId="{2B742C14-834F-4F8D-AAE8-595811C5AD55}" dt="2024-09-25T14:58:08.583" v="2203" actId="20577"/>
          <ac:spMkLst>
            <pc:docMk/>
            <pc:sldMk cId="881578972" sldId="295"/>
            <ac:spMk id="2" creationId="{3F17D5AB-50DA-D33F-1169-8943F9D4CB73}"/>
          </ac:spMkLst>
        </pc:spChg>
      </pc:sldChg>
      <pc:sldChg chg="modSp mod">
        <pc:chgData name="Debra Cohn" userId="5844039a-ee65-4233-a3a0-0ffdac5b4ee8" providerId="ADAL" clId="{2B742C14-834F-4F8D-AAE8-595811C5AD55}" dt="2024-09-25T17:02:36.513" v="2766" actId="6549"/>
        <pc:sldMkLst>
          <pc:docMk/>
          <pc:sldMk cId="955276794" sldId="296"/>
        </pc:sldMkLst>
        <pc:spChg chg="mod">
          <ac:chgData name="Debra Cohn" userId="5844039a-ee65-4233-a3a0-0ffdac5b4ee8" providerId="ADAL" clId="{2B742C14-834F-4F8D-AAE8-595811C5AD55}" dt="2024-09-25T17:02:36.513" v="2766" actId="6549"/>
          <ac:spMkLst>
            <pc:docMk/>
            <pc:sldMk cId="955276794" sldId="296"/>
            <ac:spMk id="2" creationId="{5C55AF2F-C977-05D8-6D27-56E3D7C731AC}"/>
          </ac:spMkLst>
        </pc:spChg>
      </pc:sldChg>
      <pc:sldChg chg="modSp mod">
        <pc:chgData name="Debra Cohn" userId="5844039a-ee65-4233-a3a0-0ffdac5b4ee8" providerId="ADAL" clId="{2B742C14-834F-4F8D-AAE8-595811C5AD55}" dt="2024-09-25T15:45:00.217" v="2620" actId="207"/>
        <pc:sldMkLst>
          <pc:docMk/>
          <pc:sldMk cId="2444714478" sldId="297"/>
        </pc:sldMkLst>
        <pc:graphicFrameChg chg="modGraphic">
          <ac:chgData name="Debra Cohn" userId="5844039a-ee65-4233-a3a0-0ffdac5b4ee8" providerId="ADAL" clId="{2B742C14-834F-4F8D-AAE8-595811C5AD55}" dt="2024-09-25T15:45:00.217" v="2620" actId="207"/>
          <ac:graphicFrameMkLst>
            <pc:docMk/>
            <pc:sldMk cId="2444714478" sldId="297"/>
            <ac:graphicFrameMk id="7" creationId="{5BB7F308-ED51-E46F-74C0-0F111B03CEE9}"/>
          </ac:graphicFrameMkLst>
        </pc:graphicFrameChg>
      </pc:sldChg>
      <pc:sldChg chg="del">
        <pc:chgData name="Debra Cohn" userId="5844039a-ee65-4233-a3a0-0ffdac5b4ee8" providerId="ADAL" clId="{2B742C14-834F-4F8D-AAE8-595811C5AD55}" dt="2024-09-25T15:55:24.705" v="2731" actId="2696"/>
        <pc:sldMkLst>
          <pc:docMk/>
          <pc:sldMk cId="2083887746" sldId="298"/>
        </pc:sldMkLst>
      </pc:sldChg>
      <pc:sldChg chg="del">
        <pc:chgData name="Debra Cohn" userId="5844039a-ee65-4233-a3a0-0ffdac5b4ee8" providerId="ADAL" clId="{2B742C14-834F-4F8D-AAE8-595811C5AD55}" dt="2024-09-25T15:55:04.316" v="2727" actId="2696"/>
        <pc:sldMkLst>
          <pc:docMk/>
          <pc:sldMk cId="3790631220" sldId="299"/>
        </pc:sldMkLst>
      </pc:sldChg>
      <pc:sldChg chg="modSp mod">
        <pc:chgData name="Debra Cohn" userId="5844039a-ee65-4233-a3a0-0ffdac5b4ee8" providerId="ADAL" clId="{2B742C14-834F-4F8D-AAE8-595811C5AD55}" dt="2024-09-25T15:46:23.576" v="2622" actId="207"/>
        <pc:sldMkLst>
          <pc:docMk/>
          <pc:sldMk cId="409414643" sldId="300"/>
        </pc:sldMkLst>
        <pc:spChg chg="mod">
          <ac:chgData name="Debra Cohn" userId="5844039a-ee65-4233-a3a0-0ffdac5b4ee8" providerId="ADAL" clId="{2B742C14-834F-4F8D-AAE8-595811C5AD55}" dt="2024-09-25T15:46:23.576" v="2622" actId="207"/>
          <ac:spMkLst>
            <pc:docMk/>
            <pc:sldMk cId="409414643" sldId="300"/>
            <ac:spMk id="7" creationId="{F46A47C5-0597-F5DB-92A4-5864147326B5}"/>
          </ac:spMkLst>
        </pc:spChg>
      </pc:sldChg>
      <pc:sldChg chg="modSp mod">
        <pc:chgData name="Debra Cohn" userId="5844039a-ee65-4233-a3a0-0ffdac5b4ee8" providerId="ADAL" clId="{2B742C14-834F-4F8D-AAE8-595811C5AD55}" dt="2024-09-25T15:49:22.872" v="2682" actId="20577"/>
        <pc:sldMkLst>
          <pc:docMk/>
          <pc:sldMk cId="4197183801" sldId="301"/>
        </pc:sldMkLst>
        <pc:spChg chg="mod">
          <ac:chgData name="Debra Cohn" userId="5844039a-ee65-4233-a3a0-0ffdac5b4ee8" providerId="ADAL" clId="{2B742C14-834F-4F8D-AAE8-595811C5AD55}" dt="2024-09-25T15:49:22.872" v="2682" actId="20577"/>
          <ac:spMkLst>
            <pc:docMk/>
            <pc:sldMk cId="4197183801" sldId="301"/>
            <ac:spMk id="4" creationId="{0110001A-FF54-FA00-CBCB-690A03FF879E}"/>
          </ac:spMkLst>
        </pc:spChg>
      </pc:sldChg>
      <pc:sldChg chg="modSp new mod">
        <pc:chgData name="Debra Cohn" userId="5844039a-ee65-4233-a3a0-0ffdac5b4ee8" providerId="ADAL" clId="{2B742C14-834F-4F8D-AAE8-595811C5AD55}" dt="2024-09-25T15:50:15.555" v="2701" actId="20577"/>
        <pc:sldMkLst>
          <pc:docMk/>
          <pc:sldMk cId="178727766" sldId="302"/>
        </pc:sldMkLst>
        <pc:spChg chg="mod">
          <ac:chgData name="Debra Cohn" userId="5844039a-ee65-4233-a3a0-0ffdac5b4ee8" providerId="ADAL" clId="{2B742C14-834F-4F8D-AAE8-595811C5AD55}" dt="2024-09-24T20:39:58.695" v="697" actId="20577"/>
          <ac:spMkLst>
            <pc:docMk/>
            <pc:sldMk cId="178727766" sldId="302"/>
            <ac:spMk id="3" creationId="{D28E5D4A-25A8-5C36-1FFC-DF11CD6B8E72}"/>
          </ac:spMkLst>
        </pc:spChg>
        <pc:spChg chg="mod">
          <ac:chgData name="Debra Cohn" userId="5844039a-ee65-4233-a3a0-0ffdac5b4ee8" providerId="ADAL" clId="{2B742C14-834F-4F8D-AAE8-595811C5AD55}" dt="2024-09-25T15:50:15.555" v="2701" actId="20577"/>
          <ac:spMkLst>
            <pc:docMk/>
            <pc:sldMk cId="178727766" sldId="302"/>
            <ac:spMk id="4" creationId="{A49127E8-2893-7E61-1593-7B839D04CB4D}"/>
          </ac:spMkLst>
        </pc:spChg>
      </pc:sldChg>
      <pc:sldChg chg="modSp new mod">
        <pc:chgData name="Debra Cohn" userId="5844039a-ee65-4233-a3a0-0ffdac5b4ee8" providerId="ADAL" clId="{2B742C14-834F-4F8D-AAE8-595811C5AD55}" dt="2024-09-25T17:04:30.700" v="2770" actId="207"/>
        <pc:sldMkLst>
          <pc:docMk/>
          <pc:sldMk cId="1317390545" sldId="303"/>
        </pc:sldMkLst>
        <pc:spChg chg="mod">
          <ac:chgData name="Debra Cohn" userId="5844039a-ee65-4233-a3a0-0ffdac5b4ee8" providerId="ADAL" clId="{2B742C14-834F-4F8D-AAE8-595811C5AD55}" dt="2024-09-25T15:51:17.052" v="2702" actId="255"/>
          <ac:spMkLst>
            <pc:docMk/>
            <pc:sldMk cId="1317390545" sldId="303"/>
            <ac:spMk id="3" creationId="{FAFBE475-867D-B241-9091-A9DF4A31C104}"/>
          </ac:spMkLst>
        </pc:spChg>
        <pc:spChg chg="mod">
          <ac:chgData name="Debra Cohn" userId="5844039a-ee65-4233-a3a0-0ffdac5b4ee8" providerId="ADAL" clId="{2B742C14-834F-4F8D-AAE8-595811C5AD55}" dt="2024-09-25T17:04:30.700" v="2770" actId="207"/>
          <ac:spMkLst>
            <pc:docMk/>
            <pc:sldMk cId="1317390545" sldId="303"/>
            <ac:spMk id="4" creationId="{1DD9B822-4698-3A99-C35B-4679950B04F2}"/>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D8B91D-70C4-419A-9A93-C48BF422B93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519AAD2-D6B6-4034-942A-F5AF00F1FECB}">
      <dgm:prSet/>
      <dgm:spPr/>
      <dgm:t>
        <a:bodyPr/>
        <a:lstStyle/>
        <a:p>
          <a:r>
            <a:rPr lang="en-US" b="1" dirty="0">
              <a:solidFill>
                <a:schemeClr val="tx2"/>
              </a:solidFill>
            </a:rPr>
            <a:t>Congressional Advocacy</a:t>
          </a:r>
          <a:endParaRPr lang="en-US" dirty="0">
            <a:solidFill>
              <a:schemeClr val="tx2"/>
            </a:solidFill>
          </a:endParaRPr>
        </a:p>
      </dgm:t>
    </dgm:pt>
    <dgm:pt modelId="{A5E6D8F5-93E1-4C82-BCA5-8F0B24BFF97C}" type="parTrans" cxnId="{A15021D5-5BF8-4889-82B7-BC5F4D705071}">
      <dgm:prSet/>
      <dgm:spPr/>
      <dgm:t>
        <a:bodyPr/>
        <a:lstStyle/>
        <a:p>
          <a:endParaRPr lang="en-US"/>
        </a:p>
      </dgm:t>
    </dgm:pt>
    <dgm:pt modelId="{E39ABBB9-5F4B-45C7-BA5E-9DC7B613CFBB}" type="sibTrans" cxnId="{A15021D5-5BF8-4889-82B7-BC5F4D705071}">
      <dgm:prSet/>
      <dgm:spPr/>
      <dgm:t>
        <a:bodyPr/>
        <a:lstStyle/>
        <a:p>
          <a:endParaRPr lang="en-US"/>
        </a:p>
      </dgm:t>
    </dgm:pt>
    <dgm:pt modelId="{035969A7-B185-419F-BF0E-D0D3ADB5BEFB}">
      <dgm:prSet/>
      <dgm:spPr/>
      <dgm:t>
        <a:bodyPr/>
        <a:lstStyle/>
        <a:p>
          <a:r>
            <a:rPr lang="en-US" b="1" dirty="0">
              <a:solidFill>
                <a:schemeClr val="tx2"/>
              </a:solidFill>
            </a:rPr>
            <a:t>Agency Advocacy</a:t>
          </a:r>
          <a:endParaRPr lang="en-US" dirty="0">
            <a:solidFill>
              <a:schemeClr val="tx2"/>
            </a:solidFill>
          </a:endParaRPr>
        </a:p>
      </dgm:t>
    </dgm:pt>
    <dgm:pt modelId="{27338F4E-C20C-4A7B-A9BF-BCA8DA6A4024}" type="parTrans" cxnId="{8F69FD33-F5A5-4454-A770-EC7F9E8E2EE8}">
      <dgm:prSet/>
      <dgm:spPr/>
      <dgm:t>
        <a:bodyPr/>
        <a:lstStyle/>
        <a:p>
          <a:endParaRPr lang="en-US"/>
        </a:p>
      </dgm:t>
    </dgm:pt>
    <dgm:pt modelId="{39262086-D3CE-4DF3-97DE-2870ED3886A6}" type="sibTrans" cxnId="{8F69FD33-F5A5-4454-A770-EC7F9E8E2EE8}">
      <dgm:prSet/>
      <dgm:spPr/>
      <dgm:t>
        <a:bodyPr/>
        <a:lstStyle/>
        <a:p>
          <a:endParaRPr lang="en-US"/>
        </a:p>
      </dgm:t>
    </dgm:pt>
    <dgm:pt modelId="{DC79C75E-86CD-4672-ACAF-FF207C8349CB}">
      <dgm:prSet/>
      <dgm:spPr/>
      <dgm:t>
        <a:bodyPr/>
        <a:lstStyle/>
        <a:p>
          <a:r>
            <a:rPr lang="en-US" b="1" dirty="0">
              <a:solidFill>
                <a:schemeClr val="tx2"/>
              </a:solidFill>
            </a:rPr>
            <a:t>Judicial Advocacy</a:t>
          </a:r>
          <a:endParaRPr lang="en-US" dirty="0">
            <a:solidFill>
              <a:schemeClr val="tx2"/>
            </a:solidFill>
          </a:endParaRPr>
        </a:p>
      </dgm:t>
    </dgm:pt>
    <dgm:pt modelId="{093016D4-410D-4611-9840-775775DD0CDD}" type="parTrans" cxnId="{ACCEB7D9-E40B-4F31-A75D-53C1EE8BFD31}">
      <dgm:prSet/>
      <dgm:spPr/>
      <dgm:t>
        <a:bodyPr/>
        <a:lstStyle/>
        <a:p>
          <a:endParaRPr lang="en-US"/>
        </a:p>
      </dgm:t>
    </dgm:pt>
    <dgm:pt modelId="{7C403415-21AF-4771-BA82-44E8A9F0260A}" type="sibTrans" cxnId="{ACCEB7D9-E40B-4F31-A75D-53C1EE8BFD31}">
      <dgm:prSet/>
      <dgm:spPr/>
      <dgm:t>
        <a:bodyPr/>
        <a:lstStyle/>
        <a:p>
          <a:endParaRPr lang="en-US"/>
        </a:p>
      </dgm:t>
    </dgm:pt>
    <dgm:pt modelId="{CADD940F-96E7-44D0-B50A-C8EF8A6363F7}" type="pres">
      <dgm:prSet presAssocID="{82D8B91D-70C4-419A-9A93-C48BF422B93A}" presName="root" presStyleCnt="0">
        <dgm:presLayoutVars>
          <dgm:dir/>
          <dgm:resizeHandles val="exact"/>
        </dgm:presLayoutVars>
      </dgm:prSet>
      <dgm:spPr/>
    </dgm:pt>
    <dgm:pt modelId="{378573EB-5E66-42BF-8FCD-39782302B385}" type="pres">
      <dgm:prSet presAssocID="{B519AAD2-D6B6-4034-942A-F5AF00F1FECB}" presName="compNode" presStyleCnt="0"/>
      <dgm:spPr/>
    </dgm:pt>
    <dgm:pt modelId="{5B5CD412-8996-4028-9C2A-2CEA1EE69A5D}" type="pres">
      <dgm:prSet presAssocID="{B519AAD2-D6B6-4034-942A-F5AF00F1FECB}" presName="bgRect" presStyleLbl="bgShp" presStyleIdx="0" presStyleCnt="3" custLinFactNeighborX="-4011" custLinFactNeighborY="8860"/>
      <dgm:spPr/>
    </dgm:pt>
    <dgm:pt modelId="{4F778FA4-8794-4994-9456-981ACD0B7313}" type="pres">
      <dgm:prSet presAssocID="{B519AAD2-D6B6-4034-942A-F5AF00F1FEC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gaphone"/>
        </a:ext>
      </dgm:extLst>
    </dgm:pt>
    <dgm:pt modelId="{0E79C2E7-200A-4D20-BCE7-9924EE1F8CED}" type="pres">
      <dgm:prSet presAssocID="{B519AAD2-D6B6-4034-942A-F5AF00F1FECB}" presName="spaceRect" presStyleCnt="0"/>
      <dgm:spPr/>
    </dgm:pt>
    <dgm:pt modelId="{68441EAB-CE1D-4F85-A867-2141E839A582}" type="pres">
      <dgm:prSet presAssocID="{B519AAD2-D6B6-4034-942A-F5AF00F1FECB}" presName="parTx" presStyleLbl="revTx" presStyleIdx="0" presStyleCnt="3">
        <dgm:presLayoutVars>
          <dgm:chMax val="0"/>
          <dgm:chPref val="0"/>
        </dgm:presLayoutVars>
      </dgm:prSet>
      <dgm:spPr/>
    </dgm:pt>
    <dgm:pt modelId="{245D1727-3CE3-461F-9904-D74CE748F7C9}" type="pres">
      <dgm:prSet presAssocID="{E39ABBB9-5F4B-45C7-BA5E-9DC7B613CFBB}" presName="sibTrans" presStyleCnt="0"/>
      <dgm:spPr/>
    </dgm:pt>
    <dgm:pt modelId="{43EADDC8-956D-4EDD-B8B8-74C2F4C3BE75}" type="pres">
      <dgm:prSet presAssocID="{035969A7-B185-419F-BF0E-D0D3ADB5BEFB}" presName="compNode" presStyleCnt="0"/>
      <dgm:spPr/>
    </dgm:pt>
    <dgm:pt modelId="{9C9EE828-ECDD-468E-8567-38032FA90347}" type="pres">
      <dgm:prSet presAssocID="{035969A7-B185-419F-BF0E-D0D3ADB5BEFB}" presName="bgRect" presStyleLbl="bgShp" presStyleIdx="1" presStyleCnt="3" custLinFactNeighborY="3232"/>
      <dgm:spPr/>
    </dgm:pt>
    <dgm:pt modelId="{B2996EBF-1D45-4E90-8D39-E047C9ABC5F2}" type="pres">
      <dgm:prSet presAssocID="{035969A7-B185-419F-BF0E-D0D3ADB5BEF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ecturer"/>
        </a:ext>
      </dgm:extLst>
    </dgm:pt>
    <dgm:pt modelId="{A3AD19F1-10C9-45F8-AC99-E76D08CC841E}" type="pres">
      <dgm:prSet presAssocID="{035969A7-B185-419F-BF0E-D0D3ADB5BEFB}" presName="spaceRect" presStyleCnt="0"/>
      <dgm:spPr/>
    </dgm:pt>
    <dgm:pt modelId="{673C2B6D-997F-4EDE-B85A-B527204D3C25}" type="pres">
      <dgm:prSet presAssocID="{035969A7-B185-419F-BF0E-D0D3ADB5BEFB}" presName="parTx" presStyleLbl="revTx" presStyleIdx="1" presStyleCnt="3">
        <dgm:presLayoutVars>
          <dgm:chMax val="0"/>
          <dgm:chPref val="0"/>
        </dgm:presLayoutVars>
      </dgm:prSet>
      <dgm:spPr/>
    </dgm:pt>
    <dgm:pt modelId="{4EDADF14-FA50-4132-9F94-0989F0BEFBA2}" type="pres">
      <dgm:prSet presAssocID="{39262086-D3CE-4DF3-97DE-2870ED3886A6}" presName="sibTrans" presStyleCnt="0"/>
      <dgm:spPr/>
    </dgm:pt>
    <dgm:pt modelId="{34CADBA9-A266-44F3-AE55-225A265DA574}" type="pres">
      <dgm:prSet presAssocID="{DC79C75E-86CD-4672-ACAF-FF207C8349CB}" presName="compNode" presStyleCnt="0"/>
      <dgm:spPr/>
    </dgm:pt>
    <dgm:pt modelId="{3B6296EE-6572-41AC-A173-FFB266438173}" type="pres">
      <dgm:prSet presAssocID="{DC79C75E-86CD-4672-ACAF-FF207C8349CB}" presName="bgRect" presStyleLbl="bgShp" presStyleIdx="2" presStyleCnt="3"/>
      <dgm:spPr/>
    </dgm:pt>
    <dgm:pt modelId="{502A0F63-0F75-45F0-B95F-7AB19714036C}" type="pres">
      <dgm:prSet presAssocID="{DC79C75E-86CD-4672-ACAF-FF207C8349C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8D5860CD-A5E7-46AF-92A7-37489EA11033}" type="pres">
      <dgm:prSet presAssocID="{DC79C75E-86CD-4672-ACAF-FF207C8349CB}" presName="spaceRect" presStyleCnt="0"/>
      <dgm:spPr/>
    </dgm:pt>
    <dgm:pt modelId="{F9CCA121-296E-404C-B645-F516B9258477}" type="pres">
      <dgm:prSet presAssocID="{DC79C75E-86CD-4672-ACAF-FF207C8349CB}" presName="parTx" presStyleLbl="revTx" presStyleIdx="2" presStyleCnt="3">
        <dgm:presLayoutVars>
          <dgm:chMax val="0"/>
          <dgm:chPref val="0"/>
        </dgm:presLayoutVars>
      </dgm:prSet>
      <dgm:spPr/>
    </dgm:pt>
  </dgm:ptLst>
  <dgm:cxnLst>
    <dgm:cxn modelId="{F1C6901C-673C-492F-B34F-70C8045C071E}" type="presOf" srcId="{B519AAD2-D6B6-4034-942A-F5AF00F1FECB}" destId="{68441EAB-CE1D-4F85-A867-2141E839A582}" srcOrd="0" destOrd="0" presId="urn:microsoft.com/office/officeart/2018/2/layout/IconVerticalSolidList"/>
    <dgm:cxn modelId="{8F69FD33-F5A5-4454-A770-EC7F9E8E2EE8}" srcId="{82D8B91D-70C4-419A-9A93-C48BF422B93A}" destId="{035969A7-B185-419F-BF0E-D0D3ADB5BEFB}" srcOrd="1" destOrd="0" parTransId="{27338F4E-C20C-4A7B-A9BF-BCA8DA6A4024}" sibTransId="{39262086-D3CE-4DF3-97DE-2870ED3886A6}"/>
    <dgm:cxn modelId="{4D3B193F-F9C9-4030-A01E-FDB600401152}" type="presOf" srcId="{82D8B91D-70C4-419A-9A93-C48BF422B93A}" destId="{CADD940F-96E7-44D0-B50A-C8EF8A6363F7}" srcOrd="0" destOrd="0" presId="urn:microsoft.com/office/officeart/2018/2/layout/IconVerticalSolidList"/>
    <dgm:cxn modelId="{5A8CDB49-352E-4C2D-B63C-49704FCA5544}" type="presOf" srcId="{DC79C75E-86CD-4672-ACAF-FF207C8349CB}" destId="{F9CCA121-296E-404C-B645-F516B9258477}" srcOrd="0" destOrd="0" presId="urn:microsoft.com/office/officeart/2018/2/layout/IconVerticalSolidList"/>
    <dgm:cxn modelId="{97F605D5-0E38-4534-AD25-3D651B9D697F}" type="presOf" srcId="{035969A7-B185-419F-BF0E-D0D3ADB5BEFB}" destId="{673C2B6D-997F-4EDE-B85A-B527204D3C25}" srcOrd="0" destOrd="0" presId="urn:microsoft.com/office/officeart/2018/2/layout/IconVerticalSolidList"/>
    <dgm:cxn modelId="{A15021D5-5BF8-4889-82B7-BC5F4D705071}" srcId="{82D8B91D-70C4-419A-9A93-C48BF422B93A}" destId="{B519AAD2-D6B6-4034-942A-F5AF00F1FECB}" srcOrd="0" destOrd="0" parTransId="{A5E6D8F5-93E1-4C82-BCA5-8F0B24BFF97C}" sibTransId="{E39ABBB9-5F4B-45C7-BA5E-9DC7B613CFBB}"/>
    <dgm:cxn modelId="{ACCEB7D9-E40B-4F31-A75D-53C1EE8BFD31}" srcId="{82D8B91D-70C4-419A-9A93-C48BF422B93A}" destId="{DC79C75E-86CD-4672-ACAF-FF207C8349CB}" srcOrd="2" destOrd="0" parTransId="{093016D4-410D-4611-9840-775775DD0CDD}" sibTransId="{7C403415-21AF-4771-BA82-44E8A9F0260A}"/>
    <dgm:cxn modelId="{568BCA2B-B598-4488-86A3-A3D81DDB7451}" type="presParOf" srcId="{CADD940F-96E7-44D0-B50A-C8EF8A6363F7}" destId="{378573EB-5E66-42BF-8FCD-39782302B385}" srcOrd="0" destOrd="0" presId="urn:microsoft.com/office/officeart/2018/2/layout/IconVerticalSolidList"/>
    <dgm:cxn modelId="{28CBBC29-CF58-4416-838E-EDEB25DB1B92}" type="presParOf" srcId="{378573EB-5E66-42BF-8FCD-39782302B385}" destId="{5B5CD412-8996-4028-9C2A-2CEA1EE69A5D}" srcOrd="0" destOrd="0" presId="urn:microsoft.com/office/officeart/2018/2/layout/IconVerticalSolidList"/>
    <dgm:cxn modelId="{E0C23736-1A35-4C26-A2FD-B27263B955A2}" type="presParOf" srcId="{378573EB-5E66-42BF-8FCD-39782302B385}" destId="{4F778FA4-8794-4994-9456-981ACD0B7313}" srcOrd="1" destOrd="0" presId="urn:microsoft.com/office/officeart/2018/2/layout/IconVerticalSolidList"/>
    <dgm:cxn modelId="{2C298239-16D6-4561-8907-3902EA871C4B}" type="presParOf" srcId="{378573EB-5E66-42BF-8FCD-39782302B385}" destId="{0E79C2E7-200A-4D20-BCE7-9924EE1F8CED}" srcOrd="2" destOrd="0" presId="urn:microsoft.com/office/officeart/2018/2/layout/IconVerticalSolidList"/>
    <dgm:cxn modelId="{5C96FFD4-073E-4D73-AD8F-800FA85F526E}" type="presParOf" srcId="{378573EB-5E66-42BF-8FCD-39782302B385}" destId="{68441EAB-CE1D-4F85-A867-2141E839A582}" srcOrd="3" destOrd="0" presId="urn:microsoft.com/office/officeart/2018/2/layout/IconVerticalSolidList"/>
    <dgm:cxn modelId="{94A5AFEF-E380-441B-9A7D-699BA1A3F4A1}" type="presParOf" srcId="{CADD940F-96E7-44D0-B50A-C8EF8A6363F7}" destId="{245D1727-3CE3-461F-9904-D74CE748F7C9}" srcOrd="1" destOrd="0" presId="urn:microsoft.com/office/officeart/2018/2/layout/IconVerticalSolidList"/>
    <dgm:cxn modelId="{2FDD1A30-4621-4815-AD1F-36EBC33128D6}" type="presParOf" srcId="{CADD940F-96E7-44D0-B50A-C8EF8A6363F7}" destId="{43EADDC8-956D-4EDD-B8B8-74C2F4C3BE75}" srcOrd="2" destOrd="0" presId="urn:microsoft.com/office/officeart/2018/2/layout/IconVerticalSolidList"/>
    <dgm:cxn modelId="{F9DDDA18-7421-4BC8-A3F1-9622EE51489C}" type="presParOf" srcId="{43EADDC8-956D-4EDD-B8B8-74C2F4C3BE75}" destId="{9C9EE828-ECDD-468E-8567-38032FA90347}" srcOrd="0" destOrd="0" presId="urn:microsoft.com/office/officeart/2018/2/layout/IconVerticalSolidList"/>
    <dgm:cxn modelId="{696667DE-AF95-4C26-A6E0-BB35E2C2097B}" type="presParOf" srcId="{43EADDC8-956D-4EDD-B8B8-74C2F4C3BE75}" destId="{B2996EBF-1D45-4E90-8D39-E047C9ABC5F2}" srcOrd="1" destOrd="0" presId="urn:microsoft.com/office/officeart/2018/2/layout/IconVerticalSolidList"/>
    <dgm:cxn modelId="{213BDBB8-2901-4D10-91CB-49003C224E3B}" type="presParOf" srcId="{43EADDC8-956D-4EDD-B8B8-74C2F4C3BE75}" destId="{A3AD19F1-10C9-45F8-AC99-E76D08CC841E}" srcOrd="2" destOrd="0" presId="urn:microsoft.com/office/officeart/2018/2/layout/IconVerticalSolidList"/>
    <dgm:cxn modelId="{00174622-260C-4BF8-8222-97DF34AED564}" type="presParOf" srcId="{43EADDC8-956D-4EDD-B8B8-74C2F4C3BE75}" destId="{673C2B6D-997F-4EDE-B85A-B527204D3C25}" srcOrd="3" destOrd="0" presId="urn:microsoft.com/office/officeart/2018/2/layout/IconVerticalSolidList"/>
    <dgm:cxn modelId="{9AE2C465-DA1F-4C18-9B6B-F4BEA5FF9426}" type="presParOf" srcId="{CADD940F-96E7-44D0-B50A-C8EF8A6363F7}" destId="{4EDADF14-FA50-4132-9F94-0989F0BEFBA2}" srcOrd="3" destOrd="0" presId="urn:microsoft.com/office/officeart/2018/2/layout/IconVerticalSolidList"/>
    <dgm:cxn modelId="{9F22BC08-AA2A-4874-8532-F626F91B4490}" type="presParOf" srcId="{CADD940F-96E7-44D0-B50A-C8EF8A6363F7}" destId="{34CADBA9-A266-44F3-AE55-225A265DA574}" srcOrd="4" destOrd="0" presId="urn:microsoft.com/office/officeart/2018/2/layout/IconVerticalSolidList"/>
    <dgm:cxn modelId="{41369B72-A55D-47CA-9005-CE60700AA61C}" type="presParOf" srcId="{34CADBA9-A266-44F3-AE55-225A265DA574}" destId="{3B6296EE-6572-41AC-A173-FFB266438173}" srcOrd="0" destOrd="0" presId="urn:microsoft.com/office/officeart/2018/2/layout/IconVerticalSolidList"/>
    <dgm:cxn modelId="{17DD0141-D2D1-4057-88BF-B49BC1A35B69}" type="presParOf" srcId="{34CADBA9-A266-44F3-AE55-225A265DA574}" destId="{502A0F63-0F75-45F0-B95F-7AB19714036C}" srcOrd="1" destOrd="0" presId="urn:microsoft.com/office/officeart/2018/2/layout/IconVerticalSolidList"/>
    <dgm:cxn modelId="{0DF3D2DD-9EF3-48C7-9ABB-40D648422B53}" type="presParOf" srcId="{34CADBA9-A266-44F3-AE55-225A265DA574}" destId="{8D5860CD-A5E7-46AF-92A7-37489EA11033}" srcOrd="2" destOrd="0" presId="urn:microsoft.com/office/officeart/2018/2/layout/IconVerticalSolidList"/>
    <dgm:cxn modelId="{83505E80-AF50-4F8A-93F1-675D0A393781}" type="presParOf" srcId="{34CADBA9-A266-44F3-AE55-225A265DA574}" destId="{F9CCA121-296E-404C-B645-F516B925847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CD412-8996-4028-9C2A-2CEA1EE69A5D}">
      <dsp:nvSpPr>
        <dsp:cNvPr id="0" name=""/>
        <dsp:cNvSpPr/>
      </dsp:nvSpPr>
      <dsp:spPr>
        <a:xfrm>
          <a:off x="0" y="85250"/>
          <a:ext cx="3867150" cy="9575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778FA4-8794-4994-9456-981ACD0B7313}">
      <dsp:nvSpPr>
        <dsp:cNvPr id="0" name=""/>
        <dsp:cNvSpPr/>
      </dsp:nvSpPr>
      <dsp:spPr>
        <a:xfrm>
          <a:off x="289667" y="215864"/>
          <a:ext cx="526667" cy="52666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441EAB-CE1D-4F85-A867-2141E839A582}">
      <dsp:nvSpPr>
        <dsp:cNvPr id="0" name=""/>
        <dsp:cNvSpPr/>
      </dsp:nvSpPr>
      <dsp:spPr>
        <a:xfrm>
          <a:off x="1106001" y="409"/>
          <a:ext cx="2761148" cy="957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344" tIns="101344" rIns="101344" bIns="101344"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2"/>
              </a:solidFill>
            </a:rPr>
            <a:t>Congressional Advocacy</a:t>
          </a:r>
          <a:endParaRPr lang="en-US" sz="2500" kern="1200" dirty="0">
            <a:solidFill>
              <a:schemeClr val="tx2"/>
            </a:solidFill>
          </a:endParaRPr>
        </a:p>
      </dsp:txBody>
      <dsp:txXfrm>
        <a:off x="1106001" y="409"/>
        <a:ext cx="2761148" cy="957577"/>
      </dsp:txXfrm>
    </dsp:sp>
    <dsp:sp modelId="{9C9EE828-ECDD-468E-8567-38032FA90347}">
      <dsp:nvSpPr>
        <dsp:cNvPr id="0" name=""/>
        <dsp:cNvSpPr/>
      </dsp:nvSpPr>
      <dsp:spPr>
        <a:xfrm>
          <a:off x="0" y="1228329"/>
          <a:ext cx="3867150" cy="9575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996EBF-1D45-4E90-8D39-E047C9ABC5F2}">
      <dsp:nvSpPr>
        <dsp:cNvPr id="0" name=""/>
        <dsp:cNvSpPr/>
      </dsp:nvSpPr>
      <dsp:spPr>
        <a:xfrm>
          <a:off x="289667" y="1412835"/>
          <a:ext cx="526667" cy="5266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3C2B6D-997F-4EDE-B85A-B527204D3C25}">
      <dsp:nvSpPr>
        <dsp:cNvPr id="0" name=""/>
        <dsp:cNvSpPr/>
      </dsp:nvSpPr>
      <dsp:spPr>
        <a:xfrm>
          <a:off x="1106001" y="1197380"/>
          <a:ext cx="2761148" cy="957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344" tIns="101344" rIns="101344" bIns="101344"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2"/>
              </a:solidFill>
            </a:rPr>
            <a:t>Agency Advocacy</a:t>
          </a:r>
          <a:endParaRPr lang="en-US" sz="2500" kern="1200" dirty="0">
            <a:solidFill>
              <a:schemeClr val="tx2"/>
            </a:solidFill>
          </a:endParaRPr>
        </a:p>
      </dsp:txBody>
      <dsp:txXfrm>
        <a:off x="1106001" y="1197380"/>
        <a:ext cx="2761148" cy="957577"/>
      </dsp:txXfrm>
    </dsp:sp>
    <dsp:sp modelId="{3B6296EE-6572-41AC-A173-FFB266438173}">
      <dsp:nvSpPr>
        <dsp:cNvPr id="0" name=""/>
        <dsp:cNvSpPr/>
      </dsp:nvSpPr>
      <dsp:spPr>
        <a:xfrm>
          <a:off x="0" y="2394351"/>
          <a:ext cx="3867150" cy="95757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2A0F63-0F75-45F0-B95F-7AB19714036C}">
      <dsp:nvSpPr>
        <dsp:cNvPr id="0" name=""/>
        <dsp:cNvSpPr/>
      </dsp:nvSpPr>
      <dsp:spPr>
        <a:xfrm>
          <a:off x="289667" y="2609806"/>
          <a:ext cx="526667" cy="52666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CCA121-296E-404C-B645-F516B9258477}">
      <dsp:nvSpPr>
        <dsp:cNvPr id="0" name=""/>
        <dsp:cNvSpPr/>
      </dsp:nvSpPr>
      <dsp:spPr>
        <a:xfrm>
          <a:off x="1106001" y="2394351"/>
          <a:ext cx="2761148" cy="957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344" tIns="101344" rIns="101344" bIns="101344" numCol="1" spcCol="1270" anchor="ctr" anchorCtr="0">
          <a:noAutofit/>
        </a:bodyPr>
        <a:lstStyle/>
        <a:p>
          <a:pPr marL="0" lvl="0" indent="0" algn="l" defTabSz="1111250">
            <a:lnSpc>
              <a:spcPct val="90000"/>
            </a:lnSpc>
            <a:spcBef>
              <a:spcPct val="0"/>
            </a:spcBef>
            <a:spcAft>
              <a:spcPct val="35000"/>
            </a:spcAft>
            <a:buNone/>
          </a:pPr>
          <a:r>
            <a:rPr lang="en-US" sz="2500" b="1" kern="1200" dirty="0">
              <a:solidFill>
                <a:schemeClr val="tx2"/>
              </a:solidFill>
            </a:rPr>
            <a:t>Judicial Advocacy</a:t>
          </a:r>
          <a:endParaRPr lang="en-US" sz="2500" kern="1200" dirty="0">
            <a:solidFill>
              <a:schemeClr val="tx2"/>
            </a:solidFill>
          </a:endParaRPr>
        </a:p>
      </dsp:txBody>
      <dsp:txXfrm>
        <a:off x="1106001" y="2394351"/>
        <a:ext cx="2761148" cy="95757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44" tIns="46672" rIns="93344" bIns="46672" rtlCol="0"/>
          <a:lstStyle>
            <a:lvl1pPr algn="l">
              <a:defRPr sz="1200"/>
            </a:lvl1pPr>
          </a:lstStyle>
          <a:p>
            <a:endParaRPr lang="en-US" dirty="0"/>
          </a:p>
        </p:txBody>
      </p:sp>
      <p:sp>
        <p:nvSpPr>
          <p:cNvPr id="3" name="Date Placeholder 2"/>
          <p:cNvSpPr>
            <a:spLocks noGrp="1"/>
          </p:cNvSpPr>
          <p:nvPr>
            <p:ph type="dt" sz="quarter" idx="1"/>
          </p:nvPr>
        </p:nvSpPr>
        <p:spPr>
          <a:xfrm>
            <a:off x="3979930" y="0"/>
            <a:ext cx="3044719" cy="465614"/>
          </a:xfrm>
          <a:prstGeom prst="rect">
            <a:avLst/>
          </a:prstGeom>
        </p:spPr>
        <p:txBody>
          <a:bodyPr vert="horz" lIns="93344" tIns="46672" rIns="93344" bIns="46672" rtlCol="0"/>
          <a:lstStyle>
            <a:lvl1pPr algn="r">
              <a:defRPr sz="1200"/>
            </a:lvl1pPr>
          </a:lstStyle>
          <a:p>
            <a:fld id="{8274B2CA-F352-4048-BF5E-BC9CDFDD49AE}" type="datetimeFigureOut">
              <a:rPr lang="en-US" smtClean="0"/>
              <a:t>9/25/2024</a:t>
            </a:fld>
            <a:endParaRPr lang="en-US" dirty="0"/>
          </a:p>
        </p:txBody>
      </p:sp>
      <p:sp>
        <p:nvSpPr>
          <p:cNvPr id="4" name="Footer Placeholder 3"/>
          <p:cNvSpPr>
            <a:spLocks noGrp="1"/>
          </p:cNvSpPr>
          <p:nvPr>
            <p:ph type="ftr" sz="quarter" idx="2"/>
          </p:nvPr>
        </p:nvSpPr>
        <p:spPr>
          <a:xfrm>
            <a:off x="0" y="8845045"/>
            <a:ext cx="3044719" cy="465614"/>
          </a:xfrm>
          <a:prstGeom prst="rect">
            <a:avLst/>
          </a:prstGeom>
        </p:spPr>
        <p:txBody>
          <a:bodyPr vert="horz" lIns="93344" tIns="46672" rIns="93344" bIns="4667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44" tIns="46672" rIns="93344" bIns="46672" rtlCol="0" anchor="b"/>
          <a:lstStyle>
            <a:lvl1pPr algn="r">
              <a:defRPr sz="1200"/>
            </a:lvl1pPr>
          </a:lstStyle>
          <a:p>
            <a:fld id="{9325EC04-120A-B54A-926A-201D98A50ABB}" type="slidenum">
              <a:rPr lang="en-US" smtClean="0"/>
              <a:t>‹#›</a:t>
            </a:fld>
            <a:endParaRPr lang="en-US" dirty="0"/>
          </a:p>
        </p:txBody>
      </p:sp>
    </p:spTree>
    <p:extLst>
      <p:ext uri="{BB962C8B-B14F-4D97-AF65-F5344CB8AC3E}">
        <p14:creationId xmlns:p14="http://schemas.microsoft.com/office/powerpoint/2010/main" val="3617856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44" tIns="46672" rIns="93344" bIns="46672"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44" tIns="46672" rIns="93344" bIns="46672" rtlCol="0"/>
          <a:lstStyle>
            <a:lvl1pPr algn="r">
              <a:defRPr sz="1200"/>
            </a:lvl1pPr>
          </a:lstStyle>
          <a:p>
            <a:fld id="{490844F4-A1AB-044E-B59A-A7CE0BFDA5B6}" type="datetimeFigureOut">
              <a:rPr lang="en-US" smtClean="0"/>
              <a:t>9/25/2024</a:t>
            </a:fld>
            <a:endParaRPr lang="en-US" dirty="0"/>
          </a:p>
        </p:txBody>
      </p:sp>
      <p:sp>
        <p:nvSpPr>
          <p:cNvPr id="4" name="Slide Image Placeholder 3"/>
          <p:cNvSpPr>
            <a:spLocks noGrp="1" noRot="1" noChangeAspect="1"/>
          </p:cNvSpPr>
          <p:nvPr>
            <p:ph type="sldImg" idx="2"/>
          </p:nvPr>
        </p:nvSpPr>
        <p:spPr>
          <a:xfrm>
            <a:off x="407988" y="700088"/>
            <a:ext cx="6210300" cy="3492500"/>
          </a:xfrm>
          <a:prstGeom prst="rect">
            <a:avLst/>
          </a:prstGeom>
          <a:noFill/>
          <a:ln w="12700">
            <a:solidFill>
              <a:prstClr val="black"/>
            </a:solidFill>
          </a:ln>
        </p:spPr>
        <p:txBody>
          <a:bodyPr vert="horz" lIns="93344" tIns="46672" rIns="93344" bIns="46672" rtlCol="0" anchor="ctr"/>
          <a:lstStyle/>
          <a:p>
            <a:endParaRPr lang="en-US" dirty="0"/>
          </a:p>
        </p:txBody>
      </p:sp>
      <p:sp>
        <p:nvSpPr>
          <p:cNvPr id="5" name="Notes Placeholder 4"/>
          <p:cNvSpPr>
            <a:spLocks noGrp="1"/>
          </p:cNvSpPr>
          <p:nvPr>
            <p:ph type="body" sz="quarter" idx="3"/>
          </p:nvPr>
        </p:nvSpPr>
        <p:spPr>
          <a:xfrm>
            <a:off x="702629" y="4423332"/>
            <a:ext cx="5621020" cy="4190524"/>
          </a:xfrm>
          <a:prstGeom prst="rect">
            <a:avLst/>
          </a:prstGeom>
        </p:spPr>
        <p:txBody>
          <a:bodyPr vert="horz" lIns="93344" tIns="46672" rIns="93344" bIns="4667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5"/>
            <a:ext cx="3044719" cy="465614"/>
          </a:xfrm>
          <a:prstGeom prst="rect">
            <a:avLst/>
          </a:prstGeom>
        </p:spPr>
        <p:txBody>
          <a:bodyPr vert="horz" lIns="93344" tIns="46672" rIns="93344" bIns="4667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44" tIns="46672" rIns="93344" bIns="46672" rtlCol="0" anchor="b"/>
          <a:lstStyle>
            <a:lvl1pPr algn="r">
              <a:defRPr sz="1200"/>
            </a:lvl1pPr>
          </a:lstStyle>
          <a:p>
            <a:fld id="{21633E5F-3683-0140-832F-D6B972C1BC5D}" type="slidenum">
              <a:rPr lang="en-US" smtClean="0"/>
              <a:t>‹#›</a:t>
            </a:fld>
            <a:endParaRPr lang="en-US" dirty="0"/>
          </a:p>
        </p:txBody>
      </p:sp>
    </p:spTree>
    <p:extLst>
      <p:ext uri="{BB962C8B-B14F-4D97-AF65-F5344CB8AC3E}">
        <p14:creationId xmlns:p14="http://schemas.microsoft.com/office/powerpoint/2010/main" val="39653365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737419" y="3496316"/>
            <a:ext cx="7649497" cy="687752"/>
          </a:xfrm>
        </p:spPr>
        <p:txBody>
          <a:bodyPr>
            <a:normAutofit/>
          </a:bodyPr>
          <a:lstStyle>
            <a:lvl1pPr marL="0" indent="0" algn="ctr">
              <a:lnSpc>
                <a:spcPct val="90000"/>
              </a:lnSpc>
              <a:spcBef>
                <a:spcPts val="0"/>
              </a:spcBef>
              <a:spcAft>
                <a:spcPts val="0"/>
              </a:spcAft>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Title 7"/>
          <p:cNvSpPr>
            <a:spLocks noGrp="1"/>
          </p:cNvSpPr>
          <p:nvPr>
            <p:ph type="title"/>
          </p:nvPr>
        </p:nvSpPr>
        <p:spPr>
          <a:xfrm>
            <a:off x="743689" y="1786800"/>
            <a:ext cx="7643094" cy="1643620"/>
          </a:xfrm>
          <a:prstGeom prst="rect">
            <a:avLst/>
          </a:prstGeom>
        </p:spPr>
        <p:txBody>
          <a:bodyPr anchor="ctr">
            <a:normAutofit/>
          </a:bodyPr>
          <a:lstStyle>
            <a:lvl1pPr algn="ctr">
              <a:lnSpc>
                <a:spcPct val="90000"/>
              </a:lnSpc>
              <a:defRPr sz="3600">
                <a:solidFill>
                  <a:schemeClr val="bg1"/>
                </a:solidFill>
              </a:defRPr>
            </a:lvl1pPr>
          </a:lstStyle>
          <a:p>
            <a:r>
              <a:rPr lang="en-US"/>
              <a:t>Click to edit Master title style</a:t>
            </a:r>
            <a:endParaRPr lang="en-US" dirty="0"/>
          </a:p>
        </p:txBody>
      </p:sp>
      <p:pic>
        <p:nvPicPr>
          <p:cNvPr id="6" name="Picture 5">
            <a:extLst>
              <a:ext uri="{FF2B5EF4-FFF2-40B4-BE49-F238E27FC236}">
                <a16:creationId xmlns:a16="http://schemas.microsoft.com/office/drawing/2014/main" id="{05F5A386-AEC8-E94D-88E5-3E2290BC388F}"/>
              </a:ext>
            </a:extLst>
          </p:cNvPr>
          <p:cNvPicPr>
            <a:picLocks noChangeAspect="1"/>
          </p:cNvPicPr>
          <p:nvPr userDrawn="1"/>
        </p:nvPicPr>
        <p:blipFill>
          <a:blip r:embed="rId3"/>
          <a:stretch>
            <a:fillRect/>
          </a:stretch>
        </p:blipFill>
        <p:spPr>
          <a:xfrm>
            <a:off x="3911600" y="310896"/>
            <a:ext cx="1320800" cy="5715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i19_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A picture containing text, clipart, vector graphics&#10;&#10;Description automatically generated">
            <a:extLst>
              <a:ext uri="{FF2B5EF4-FFF2-40B4-BE49-F238E27FC236}">
                <a16:creationId xmlns:a16="http://schemas.microsoft.com/office/drawing/2014/main" id="{998C8A29-533D-0940-BB9D-D30331F28254}"/>
              </a:ext>
            </a:extLst>
          </p:cNvPr>
          <p:cNvPicPr>
            <a:picLocks noChangeAspect="1"/>
          </p:cNvPicPr>
          <p:nvPr userDrawn="1"/>
        </p:nvPicPr>
        <p:blipFill>
          <a:blip r:embed="rId3"/>
          <a:stretch>
            <a:fillRect/>
          </a:stretch>
        </p:blipFill>
        <p:spPr>
          <a:xfrm>
            <a:off x="7761787" y="3405672"/>
            <a:ext cx="646390" cy="987879"/>
          </a:xfrm>
          <a:prstGeom prst="rect">
            <a:avLst/>
          </a:prstGeom>
        </p:spPr>
      </p:pic>
      <p:sp>
        <p:nvSpPr>
          <p:cNvPr id="8" name="Title 1">
            <a:extLst>
              <a:ext uri="{FF2B5EF4-FFF2-40B4-BE49-F238E27FC236}">
                <a16:creationId xmlns:a16="http://schemas.microsoft.com/office/drawing/2014/main" id="{487E1A22-9763-F444-93DA-F4507D539AF2}"/>
              </a:ext>
            </a:extLst>
          </p:cNvPr>
          <p:cNvSpPr>
            <a:spLocks noGrp="1"/>
          </p:cNvSpPr>
          <p:nvPr>
            <p:ph type="title"/>
          </p:nvPr>
        </p:nvSpPr>
        <p:spPr>
          <a:xfrm>
            <a:off x="729763" y="1123950"/>
            <a:ext cx="7666892" cy="2006600"/>
          </a:xfrm>
          <a:prstGeom prst="rect">
            <a:avLst/>
          </a:prstGeom>
          <a:ln w="0">
            <a:noFill/>
          </a:ln>
        </p:spPr>
        <p:txBody>
          <a:bodyPr anchor="ctr">
            <a:normAutofit/>
          </a:bodyPr>
          <a:lstStyle>
            <a:lvl1pPr algn="l">
              <a:lnSpc>
                <a:spcPts val="4300"/>
              </a:lnSpc>
              <a:defRPr sz="4000" spc="0">
                <a:ln>
                  <a:noFill/>
                </a:ln>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lide Number Placeholder 12">
            <a:extLst>
              <a:ext uri="{FF2B5EF4-FFF2-40B4-BE49-F238E27FC236}">
                <a16:creationId xmlns:a16="http://schemas.microsoft.com/office/drawing/2014/main" id="{8BDE6DCB-1812-1B4E-9DF9-DD1CC7FEEBFC}"/>
              </a:ext>
            </a:extLst>
          </p:cNvPr>
          <p:cNvSpPr>
            <a:spLocks noGrp="1"/>
          </p:cNvSpPr>
          <p:nvPr>
            <p:ph type="sldNum" sz="quarter" idx="10"/>
          </p:nvPr>
        </p:nvSpPr>
        <p:spPr>
          <a:xfrm>
            <a:off x="205404" y="4795463"/>
            <a:ext cx="925830" cy="274637"/>
          </a:xfrm>
        </p:spPr>
        <p:txBody>
          <a:bodyPr/>
          <a:lstStyle/>
          <a:p>
            <a:fld id="{DA05D499-8038-C642-91E0-FF7B8677CF19}" type="slidenum">
              <a:rPr lang="en-US" smtClean="0"/>
              <a:pPr/>
              <a:t>‹#›</a:t>
            </a:fld>
            <a:endParaRPr lang="en-US" dirty="0"/>
          </a:p>
        </p:txBody>
      </p:sp>
    </p:spTree>
    <p:extLst>
      <p:ext uri="{BB962C8B-B14F-4D97-AF65-F5344CB8AC3E}">
        <p14:creationId xmlns:p14="http://schemas.microsoft.com/office/powerpoint/2010/main" val="91157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i19_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A picture containing text, clipart, vector graphics&#10;&#10;Description automatically generated">
            <a:extLst>
              <a:ext uri="{FF2B5EF4-FFF2-40B4-BE49-F238E27FC236}">
                <a16:creationId xmlns:a16="http://schemas.microsoft.com/office/drawing/2014/main" id="{998C8A29-533D-0940-BB9D-D30331F28254}"/>
              </a:ext>
            </a:extLst>
          </p:cNvPr>
          <p:cNvPicPr>
            <a:picLocks noChangeAspect="1"/>
          </p:cNvPicPr>
          <p:nvPr userDrawn="1"/>
        </p:nvPicPr>
        <p:blipFill>
          <a:blip r:embed="rId3"/>
          <a:stretch>
            <a:fillRect/>
          </a:stretch>
        </p:blipFill>
        <p:spPr>
          <a:xfrm>
            <a:off x="7761787" y="3405672"/>
            <a:ext cx="646390" cy="987879"/>
          </a:xfrm>
          <a:prstGeom prst="rect">
            <a:avLst/>
          </a:prstGeom>
        </p:spPr>
      </p:pic>
      <p:sp>
        <p:nvSpPr>
          <p:cNvPr id="8" name="Title 1">
            <a:extLst>
              <a:ext uri="{FF2B5EF4-FFF2-40B4-BE49-F238E27FC236}">
                <a16:creationId xmlns:a16="http://schemas.microsoft.com/office/drawing/2014/main" id="{487E1A22-9763-F444-93DA-F4507D539AF2}"/>
              </a:ext>
            </a:extLst>
          </p:cNvPr>
          <p:cNvSpPr>
            <a:spLocks noGrp="1"/>
          </p:cNvSpPr>
          <p:nvPr>
            <p:ph type="title"/>
          </p:nvPr>
        </p:nvSpPr>
        <p:spPr>
          <a:xfrm>
            <a:off x="729763" y="1123950"/>
            <a:ext cx="7666892" cy="2006600"/>
          </a:xfrm>
          <a:prstGeom prst="rect">
            <a:avLst/>
          </a:prstGeom>
          <a:ln w="0">
            <a:noFill/>
          </a:ln>
        </p:spPr>
        <p:txBody>
          <a:bodyPr anchor="ctr">
            <a:normAutofit/>
          </a:bodyPr>
          <a:lstStyle>
            <a:lvl1pPr algn="l">
              <a:lnSpc>
                <a:spcPts val="4300"/>
              </a:lnSpc>
              <a:defRPr sz="4000" spc="0">
                <a:ln>
                  <a:noFill/>
                </a:ln>
                <a:solidFill>
                  <a:srgbClr val="452663"/>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lide Number Placeholder 12">
            <a:extLst>
              <a:ext uri="{FF2B5EF4-FFF2-40B4-BE49-F238E27FC236}">
                <a16:creationId xmlns:a16="http://schemas.microsoft.com/office/drawing/2014/main" id="{8BDE6DCB-1812-1B4E-9DF9-DD1CC7FEEBFC}"/>
              </a:ext>
            </a:extLst>
          </p:cNvPr>
          <p:cNvSpPr>
            <a:spLocks noGrp="1"/>
          </p:cNvSpPr>
          <p:nvPr>
            <p:ph type="sldNum" sz="quarter" idx="10"/>
          </p:nvPr>
        </p:nvSpPr>
        <p:spPr>
          <a:xfrm>
            <a:off x="205404" y="4795463"/>
            <a:ext cx="925830" cy="274637"/>
          </a:xfrm>
        </p:spPr>
        <p:txBody>
          <a:bodyPr/>
          <a:lstStyle/>
          <a:p>
            <a:fld id="{DA05D499-8038-C642-91E0-FF7B8677CF19}" type="slidenum">
              <a:rPr lang="en-US" smtClean="0"/>
              <a:pPr/>
              <a:t>‹#›</a:t>
            </a:fld>
            <a:endParaRPr lang="en-US" dirty="0"/>
          </a:p>
        </p:txBody>
      </p:sp>
    </p:spTree>
    <p:extLst>
      <p:ext uri="{BB962C8B-B14F-4D97-AF65-F5344CB8AC3E}">
        <p14:creationId xmlns:p14="http://schemas.microsoft.com/office/powerpoint/2010/main" val="203721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6_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E4D69E-57A6-4C47-A98E-D762EA1BED2B}"/>
              </a:ext>
            </a:extLst>
          </p:cNvPr>
          <p:cNvPicPr>
            <a:picLocks noChangeAspect="1"/>
          </p:cNvPicPr>
          <p:nvPr userDrawn="1"/>
        </p:nvPicPr>
        <p:blipFill>
          <a:blip r:embed="rId2"/>
          <a:stretch>
            <a:fillRect/>
          </a:stretch>
        </p:blipFill>
        <p:spPr>
          <a:xfrm>
            <a:off x="2222515" y="1441450"/>
            <a:ext cx="4698970" cy="20009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A05D499-8038-C642-91E0-FF7B8677CF19}" type="slidenum">
              <a:rPr lang="en-US" smtClean="0"/>
              <a:pPr/>
              <a:t>‹#›</a:t>
            </a:fld>
            <a:endParaRPr lang="en-US" dirty="0"/>
          </a:p>
        </p:txBody>
      </p:sp>
      <p:sp>
        <p:nvSpPr>
          <p:cNvPr id="6" name="Title 5">
            <a:extLst>
              <a:ext uri="{FF2B5EF4-FFF2-40B4-BE49-F238E27FC236}">
                <a16:creationId xmlns:a16="http://schemas.microsoft.com/office/drawing/2014/main" id="{5E359902-25D4-9B48-874E-E1A3C84CE6A5}"/>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33A5970E-9FBC-F54F-8BB2-5D3D3E7F8656}"/>
              </a:ext>
            </a:extLst>
          </p:cNvPr>
          <p:cNvSpPr>
            <a:spLocks noGrp="1"/>
          </p:cNvSpPr>
          <p:nvPr>
            <p:ph idx="1"/>
          </p:nvPr>
        </p:nvSpPr>
        <p:spPr>
          <a:xfrm>
            <a:off x="635680" y="1328483"/>
            <a:ext cx="7886700" cy="34029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122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324818"/>
            <a:ext cx="3867150" cy="3352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24818"/>
            <a:ext cx="3867150" cy="3352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p:txBody>
          <a:bodyPr/>
          <a:lstStyle/>
          <a:p>
            <a:fld id="{DA05D499-8038-C642-91E0-FF7B8677CF19}" type="slidenum">
              <a:rPr lang="en-US" smtClean="0"/>
              <a:pPr/>
              <a:t>‹#›</a:t>
            </a:fld>
            <a:endParaRPr lang="en-US" dirty="0"/>
          </a:p>
        </p:txBody>
      </p:sp>
      <p:sp>
        <p:nvSpPr>
          <p:cNvPr id="7" name="Title 6">
            <a:extLst>
              <a:ext uri="{FF2B5EF4-FFF2-40B4-BE49-F238E27FC236}">
                <a16:creationId xmlns:a16="http://schemas.microsoft.com/office/drawing/2014/main" id="{D12133F8-DEFA-8145-89CC-D83720DE8C5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6755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05D499-8038-C642-91E0-FF7B8677CF19}" type="slidenum">
              <a:rPr lang="en-US" smtClean="0"/>
              <a:pPr/>
              <a:t>‹#›</a:t>
            </a:fld>
            <a:endParaRPr lang="en-US" dirty="0"/>
          </a:p>
        </p:txBody>
      </p:sp>
      <p:sp>
        <p:nvSpPr>
          <p:cNvPr id="6" name="Title 5">
            <a:extLst>
              <a:ext uri="{FF2B5EF4-FFF2-40B4-BE49-F238E27FC236}">
                <a16:creationId xmlns:a16="http://schemas.microsoft.com/office/drawing/2014/main" id="{A2C7EF6A-DD33-7449-B5FB-6713C84C7E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357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A05D499-8038-C642-91E0-FF7B8677CF19}" type="slidenum">
              <a:rPr lang="en-US" smtClean="0"/>
              <a:pPr/>
              <a:t>‹#›</a:t>
            </a:fld>
            <a:endParaRPr lang="en-US" dirty="0"/>
          </a:p>
        </p:txBody>
      </p:sp>
      <p:sp>
        <p:nvSpPr>
          <p:cNvPr id="6" name="Title 5">
            <a:extLst>
              <a:ext uri="{FF2B5EF4-FFF2-40B4-BE49-F238E27FC236}">
                <a16:creationId xmlns:a16="http://schemas.microsoft.com/office/drawing/2014/main" id="{5E359902-25D4-9B48-874E-E1A3C84CE6A5}"/>
              </a:ext>
            </a:extLst>
          </p:cNvPr>
          <p:cNvSpPr>
            <a:spLocks noGrp="1"/>
          </p:cNvSpPr>
          <p:nvPr>
            <p:ph type="title"/>
          </p:nvPr>
        </p:nvSpPr>
        <p:spPr/>
        <p:txBody>
          <a:bodyPr/>
          <a:lstStyle/>
          <a:p>
            <a:r>
              <a:rPr lang="en-US"/>
              <a:t>Click to edit Master title style</a:t>
            </a:r>
          </a:p>
        </p:txBody>
      </p:sp>
      <p:sp>
        <p:nvSpPr>
          <p:cNvPr id="5" name="TextBox 4">
            <a:extLst>
              <a:ext uri="{FF2B5EF4-FFF2-40B4-BE49-F238E27FC236}">
                <a16:creationId xmlns:a16="http://schemas.microsoft.com/office/drawing/2014/main" id="{A58B2209-B006-9944-8A59-C4BD357A5BB6}"/>
              </a:ext>
            </a:extLst>
          </p:cNvPr>
          <p:cNvSpPr txBox="1"/>
          <p:nvPr userDrawn="1"/>
        </p:nvSpPr>
        <p:spPr>
          <a:xfrm>
            <a:off x="7541442" y="122549"/>
            <a:ext cx="1602557" cy="369332"/>
          </a:xfrm>
          <a:prstGeom prst="rect">
            <a:avLst/>
          </a:prstGeom>
          <a:solidFill>
            <a:srgbClr val="FF0000"/>
          </a:solid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i="0" cap="all" baseline="0" dirty="0">
                <a:solidFill>
                  <a:schemeClr val="bg1">
                    <a:lumMod val="95000"/>
                  </a:schemeClr>
                </a:solidFill>
                <a:latin typeface="Arial" charset="0"/>
                <a:ea typeface="Arial" charset="0"/>
                <a:cs typeface="Arial" charset="0"/>
              </a:rPr>
              <a:t>Confidential and proprietary</a:t>
            </a:r>
            <a:endParaRPr lang="en-US" sz="900" b="1" i="0" cap="all" baseline="0" dirty="0">
              <a:solidFill>
                <a:schemeClr val="bg1">
                  <a:lumMod val="50000"/>
                </a:schemeClr>
              </a:solidFill>
              <a:latin typeface="Arial" charset="0"/>
              <a:ea typeface="Arial" charset="0"/>
              <a:cs typeface="Arial" charset="0"/>
            </a:endParaRPr>
          </a:p>
        </p:txBody>
      </p:sp>
      <p:sp>
        <p:nvSpPr>
          <p:cNvPr id="8" name="Text Placeholder 2">
            <a:extLst>
              <a:ext uri="{FF2B5EF4-FFF2-40B4-BE49-F238E27FC236}">
                <a16:creationId xmlns:a16="http://schemas.microsoft.com/office/drawing/2014/main" id="{B307E9BA-8318-E54E-A02A-420F28B23462}"/>
              </a:ext>
            </a:extLst>
          </p:cNvPr>
          <p:cNvSpPr>
            <a:spLocks noGrp="1"/>
          </p:cNvSpPr>
          <p:nvPr>
            <p:ph idx="1"/>
          </p:nvPr>
        </p:nvSpPr>
        <p:spPr>
          <a:xfrm>
            <a:off x="635680" y="1328483"/>
            <a:ext cx="7886700" cy="34029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97404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324818"/>
            <a:ext cx="3867150" cy="3352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24818"/>
            <a:ext cx="3867150" cy="3352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p:txBody>
          <a:bodyPr/>
          <a:lstStyle/>
          <a:p>
            <a:fld id="{DA05D499-8038-C642-91E0-FF7B8677CF19}" type="slidenum">
              <a:rPr lang="en-US" smtClean="0"/>
              <a:pPr/>
              <a:t>‹#›</a:t>
            </a:fld>
            <a:endParaRPr lang="en-US" dirty="0"/>
          </a:p>
        </p:txBody>
      </p:sp>
      <p:sp>
        <p:nvSpPr>
          <p:cNvPr id="7" name="Title 6">
            <a:extLst>
              <a:ext uri="{FF2B5EF4-FFF2-40B4-BE49-F238E27FC236}">
                <a16:creationId xmlns:a16="http://schemas.microsoft.com/office/drawing/2014/main" id="{D12133F8-DEFA-8145-89CC-D83720DE8C58}"/>
              </a:ext>
            </a:extLst>
          </p:cNvPr>
          <p:cNvSpPr>
            <a:spLocks noGrp="1"/>
          </p:cNvSpPr>
          <p:nvPr>
            <p:ph type="title"/>
          </p:nvPr>
        </p:nvSpPr>
        <p:spPr/>
        <p:txBody>
          <a:bodyPr/>
          <a:lstStyle/>
          <a:p>
            <a:r>
              <a:rPr lang="en-US"/>
              <a:t>Click to edit Master title style</a:t>
            </a:r>
          </a:p>
        </p:txBody>
      </p:sp>
      <p:sp>
        <p:nvSpPr>
          <p:cNvPr id="9" name="TextBox 8">
            <a:extLst>
              <a:ext uri="{FF2B5EF4-FFF2-40B4-BE49-F238E27FC236}">
                <a16:creationId xmlns:a16="http://schemas.microsoft.com/office/drawing/2014/main" id="{E34DB66D-50D3-7C4B-B4DD-B66C0DEE1B4F}"/>
              </a:ext>
            </a:extLst>
          </p:cNvPr>
          <p:cNvSpPr txBox="1"/>
          <p:nvPr userDrawn="1"/>
        </p:nvSpPr>
        <p:spPr>
          <a:xfrm>
            <a:off x="7541442" y="122549"/>
            <a:ext cx="1602557" cy="369332"/>
          </a:xfrm>
          <a:prstGeom prst="rect">
            <a:avLst/>
          </a:prstGeom>
          <a:solidFill>
            <a:srgbClr val="FF0000"/>
          </a:solid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i="0" cap="all" baseline="0" dirty="0">
                <a:solidFill>
                  <a:schemeClr val="bg1">
                    <a:lumMod val="95000"/>
                  </a:schemeClr>
                </a:solidFill>
                <a:latin typeface="Arial" charset="0"/>
                <a:ea typeface="Arial" charset="0"/>
                <a:cs typeface="Arial" charset="0"/>
              </a:rPr>
              <a:t>Confidential and proprietary</a:t>
            </a:r>
            <a:endParaRPr lang="en-US" sz="900" b="1" i="0" cap="all" baseline="0" dirty="0">
              <a:solidFill>
                <a:schemeClr val="bg1">
                  <a:lumMod val="50000"/>
                </a:schemeClr>
              </a:solidFill>
              <a:latin typeface="Arial" charset="0"/>
              <a:ea typeface="Arial" charset="0"/>
              <a:cs typeface="Arial" charset="0"/>
            </a:endParaRPr>
          </a:p>
        </p:txBody>
      </p:sp>
    </p:spTree>
    <p:extLst>
      <p:ext uri="{BB962C8B-B14F-4D97-AF65-F5344CB8AC3E}">
        <p14:creationId xmlns:p14="http://schemas.microsoft.com/office/powerpoint/2010/main" val="2233483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05D499-8038-C642-91E0-FF7B8677CF19}" type="slidenum">
              <a:rPr lang="en-US" smtClean="0"/>
              <a:pPr/>
              <a:t>‹#›</a:t>
            </a:fld>
            <a:endParaRPr lang="en-US" dirty="0"/>
          </a:p>
        </p:txBody>
      </p:sp>
      <p:sp>
        <p:nvSpPr>
          <p:cNvPr id="6" name="Title 5">
            <a:extLst>
              <a:ext uri="{FF2B5EF4-FFF2-40B4-BE49-F238E27FC236}">
                <a16:creationId xmlns:a16="http://schemas.microsoft.com/office/drawing/2014/main" id="{A2C7EF6A-DD33-7449-B5FB-6713C84C7E50}"/>
              </a:ext>
            </a:extLst>
          </p:cNvPr>
          <p:cNvSpPr>
            <a:spLocks noGrp="1"/>
          </p:cNvSpPr>
          <p:nvPr>
            <p:ph type="title"/>
          </p:nvPr>
        </p:nvSpPr>
        <p:spPr/>
        <p:txBody>
          <a:bodyPr/>
          <a:lstStyle/>
          <a:p>
            <a:r>
              <a:rPr lang="en-US"/>
              <a:t>Click to edit Master title style</a:t>
            </a:r>
          </a:p>
        </p:txBody>
      </p:sp>
      <p:sp>
        <p:nvSpPr>
          <p:cNvPr id="5" name="TextBox 4">
            <a:extLst>
              <a:ext uri="{FF2B5EF4-FFF2-40B4-BE49-F238E27FC236}">
                <a16:creationId xmlns:a16="http://schemas.microsoft.com/office/drawing/2014/main" id="{AF97A610-4F7A-3749-8F2E-95CD62FA9FE8}"/>
              </a:ext>
            </a:extLst>
          </p:cNvPr>
          <p:cNvSpPr txBox="1"/>
          <p:nvPr userDrawn="1"/>
        </p:nvSpPr>
        <p:spPr>
          <a:xfrm>
            <a:off x="7541442" y="122549"/>
            <a:ext cx="1602557" cy="369332"/>
          </a:xfrm>
          <a:prstGeom prst="rect">
            <a:avLst/>
          </a:prstGeom>
          <a:solidFill>
            <a:srgbClr val="FF0000"/>
          </a:solid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i="0" cap="all" baseline="0" dirty="0">
                <a:solidFill>
                  <a:schemeClr val="bg1">
                    <a:lumMod val="95000"/>
                  </a:schemeClr>
                </a:solidFill>
                <a:latin typeface="Arial" charset="0"/>
                <a:ea typeface="Arial" charset="0"/>
                <a:cs typeface="Arial" charset="0"/>
              </a:rPr>
              <a:t>Confidential and proprietary</a:t>
            </a:r>
            <a:endParaRPr lang="en-US" sz="900" b="1" i="0" cap="all" baseline="0" dirty="0">
              <a:solidFill>
                <a:schemeClr val="bg1">
                  <a:lumMod val="50000"/>
                </a:schemeClr>
              </a:solidFill>
              <a:latin typeface="Arial" charset="0"/>
              <a:ea typeface="Arial" charset="0"/>
              <a:cs typeface="Arial" charset="0"/>
            </a:endParaRPr>
          </a:p>
        </p:txBody>
      </p:sp>
    </p:spTree>
    <p:extLst>
      <p:ext uri="{BB962C8B-B14F-4D97-AF65-F5344CB8AC3E}">
        <p14:creationId xmlns:p14="http://schemas.microsoft.com/office/powerpoint/2010/main" val="382486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i19_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530B84F-5750-B644-89E3-F4C93E0C1BB9}"/>
              </a:ext>
            </a:extLst>
          </p:cNvPr>
          <p:cNvSpPr>
            <a:spLocks noGrp="1"/>
          </p:cNvSpPr>
          <p:nvPr>
            <p:ph type="title"/>
          </p:nvPr>
        </p:nvSpPr>
        <p:spPr>
          <a:xfrm>
            <a:off x="729763" y="1123950"/>
            <a:ext cx="7666892" cy="2006600"/>
          </a:xfrm>
          <a:prstGeom prst="rect">
            <a:avLst/>
          </a:prstGeom>
          <a:ln w="0">
            <a:noFill/>
          </a:ln>
        </p:spPr>
        <p:txBody>
          <a:bodyPr anchor="ctr">
            <a:normAutofit/>
          </a:bodyPr>
          <a:lstStyle>
            <a:lvl1pPr algn="l">
              <a:lnSpc>
                <a:spcPts val="4300"/>
              </a:lnSpc>
              <a:defRPr sz="4000" spc="0">
                <a:ln>
                  <a:noFill/>
                </a:ln>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pic>
        <p:nvPicPr>
          <p:cNvPr id="4" name="Picture 3" descr="A picture containing text, clipart, vector graphics&#10;&#10;Description automatically generated">
            <a:extLst>
              <a:ext uri="{FF2B5EF4-FFF2-40B4-BE49-F238E27FC236}">
                <a16:creationId xmlns:a16="http://schemas.microsoft.com/office/drawing/2014/main" id="{1FC96E8A-ADD9-A845-ADE6-D0553CF32456}"/>
              </a:ext>
            </a:extLst>
          </p:cNvPr>
          <p:cNvPicPr>
            <a:picLocks noChangeAspect="1"/>
          </p:cNvPicPr>
          <p:nvPr userDrawn="1"/>
        </p:nvPicPr>
        <p:blipFill>
          <a:blip r:embed="rId3"/>
          <a:stretch>
            <a:fillRect/>
          </a:stretch>
        </p:blipFill>
        <p:spPr>
          <a:xfrm>
            <a:off x="7761787" y="3405672"/>
            <a:ext cx="646390" cy="987879"/>
          </a:xfrm>
          <a:prstGeom prst="rect">
            <a:avLst/>
          </a:prstGeom>
        </p:spPr>
      </p:pic>
      <p:sp>
        <p:nvSpPr>
          <p:cNvPr id="6" name="Slide Number Placeholder 12">
            <a:extLst>
              <a:ext uri="{FF2B5EF4-FFF2-40B4-BE49-F238E27FC236}">
                <a16:creationId xmlns:a16="http://schemas.microsoft.com/office/drawing/2014/main" id="{8AE42A41-B99C-374B-887C-15294BF0D069}"/>
              </a:ext>
            </a:extLst>
          </p:cNvPr>
          <p:cNvSpPr txBox="1">
            <a:spLocks/>
          </p:cNvSpPr>
          <p:nvPr userDrawn="1"/>
        </p:nvSpPr>
        <p:spPr>
          <a:xfrm>
            <a:off x="205404" y="4795463"/>
            <a:ext cx="925830" cy="274637"/>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rgbClr val="452663"/>
                </a:solidFill>
                <a:latin typeface="Arial" charset="0"/>
                <a:ea typeface="Arial" charset="0"/>
                <a:cs typeface="Arial"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A05D499-8038-C642-91E0-FF7B8677CF19}" type="slidenum">
              <a:rPr lang="en-US" smtClean="0"/>
              <a:pPr/>
              <a:t>‹#›</a:t>
            </a:fld>
            <a:endParaRPr lang="en-US" dirty="0"/>
          </a:p>
        </p:txBody>
      </p:sp>
    </p:spTree>
    <p:extLst>
      <p:ext uri="{BB962C8B-B14F-4D97-AF65-F5344CB8AC3E}">
        <p14:creationId xmlns:p14="http://schemas.microsoft.com/office/powerpoint/2010/main" val="174141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4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Slide Number Placeholder 12"/>
          <p:cNvSpPr>
            <a:spLocks noGrp="1"/>
          </p:cNvSpPr>
          <p:nvPr>
            <p:ph type="sldNum" sz="quarter" idx="10"/>
          </p:nvPr>
        </p:nvSpPr>
        <p:spPr/>
        <p:txBody>
          <a:bodyPr/>
          <a:lstStyle/>
          <a:p>
            <a:fld id="{DA05D499-8038-C642-91E0-FF7B8677CF19}" type="slidenum">
              <a:rPr lang="en-US" smtClean="0"/>
              <a:pPr/>
              <a:t>‹#›</a:t>
            </a:fld>
            <a:endParaRPr lang="en-US" dirty="0"/>
          </a:p>
        </p:txBody>
      </p:sp>
      <p:pic>
        <p:nvPicPr>
          <p:cNvPr id="3" name="Picture 2" descr="A picture containing text, clipart, vector graphics&#10;&#10;Description automatically generated">
            <a:extLst>
              <a:ext uri="{FF2B5EF4-FFF2-40B4-BE49-F238E27FC236}">
                <a16:creationId xmlns:a16="http://schemas.microsoft.com/office/drawing/2014/main" id="{C78288B6-96A7-DD41-BF2F-195F50C52825}"/>
              </a:ext>
            </a:extLst>
          </p:cNvPr>
          <p:cNvPicPr>
            <a:picLocks noChangeAspect="1"/>
          </p:cNvPicPr>
          <p:nvPr userDrawn="1"/>
        </p:nvPicPr>
        <p:blipFill>
          <a:blip r:embed="rId3"/>
          <a:stretch>
            <a:fillRect/>
          </a:stretch>
        </p:blipFill>
        <p:spPr>
          <a:xfrm>
            <a:off x="7761787" y="3405672"/>
            <a:ext cx="646390" cy="987879"/>
          </a:xfrm>
          <a:prstGeom prst="rect">
            <a:avLst/>
          </a:prstGeom>
        </p:spPr>
      </p:pic>
      <p:sp>
        <p:nvSpPr>
          <p:cNvPr id="6" name="Title 1">
            <a:extLst>
              <a:ext uri="{FF2B5EF4-FFF2-40B4-BE49-F238E27FC236}">
                <a16:creationId xmlns:a16="http://schemas.microsoft.com/office/drawing/2014/main" id="{905FB6C3-CFDE-4C40-BE64-529A31BCDB07}"/>
              </a:ext>
            </a:extLst>
          </p:cNvPr>
          <p:cNvSpPr>
            <a:spLocks noGrp="1"/>
          </p:cNvSpPr>
          <p:nvPr>
            <p:ph type="title"/>
          </p:nvPr>
        </p:nvSpPr>
        <p:spPr>
          <a:xfrm>
            <a:off x="729763" y="1123950"/>
            <a:ext cx="7666892" cy="2006600"/>
          </a:xfrm>
          <a:prstGeom prst="rect">
            <a:avLst/>
          </a:prstGeom>
          <a:ln w="0">
            <a:noFill/>
          </a:ln>
        </p:spPr>
        <p:txBody>
          <a:bodyPr anchor="ctr">
            <a:normAutofit/>
          </a:bodyPr>
          <a:lstStyle>
            <a:lvl1pPr algn="l">
              <a:lnSpc>
                <a:spcPts val="4300"/>
              </a:lnSpc>
              <a:defRPr sz="4000" spc="0">
                <a:ln>
                  <a:noFill/>
                </a:ln>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540081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4665946"/>
            <a:ext cx="9144000" cy="48138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635680" y="1328483"/>
            <a:ext cx="7886700" cy="340292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205404" y="4795463"/>
            <a:ext cx="925830" cy="274637"/>
          </a:xfrm>
          <a:prstGeom prst="rect">
            <a:avLst/>
          </a:prstGeom>
        </p:spPr>
        <p:txBody>
          <a:bodyPr vert="horz" lIns="91440" tIns="45720" rIns="91440" bIns="45720" rtlCol="0" anchor="ctr"/>
          <a:lstStyle>
            <a:lvl1pPr algn="l">
              <a:defRPr sz="1000">
                <a:solidFill>
                  <a:srgbClr val="452663"/>
                </a:solidFill>
                <a:latin typeface="Arial" charset="0"/>
                <a:ea typeface="Arial" charset="0"/>
                <a:cs typeface="Arial" charset="0"/>
              </a:defRPr>
            </a:lvl1pPr>
          </a:lstStyle>
          <a:p>
            <a:fld id="{DA05D499-8038-C642-91E0-FF7B8677CF19}" type="slidenum">
              <a:rPr lang="en-US" smtClean="0"/>
              <a:pPr/>
              <a:t>‹#›</a:t>
            </a:fld>
            <a:endParaRPr lang="en-US" dirty="0"/>
          </a:p>
        </p:txBody>
      </p:sp>
      <p:sp>
        <p:nvSpPr>
          <p:cNvPr id="13" name="TextBox 12"/>
          <p:cNvSpPr txBox="1"/>
          <p:nvPr userDrawn="1"/>
        </p:nvSpPr>
        <p:spPr>
          <a:xfrm>
            <a:off x="541515" y="4847807"/>
            <a:ext cx="2525440" cy="184666"/>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600" b="0" i="0" dirty="0">
                <a:solidFill>
                  <a:srgbClr val="452663"/>
                </a:solidFill>
                <a:latin typeface="Arial" charset="0"/>
                <a:ea typeface="Arial" charset="0"/>
                <a:cs typeface="Arial" charset="0"/>
              </a:rPr>
              <a:t>© 2024 American Medical Association. All rights reserved.</a:t>
            </a:r>
          </a:p>
        </p:txBody>
      </p:sp>
      <p:sp>
        <p:nvSpPr>
          <p:cNvPr id="4" name="Title Placeholder 3">
            <a:extLst>
              <a:ext uri="{FF2B5EF4-FFF2-40B4-BE49-F238E27FC236}">
                <a16:creationId xmlns:a16="http://schemas.microsoft.com/office/drawing/2014/main" id="{D182E4D1-4366-7B4B-ACD5-F58B2257D18B}"/>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pic>
        <p:nvPicPr>
          <p:cNvPr id="8" name="Picture 7">
            <a:extLst>
              <a:ext uri="{FF2B5EF4-FFF2-40B4-BE49-F238E27FC236}">
                <a16:creationId xmlns:a16="http://schemas.microsoft.com/office/drawing/2014/main" id="{52118F65-B733-9D4F-B495-A380F759DDAF}"/>
              </a:ext>
            </a:extLst>
          </p:cNvPr>
          <p:cNvPicPr>
            <a:picLocks noChangeAspect="1"/>
          </p:cNvPicPr>
          <p:nvPr userDrawn="1"/>
        </p:nvPicPr>
        <p:blipFill>
          <a:blip r:embed="rId14"/>
          <a:stretch>
            <a:fillRect/>
          </a:stretch>
        </p:blipFill>
        <p:spPr>
          <a:xfrm>
            <a:off x="5550135" y="4785723"/>
            <a:ext cx="3378200" cy="279400"/>
          </a:xfrm>
          <a:prstGeom prst="rect">
            <a:avLst/>
          </a:prstGeom>
        </p:spPr>
      </p:pic>
    </p:spTree>
    <p:extLst>
      <p:ext uri="{BB962C8B-B14F-4D97-AF65-F5344CB8AC3E}">
        <p14:creationId xmlns:p14="http://schemas.microsoft.com/office/powerpoint/2010/main" val="559990143"/>
      </p:ext>
    </p:extLst>
  </p:cSld>
  <p:clrMap bg1="lt1" tx1="dk1" bg2="lt2" tx2="dk2" accent1="accent1" accent2="accent2" accent3="accent3" accent4="accent4" accent5="accent5" accent6="accent6" hlink="hlink" folHlink="folHlink"/>
  <p:sldLayoutIdLst>
    <p:sldLayoutId id="2147483742" r:id="rId1"/>
    <p:sldLayoutId id="2147483695" r:id="rId2"/>
    <p:sldLayoutId id="2147483697" r:id="rId3"/>
    <p:sldLayoutId id="2147483699" r:id="rId4"/>
    <p:sldLayoutId id="2147483775" r:id="rId5"/>
    <p:sldLayoutId id="2147483776" r:id="rId6"/>
    <p:sldLayoutId id="2147483777" r:id="rId7"/>
    <p:sldLayoutId id="2147483782" r:id="rId8"/>
    <p:sldLayoutId id="2147483779" r:id="rId9"/>
    <p:sldLayoutId id="2147483781" r:id="rId10"/>
    <p:sldLayoutId id="2147483783" r:id="rId11"/>
    <p:sldLayoutId id="2147483725" r:id="rId12"/>
  </p:sldLayoutIdLst>
  <p:hf hdr="0" ftr="0" dt="0"/>
  <p:txStyles>
    <p:titleStyle>
      <a:lvl1pPr algn="l" defTabSz="914400" rtl="0" eaLnBrk="1" latinLnBrk="0" hangingPunct="1">
        <a:lnSpc>
          <a:spcPct val="100000"/>
        </a:lnSpc>
        <a:spcBef>
          <a:spcPct val="0"/>
        </a:spcBef>
        <a:buNone/>
        <a:defRPr sz="2600" b="1" kern="1200">
          <a:solidFill>
            <a:srgbClr val="46166B"/>
          </a:solidFill>
          <a:latin typeface="Arial" panose="020B0604020202020204" pitchFamily="34" charset="0"/>
          <a:ea typeface="Arial" panose="020B0604020202020204" pitchFamily="34" charset="0"/>
          <a:cs typeface="Arial" panose="020B0604020202020204" pitchFamily="34" charset="0"/>
        </a:defRPr>
      </a:lvl1pPr>
    </p:titleStyle>
    <p:bodyStyle>
      <a:lvl1pPr marL="228600" indent="-228600" algn="l" defTabSz="914400" rtl="0" eaLnBrk="1" latinLnBrk="0" hangingPunct="1">
        <a:lnSpc>
          <a:spcPct val="100000"/>
        </a:lnSpc>
        <a:spcBef>
          <a:spcPts val="0"/>
        </a:spcBef>
        <a:spcAft>
          <a:spcPts val="600"/>
        </a:spcAft>
        <a:buFont typeface="Arial"/>
        <a:buChar char="•"/>
        <a:defRPr sz="1800" b="0" i="0" kern="1200">
          <a:solidFill>
            <a:srgbClr val="595959"/>
          </a:solidFill>
          <a:latin typeface="Arial" charset="0"/>
          <a:ea typeface="Arial" charset="0"/>
          <a:cs typeface="Arial" charset="0"/>
        </a:defRPr>
      </a:lvl1pPr>
      <a:lvl2pPr marL="685800" indent="-228600" algn="l" defTabSz="914400" rtl="0" eaLnBrk="1" latinLnBrk="0" hangingPunct="1">
        <a:lnSpc>
          <a:spcPct val="100000"/>
        </a:lnSpc>
        <a:spcBef>
          <a:spcPts val="0"/>
        </a:spcBef>
        <a:spcAft>
          <a:spcPts val="600"/>
        </a:spcAft>
        <a:buFont typeface="Arial"/>
        <a:buChar char="•"/>
        <a:defRPr sz="1600" b="0" i="0" kern="1200">
          <a:solidFill>
            <a:srgbClr val="595959"/>
          </a:solidFill>
          <a:latin typeface="Arial" charset="0"/>
          <a:ea typeface="Arial" charset="0"/>
          <a:cs typeface="Arial" charset="0"/>
        </a:defRPr>
      </a:lvl2pPr>
      <a:lvl3pPr marL="1143000" indent="-228600" algn="l" defTabSz="914400" rtl="0" eaLnBrk="1" latinLnBrk="0" hangingPunct="1">
        <a:lnSpc>
          <a:spcPct val="100000"/>
        </a:lnSpc>
        <a:spcBef>
          <a:spcPts val="0"/>
        </a:spcBef>
        <a:spcAft>
          <a:spcPts val="600"/>
        </a:spcAft>
        <a:buFont typeface="Arial"/>
        <a:buChar char="•"/>
        <a:defRPr sz="1400" b="0" i="0" kern="1200">
          <a:solidFill>
            <a:srgbClr val="595959"/>
          </a:solidFill>
          <a:latin typeface="Arial" charset="0"/>
          <a:ea typeface="Arial" charset="0"/>
          <a:cs typeface="Arial" charset="0"/>
        </a:defRPr>
      </a:lvl3pPr>
      <a:lvl4pPr marL="1600200" indent="-228600" algn="l" defTabSz="914400" rtl="0" eaLnBrk="1" latinLnBrk="0" hangingPunct="1">
        <a:lnSpc>
          <a:spcPct val="100000"/>
        </a:lnSpc>
        <a:spcBef>
          <a:spcPts val="0"/>
        </a:spcBef>
        <a:spcAft>
          <a:spcPts val="600"/>
        </a:spcAft>
        <a:buFont typeface="Arial"/>
        <a:buChar char="•"/>
        <a:defRPr sz="1200" b="0" i="0" kern="1200">
          <a:solidFill>
            <a:srgbClr val="595959"/>
          </a:solidFill>
          <a:latin typeface="Arial" charset="0"/>
          <a:ea typeface="Arial" charset="0"/>
          <a:cs typeface="Arial" charset="0"/>
        </a:defRPr>
      </a:lvl4pPr>
      <a:lvl5pPr marL="2057400" indent="-228600" algn="l" defTabSz="914400" rtl="0" eaLnBrk="1" latinLnBrk="0" hangingPunct="1">
        <a:lnSpc>
          <a:spcPct val="100000"/>
        </a:lnSpc>
        <a:spcBef>
          <a:spcPts val="0"/>
        </a:spcBef>
        <a:spcAft>
          <a:spcPts val="600"/>
        </a:spcAft>
        <a:buFont typeface="Arial"/>
        <a:buChar char="•"/>
        <a:defRPr sz="1000" b="0" i="0" kern="1200">
          <a:solidFill>
            <a:srgbClr val="595959"/>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8"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850797E3-EDD7-D54D-BFC0-A2E379D36CFD}"/>
              </a:ext>
            </a:extLst>
          </p:cNvPr>
          <p:cNvSpPr>
            <a:spLocks noGrp="1"/>
          </p:cNvSpPr>
          <p:nvPr>
            <p:ph type="subTitle" idx="1"/>
          </p:nvPr>
        </p:nvSpPr>
        <p:spPr/>
        <p:txBody>
          <a:bodyPr/>
          <a:lstStyle/>
          <a:p>
            <a:endParaRPr lang="en-US" dirty="0"/>
          </a:p>
          <a:p>
            <a:r>
              <a:rPr lang="en-US" dirty="0"/>
              <a:t>ASMAC Fall Conference 2024</a:t>
            </a:r>
          </a:p>
        </p:txBody>
      </p:sp>
      <p:sp>
        <p:nvSpPr>
          <p:cNvPr id="3" name="Title 2">
            <a:extLst>
              <a:ext uri="{FF2B5EF4-FFF2-40B4-BE49-F238E27FC236}">
                <a16:creationId xmlns:a16="http://schemas.microsoft.com/office/drawing/2014/main" id="{A2467137-5376-C944-94D8-933149761C08}"/>
              </a:ext>
            </a:extLst>
          </p:cNvPr>
          <p:cNvSpPr>
            <a:spLocks noGrp="1"/>
          </p:cNvSpPr>
          <p:nvPr>
            <p:ph type="title"/>
          </p:nvPr>
        </p:nvSpPr>
        <p:spPr/>
        <p:txBody>
          <a:bodyPr>
            <a:normAutofit fontScale="90000"/>
          </a:bodyPr>
          <a:lstStyle/>
          <a:p>
            <a:r>
              <a:rPr lang="en-US" dirty="0"/>
              <a:t>No Deference?</a:t>
            </a:r>
            <a:br>
              <a:rPr lang="en-US" dirty="0"/>
            </a:br>
            <a:br>
              <a:rPr lang="en-US" dirty="0"/>
            </a:br>
            <a:r>
              <a:rPr lang="en-US" dirty="0"/>
              <a:t>Health Care Regulation and the </a:t>
            </a:r>
            <a:br>
              <a:rPr lang="en-US" dirty="0"/>
            </a:br>
            <a:r>
              <a:rPr lang="en-US" dirty="0"/>
              <a:t>Demise of Chevron</a:t>
            </a:r>
          </a:p>
        </p:txBody>
      </p:sp>
      <p:sp>
        <p:nvSpPr>
          <p:cNvPr id="2" name="Slide Number Placeholder 1">
            <a:extLst>
              <a:ext uri="{FF2B5EF4-FFF2-40B4-BE49-F238E27FC236}">
                <a16:creationId xmlns:a16="http://schemas.microsoft.com/office/drawing/2014/main" id="{C571769A-9C4B-7F44-B555-3022F21C9968}"/>
              </a:ext>
            </a:extLst>
          </p:cNvPr>
          <p:cNvSpPr>
            <a:spLocks noGrp="1"/>
          </p:cNvSpPr>
          <p:nvPr>
            <p:ph type="sldNum" sz="quarter" idx="4294967295"/>
          </p:nvPr>
        </p:nvSpPr>
        <p:spPr>
          <a:xfrm>
            <a:off x="0" y="4795838"/>
            <a:ext cx="925513" cy="274637"/>
          </a:xfrm>
        </p:spPr>
        <p:txBody>
          <a:bodyPr/>
          <a:lstStyle/>
          <a:p>
            <a:fld id="{DA05D499-8038-C642-91E0-FF7B8677CF19}" type="slidenum">
              <a:rPr lang="en-US" smtClean="0"/>
              <a:pPr/>
              <a:t>1</a:t>
            </a:fld>
            <a:endParaRPr lang="en-US" dirty="0"/>
          </a:p>
        </p:txBody>
      </p:sp>
    </p:spTree>
    <p:extLst>
      <p:ext uri="{BB962C8B-B14F-4D97-AF65-F5344CB8AC3E}">
        <p14:creationId xmlns:p14="http://schemas.microsoft.com/office/powerpoint/2010/main" val="1446612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170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AA30B7-9791-F149-A4BD-1EFC56C458C5}"/>
              </a:ext>
            </a:extLst>
          </p:cNvPr>
          <p:cNvSpPr>
            <a:spLocks noGrp="1"/>
          </p:cNvSpPr>
          <p:nvPr>
            <p:ph type="sldNum" sz="quarter" idx="10"/>
          </p:nvPr>
        </p:nvSpPr>
        <p:spPr/>
        <p:txBody>
          <a:bodyPr/>
          <a:lstStyle/>
          <a:p>
            <a:fld id="{DA05D499-8038-C642-91E0-FF7B8677CF19}" type="slidenum">
              <a:rPr lang="en-US" smtClean="0"/>
              <a:pPr/>
              <a:t>2</a:t>
            </a:fld>
            <a:endParaRPr lang="en-US" dirty="0"/>
          </a:p>
        </p:txBody>
      </p:sp>
      <p:sp>
        <p:nvSpPr>
          <p:cNvPr id="3" name="Title 2">
            <a:extLst>
              <a:ext uri="{FF2B5EF4-FFF2-40B4-BE49-F238E27FC236}">
                <a16:creationId xmlns:a16="http://schemas.microsoft.com/office/drawing/2014/main" id="{39716001-1409-5042-948A-EE380D3F8681}"/>
              </a:ext>
            </a:extLst>
          </p:cNvPr>
          <p:cNvSpPr>
            <a:spLocks noGrp="1"/>
          </p:cNvSpPr>
          <p:nvPr>
            <p:ph type="title"/>
          </p:nvPr>
        </p:nvSpPr>
        <p:spPr/>
        <p:txBody>
          <a:bodyPr/>
          <a:lstStyle/>
          <a:p>
            <a:pPr algn="ctr"/>
            <a:r>
              <a:rPr lang="en-US" dirty="0"/>
              <a:t>What’s next?  </a:t>
            </a:r>
          </a:p>
        </p:txBody>
      </p:sp>
      <p:pic>
        <p:nvPicPr>
          <p:cNvPr id="5" name="Content Placeholder 4">
            <a:extLst>
              <a:ext uri="{FF2B5EF4-FFF2-40B4-BE49-F238E27FC236}">
                <a16:creationId xmlns:a16="http://schemas.microsoft.com/office/drawing/2014/main" id="{DCC86A93-212B-DCA5-BD49-52121BED6220}"/>
              </a:ext>
            </a:extLst>
          </p:cNvPr>
          <p:cNvPicPr>
            <a:picLocks noGrp="1" noChangeAspect="1"/>
          </p:cNvPicPr>
          <p:nvPr>
            <p:ph idx="1"/>
          </p:nvPr>
        </p:nvPicPr>
        <p:blipFill>
          <a:blip r:embed="rId2"/>
          <a:stretch>
            <a:fillRect/>
          </a:stretch>
        </p:blipFill>
        <p:spPr>
          <a:xfrm>
            <a:off x="2392136" y="427475"/>
            <a:ext cx="4816929" cy="3821469"/>
          </a:xfrm>
          <a:prstGeom prst="rect">
            <a:avLst/>
          </a:prstGeom>
        </p:spPr>
      </p:pic>
    </p:spTree>
    <p:extLst>
      <p:ext uri="{BB962C8B-B14F-4D97-AF65-F5344CB8AC3E}">
        <p14:creationId xmlns:p14="http://schemas.microsoft.com/office/powerpoint/2010/main" val="3155929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51CFA-9705-9442-9472-13F6F32BAF18}"/>
              </a:ext>
            </a:extLst>
          </p:cNvPr>
          <p:cNvSpPr>
            <a:spLocks noGrp="1"/>
          </p:cNvSpPr>
          <p:nvPr>
            <p:ph type="title"/>
          </p:nvPr>
        </p:nvSpPr>
        <p:spPr>
          <a:xfrm>
            <a:off x="269420" y="236763"/>
            <a:ext cx="7315201" cy="3331030"/>
          </a:xfrm>
        </p:spPr>
        <p:txBody>
          <a:bodyPr>
            <a:normAutofit/>
          </a:bodyPr>
          <a:lstStyle/>
          <a:p>
            <a:r>
              <a:rPr lang="en-US" dirty="0"/>
              <a:t>But is the sky really falling?</a:t>
            </a:r>
            <a:br>
              <a:rPr lang="en-US" dirty="0"/>
            </a:br>
            <a:br>
              <a:rPr lang="en-US" dirty="0"/>
            </a:br>
            <a:r>
              <a:rPr lang="en-US" sz="3200" dirty="0"/>
              <a:t>It isn’t clear…but what is clear is increased uncertainty and </a:t>
            </a:r>
            <a:br>
              <a:rPr lang="en-US" sz="3200" dirty="0"/>
            </a:br>
            <a:r>
              <a:rPr lang="en-US" sz="3200" dirty="0"/>
              <a:t>more litigation opportunities</a:t>
            </a:r>
          </a:p>
        </p:txBody>
      </p:sp>
    </p:spTree>
    <p:extLst>
      <p:ext uri="{BB962C8B-B14F-4D97-AF65-F5344CB8AC3E}">
        <p14:creationId xmlns:p14="http://schemas.microsoft.com/office/powerpoint/2010/main" val="1918640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5AF2F-C977-05D8-6D27-56E3D7C731AC}"/>
              </a:ext>
            </a:extLst>
          </p:cNvPr>
          <p:cNvSpPr>
            <a:spLocks noGrp="1"/>
          </p:cNvSpPr>
          <p:nvPr>
            <p:ph type="title"/>
          </p:nvPr>
        </p:nvSpPr>
        <p:spPr/>
        <p:txBody>
          <a:bodyPr>
            <a:noAutofit/>
          </a:bodyPr>
          <a:lstStyle/>
          <a:p>
            <a:r>
              <a:rPr lang="en-US" sz="2800" dirty="0" err="1"/>
              <a:t>Loper</a:t>
            </a:r>
            <a:r>
              <a:rPr lang="en-US" sz="2800" dirty="0"/>
              <a:t>, Corner Post, </a:t>
            </a:r>
            <a:r>
              <a:rPr lang="en-US" sz="2800" dirty="0" err="1"/>
              <a:t>Jarkesy</a:t>
            </a:r>
            <a:r>
              <a:rPr lang="en-US" sz="2800" dirty="0"/>
              <a:t>,</a:t>
            </a:r>
            <a:br>
              <a:rPr lang="en-US" sz="2800" dirty="0"/>
            </a:br>
            <a:r>
              <a:rPr lang="en-US" sz="2800" dirty="0"/>
              <a:t>and West VA v EPA (2022) decisions collectively have changed the balance of power away from agencies</a:t>
            </a:r>
            <a:br>
              <a:rPr lang="en-US" sz="2800" dirty="0"/>
            </a:br>
            <a:endParaRPr lang="en-US" sz="2800" dirty="0"/>
          </a:p>
        </p:txBody>
      </p:sp>
    </p:spTree>
    <p:extLst>
      <p:ext uri="{BB962C8B-B14F-4D97-AF65-F5344CB8AC3E}">
        <p14:creationId xmlns:p14="http://schemas.microsoft.com/office/powerpoint/2010/main" val="95527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BF24D9-4CE3-1AAF-B977-0C5457B74747}"/>
              </a:ext>
            </a:extLst>
          </p:cNvPr>
          <p:cNvSpPr>
            <a:spLocks noGrp="1"/>
          </p:cNvSpPr>
          <p:nvPr>
            <p:ph sz="half" idx="1"/>
          </p:nvPr>
        </p:nvSpPr>
        <p:spPr>
          <a:xfrm>
            <a:off x="2392136" y="1516524"/>
            <a:ext cx="3867150" cy="3352338"/>
          </a:xfrm>
        </p:spPr>
        <p:txBody>
          <a:bodyPr>
            <a:normAutofit/>
          </a:bodyPr>
          <a:lstStyle/>
          <a:p>
            <a:pPr marL="0" indent="0">
              <a:buNone/>
            </a:pPr>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2B3EEFB-C475-481B-076C-8121D20948F2}"/>
              </a:ext>
            </a:extLst>
          </p:cNvPr>
          <p:cNvSpPr>
            <a:spLocks noGrp="1"/>
          </p:cNvSpPr>
          <p:nvPr>
            <p:ph type="sldNum" sz="quarter" idx="10"/>
          </p:nvPr>
        </p:nvSpPr>
        <p:spPr>
          <a:xfrm>
            <a:off x="205404" y="4795463"/>
            <a:ext cx="925830" cy="274637"/>
          </a:xfrm>
        </p:spPr>
        <p:txBody>
          <a:bodyPr anchor="ctr">
            <a:normAutofit/>
          </a:bodyPr>
          <a:lstStyle/>
          <a:p>
            <a:pPr>
              <a:spcAft>
                <a:spcPts val="600"/>
              </a:spcAft>
            </a:pPr>
            <a:fld id="{DA05D499-8038-C642-91E0-FF7B8677CF19}" type="slidenum">
              <a:rPr lang="en-US" smtClean="0"/>
              <a:pPr>
                <a:spcAft>
                  <a:spcPts val="600"/>
                </a:spcAft>
              </a:pPr>
              <a:t>5</a:t>
            </a:fld>
            <a:endParaRPr lang="en-US"/>
          </a:p>
        </p:txBody>
      </p:sp>
      <p:sp>
        <p:nvSpPr>
          <p:cNvPr id="5" name="Title 4">
            <a:extLst>
              <a:ext uri="{FF2B5EF4-FFF2-40B4-BE49-F238E27FC236}">
                <a16:creationId xmlns:a16="http://schemas.microsoft.com/office/drawing/2014/main" id="{8804CC91-A2B3-B15E-D516-C5C9AC07D27C}"/>
              </a:ext>
            </a:extLst>
          </p:cNvPr>
          <p:cNvSpPr>
            <a:spLocks noGrp="1"/>
          </p:cNvSpPr>
          <p:nvPr>
            <p:ph type="title"/>
          </p:nvPr>
        </p:nvSpPr>
        <p:spPr>
          <a:xfrm>
            <a:off x="628650" y="274638"/>
            <a:ext cx="7886700" cy="993775"/>
          </a:xfrm>
        </p:spPr>
        <p:txBody>
          <a:bodyPr anchor="ctr">
            <a:normAutofit/>
          </a:bodyPr>
          <a:lstStyle/>
          <a:p>
            <a:pPr algn="ctr"/>
            <a:r>
              <a:rPr lang="en-US" sz="2400" dirty="0"/>
              <a:t>New Opportunities and Avenues</a:t>
            </a:r>
            <a:br>
              <a:rPr lang="en-US" sz="2400" dirty="0"/>
            </a:br>
            <a:r>
              <a:rPr lang="en-US" sz="2400" dirty="0"/>
              <a:t>for Advocacy Efforts</a:t>
            </a:r>
          </a:p>
        </p:txBody>
      </p:sp>
      <p:graphicFrame>
        <p:nvGraphicFramePr>
          <p:cNvPr id="7" name="Content Placeholder 1">
            <a:extLst>
              <a:ext uri="{FF2B5EF4-FFF2-40B4-BE49-F238E27FC236}">
                <a16:creationId xmlns:a16="http://schemas.microsoft.com/office/drawing/2014/main" id="{5BB7F308-ED51-E46F-74C0-0F111B03CEE9}"/>
              </a:ext>
            </a:extLst>
          </p:cNvPr>
          <p:cNvGraphicFramePr>
            <a:graphicFrameLocks noGrp="1"/>
          </p:cNvGraphicFramePr>
          <p:nvPr>
            <p:ph sz="half" idx="2"/>
            <p:extLst>
              <p:ext uri="{D42A27DB-BD31-4B8C-83A1-F6EECF244321}">
                <p14:modId xmlns:p14="http://schemas.microsoft.com/office/powerpoint/2010/main" val="3998024406"/>
              </p:ext>
            </p:extLst>
          </p:nvPr>
        </p:nvGraphicFramePr>
        <p:xfrm>
          <a:off x="1749879" y="1324818"/>
          <a:ext cx="3867150" cy="3352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4714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4AA979-1405-3D5D-57A4-09B25F756C12}"/>
              </a:ext>
            </a:extLst>
          </p:cNvPr>
          <p:cNvSpPr>
            <a:spLocks noGrp="1"/>
          </p:cNvSpPr>
          <p:nvPr>
            <p:ph type="sldNum" sz="quarter" idx="10"/>
          </p:nvPr>
        </p:nvSpPr>
        <p:spPr/>
        <p:txBody>
          <a:bodyPr/>
          <a:lstStyle/>
          <a:p>
            <a:fld id="{DA05D499-8038-C642-91E0-FF7B8677CF19}" type="slidenum">
              <a:rPr lang="en-US" smtClean="0"/>
              <a:pPr/>
              <a:t>6</a:t>
            </a:fld>
            <a:endParaRPr lang="en-US" dirty="0"/>
          </a:p>
        </p:txBody>
      </p:sp>
      <p:sp>
        <p:nvSpPr>
          <p:cNvPr id="6" name="Title 5">
            <a:extLst>
              <a:ext uri="{FF2B5EF4-FFF2-40B4-BE49-F238E27FC236}">
                <a16:creationId xmlns:a16="http://schemas.microsoft.com/office/drawing/2014/main" id="{021689FE-56C1-AF99-21D8-D82831962A9D}"/>
              </a:ext>
            </a:extLst>
          </p:cNvPr>
          <p:cNvSpPr>
            <a:spLocks noGrp="1"/>
          </p:cNvSpPr>
          <p:nvPr>
            <p:ph type="title"/>
          </p:nvPr>
        </p:nvSpPr>
        <p:spPr/>
        <p:txBody>
          <a:bodyPr/>
          <a:lstStyle/>
          <a:p>
            <a:pPr algn="ctr"/>
            <a:r>
              <a:rPr lang="en-US" dirty="0">
                <a:solidFill>
                  <a:srgbClr val="7030A0"/>
                </a:solidFill>
              </a:rPr>
              <a:t>Working with Congress</a:t>
            </a:r>
          </a:p>
        </p:txBody>
      </p:sp>
      <p:sp>
        <p:nvSpPr>
          <p:cNvPr id="7" name="Content Placeholder 6">
            <a:extLst>
              <a:ext uri="{FF2B5EF4-FFF2-40B4-BE49-F238E27FC236}">
                <a16:creationId xmlns:a16="http://schemas.microsoft.com/office/drawing/2014/main" id="{F46A47C5-0597-F5DB-92A4-5864147326B5}"/>
              </a:ext>
            </a:extLst>
          </p:cNvPr>
          <p:cNvSpPr>
            <a:spLocks noGrp="1"/>
          </p:cNvSpPr>
          <p:nvPr>
            <p:ph idx="1"/>
          </p:nvPr>
        </p:nvSpPr>
        <p:spPr/>
        <p:txBody>
          <a:bodyPr>
            <a:normAutofit fontScale="92500"/>
          </a:bodyPr>
          <a:lstStyle/>
          <a:p>
            <a:pPr marL="0" indent="0">
              <a:buNone/>
            </a:pPr>
            <a:r>
              <a:rPr lang="en-US" sz="2400" dirty="0">
                <a:solidFill>
                  <a:schemeClr val="tx2"/>
                </a:solidFill>
              </a:rPr>
              <a:t>Courts will now decide whether Congress has explicitly delegated discretionary regulatory authority to an agency.  Rules lacking clear direction from Congress may be more ripe for challenges. Legislative text must be more precise.</a:t>
            </a:r>
            <a:br>
              <a:rPr lang="en-US" sz="2400" dirty="0">
                <a:solidFill>
                  <a:srgbClr val="7030A0"/>
                </a:solidFill>
              </a:rPr>
            </a:br>
            <a:endParaRPr lang="en-US" sz="2400" dirty="0">
              <a:solidFill>
                <a:srgbClr val="7030A0"/>
              </a:solidFill>
            </a:endParaRPr>
          </a:p>
          <a:p>
            <a:r>
              <a:rPr lang="en-US" sz="2400" b="1" dirty="0">
                <a:solidFill>
                  <a:srgbClr val="7030A0"/>
                </a:solidFill>
              </a:rPr>
              <a:t>Opportunity: </a:t>
            </a:r>
            <a:r>
              <a:rPr lang="en-US" sz="2400" dirty="0">
                <a:solidFill>
                  <a:schemeClr val="tx2"/>
                </a:solidFill>
              </a:rPr>
              <a:t>Increased advocacy on favorable language </a:t>
            </a:r>
            <a:br>
              <a:rPr lang="en-US" sz="1800" dirty="0"/>
            </a:br>
            <a:endParaRPr lang="en-US" sz="1800" dirty="0"/>
          </a:p>
          <a:p>
            <a:r>
              <a:rPr lang="en-US" sz="2400" b="1" dirty="0">
                <a:solidFill>
                  <a:srgbClr val="7030A0"/>
                </a:solidFill>
              </a:rPr>
              <a:t>Downside:</a:t>
            </a:r>
            <a:r>
              <a:rPr lang="en-US" dirty="0"/>
              <a:t> </a:t>
            </a:r>
            <a:r>
              <a:rPr lang="en-US" sz="2400" dirty="0">
                <a:solidFill>
                  <a:schemeClr val="tx2"/>
                </a:solidFill>
              </a:rPr>
              <a:t>Development of legislation and negotiations on final language may be more complex, take more time, fail</a:t>
            </a:r>
          </a:p>
        </p:txBody>
      </p:sp>
    </p:spTree>
    <p:extLst>
      <p:ext uri="{BB962C8B-B14F-4D97-AF65-F5344CB8AC3E}">
        <p14:creationId xmlns:p14="http://schemas.microsoft.com/office/powerpoint/2010/main" val="409414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9FE719-6C1E-FAA4-AC60-37B131ECB747}"/>
              </a:ext>
            </a:extLst>
          </p:cNvPr>
          <p:cNvSpPr>
            <a:spLocks noGrp="1"/>
          </p:cNvSpPr>
          <p:nvPr>
            <p:ph type="sldNum" sz="quarter" idx="10"/>
          </p:nvPr>
        </p:nvSpPr>
        <p:spPr/>
        <p:txBody>
          <a:bodyPr/>
          <a:lstStyle/>
          <a:p>
            <a:fld id="{DA05D499-8038-C642-91E0-FF7B8677CF19}" type="slidenum">
              <a:rPr lang="en-US" smtClean="0"/>
              <a:pPr/>
              <a:t>7</a:t>
            </a:fld>
            <a:endParaRPr lang="en-US" dirty="0"/>
          </a:p>
        </p:txBody>
      </p:sp>
      <p:sp>
        <p:nvSpPr>
          <p:cNvPr id="3" name="Title 2">
            <a:extLst>
              <a:ext uri="{FF2B5EF4-FFF2-40B4-BE49-F238E27FC236}">
                <a16:creationId xmlns:a16="http://schemas.microsoft.com/office/drawing/2014/main" id="{DB27CFDA-F64D-8ECB-0A52-189895B2A1FD}"/>
              </a:ext>
            </a:extLst>
          </p:cNvPr>
          <p:cNvSpPr>
            <a:spLocks noGrp="1"/>
          </p:cNvSpPr>
          <p:nvPr>
            <p:ph type="title"/>
          </p:nvPr>
        </p:nvSpPr>
        <p:spPr/>
        <p:txBody>
          <a:bodyPr/>
          <a:lstStyle/>
          <a:p>
            <a:pPr algn="ctr"/>
            <a:r>
              <a:rPr lang="en-US" dirty="0"/>
              <a:t>Working with Agencies</a:t>
            </a:r>
          </a:p>
        </p:txBody>
      </p:sp>
      <p:sp>
        <p:nvSpPr>
          <p:cNvPr id="4" name="Content Placeholder 3">
            <a:extLst>
              <a:ext uri="{FF2B5EF4-FFF2-40B4-BE49-F238E27FC236}">
                <a16:creationId xmlns:a16="http://schemas.microsoft.com/office/drawing/2014/main" id="{0110001A-FF54-FA00-CBCB-690A03FF879E}"/>
              </a:ext>
            </a:extLst>
          </p:cNvPr>
          <p:cNvSpPr>
            <a:spLocks noGrp="1"/>
          </p:cNvSpPr>
          <p:nvPr>
            <p:ph idx="1"/>
          </p:nvPr>
        </p:nvSpPr>
        <p:spPr/>
        <p:txBody>
          <a:bodyPr>
            <a:normAutofit lnSpcReduction="10000"/>
          </a:bodyPr>
          <a:lstStyle/>
          <a:p>
            <a:r>
              <a:rPr lang="en-US" sz="2000" dirty="0">
                <a:solidFill>
                  <a:schemeClr val="tx2"/>
                </a:solidFill>
              </a:rPr>
              <a:t>Agencies will need to be more deliberate in writing regulations and implementing programs that will stand up against challenge</a:t>
            </a:r>
          </a:p>
          <a:p>
            <a:endParaRPr lang="en-US" sz="2000" dirty="0">
              <a:solidFill>
                <a:schemeClr val="tx2"/>
              </a:solidFill>
            </a:endParaRPr>
          </a:p>
          <a:p>
            <a:r>
              <a:rPr lang="en-US" sz="2000" dirty="0">
                <a:solidFill>
                  <a:schemeClr val="tx2"/>
                </a:solidFill>
              </a:rPr>
              <a:t>There is a significant opportunity for attorneys for physicians, healthcare entities, medical societies to assist agencies through various interactions and submission of comments on new proposals to build a thorough record before the agency</a:t>
            </a:r>
          </a:p>
          <a:p>
            <a:endParaRPr lang="en-US" sz="2000" dirty="0">
              <a:solidFill>
                <a:schemeClr val="tx2"/>
              </a:solidFill>
            </a:endParaRPr>
          </a:p>
          <a:p>
            <a:r>
              <a:rPr lang="en-US" sz="2000" dirty="0">
                <a:solidFill>
                  <a:schemeClr val="tx2"/>
                </a:solidFill>
              </a:rPr>
              <a:t>This will also require a review of existing problematic regulations and guidance to build a case for potential legal challenges </a:t>
            </a:r>
          </a:p>
        </p:txBody>
      </p:sp>
    </p:spTree>
    <p:extLst>
      <p:ext uri="{BB962C8B-B14F-4D97-AF65-F5344CB8AC3E}">
        <p14:creationId xmlns:p14="http://schemas.microsoft.com/office/powerpoint/2010/main" val="4197183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1373D0-E5CC-E7C3-BD8A-1121C77F7951}"/>
              </a:ext>
            </a:extLst>
          </p:cNvPr>
          <p:cNvSpPr>
            <a:spLocks noGrp="1"/>
          </p:cNvSpPr>
          <p:nvPr>
            <p:ph type="sldNum" sz="quarter" idx="10"/>
          </p:nvPr>
        </p:nvSpPr>
        <p:spPr/>
        <p:txBody>
          <a:bodyPr/>
          <a:lstStyle/>
          <a:p>
            <a:fld id="{DA05D499-8038-C642-91E0-FF7B8677CF19}" type="slidenum">
              <a:rPr lang="en-US" smtClean="0"/>
              <a:pPr/>
              <a:t>8</a:t>
            </a:fld>
            <a:endParaRPr lang="en-US" dirty="0"/>
          </a:p>
        </p:txBody>
      </p:sp>
      <p:sp>
        <p:nvSpPr>
          <p:cNvPr id="3" name="Title 2">
            <a:extLst>
              <a:ext uri="{FF2B5EF4-FFF2-40B4-BE49-F238E27FC236}">
                <a16:creationId xmlns:a16="http://schemas.microsoft.com/office/drawing/2014/main" id="{D28E5D4A-25A8-5C36-1FFC-DF11CD6B8E72}"/>
              </a:ext>
            </a:extLst>
          </p:cNvPr>
          <p:cNvSpPr>
            <a:spLocks noGrp="1"/>
          </p:cNvSpPr>
          <p:nvPr>
            <p:ph type="title"/>
          </p:nvPr>
        </p:nvSpPr>
        <p:spPr/>
        <p:txBody>
          <a:bodyPr/>
          <a:lstStyle/>
          <a:p>
            <a:pPr algn="ctr"/>
            <a:r>
              <a:rPr lang="en-US" dirty="0"/>
              <a:t>Advocacy in the Courts </a:t>
            </a:r>
          </a:p>
        </p:txBody>
      </p:sp>
      <p:sp>
        <p:nvSpPr>
          <p:cNvPr id="4" name="Content Placeholder 3">
            <a:extLst>
              <a:ext uri="{FF2B5EF4-FFF2-40B4-BE49-F238E27FC236}">
                <a16:creationId xmlns:a16="http://schemas.microsoft.com/office/drawing/2014/main" id="{A49127E8-2893-7E61-1593-7B839D04CB4D}"/>
              </a:ext>
            </a:extLst>
          </p:cNvPr>
          <p:cNvSpPr>
            <a:spLocks noGrp="1"/>
          </p:cNvSpPr>
          <p:nvPr>
            <p:ph idx="1"/>
          </p:nvPr>
        </p:nvSpPr>
        <p:spPr>
          <a:xfrm>
            <a:off x="635680" y="1151165"/>
            <a:ext cx="7886700" cy="3580240"/>
          </a:xfrm>
        </p:spPr>
        <p:txBody>
          <a:bodyPr>
            <a:normAutofit/>
          </a:bodyPr>
          <a:lstStyle/>
          <a:p>
            <a:r>
              <a:rPr lang="en-US" sz="2500" dirty="0">
                <a:solidFill>
                  <a:schemeClr val="tx2"/>
                </a:solidFill>
              </a:rPr>
              <a:t>Do agency rules or actions create adverse impact? Do rules, guidance, program implementation exceed statutory authority or intent? </a:t>
            </a:r>
          </a:p>
          <a:p>
            <a:endParaRPr lang="en-US" sz="2500" dirty="0"/>
          </a:p>
          <a:p>
            <a:r>
              <a:rPr lang="en-US" sz="2500" dirty="0">
                <a:solidFill>
                  <a:schemeClr val="tx2"/>
                </a:solidFill>
              </a:rPr>
              <a:t>Key questions to ask:</a:t>
            </a:r>
          </a:p>
          <a:p>
            <a:pPr lvl="1"/>
            <a:r>
              <a:rPr lang="en-US" sz="2300" dirty="0">
                <a:solidFill>
                  <a:schemeClr val="tx2"/>
                </a:solidFill>
              </a:rPr>
              <a:t>Is regulatory language consistent with statutory text?</a:t>
            </a:r>
          </a:p>
          <a:p>
            <a:pPr lvl="1"/>
            <a:r>
              <a:rPr lang="en-US" sz="2300" dirty="0">
                <a:solidFill>
                  <a:schemeClr val="tx2"/>
                </a:solidFill>
              </a:rPr>
              <a:t>Is the agency authorized to act?</a:t>
            </a:r>
          </a:p>
          <a:p>
            <a:pPr lvl="1"/>
            <a:r>
              <a:rPr lang="en-US" sz="2300" dirty="0">
                <a:solidFill>
                  <a:schemeClr val="tx2"/>
                </a:solidFill>
              </a:rPr>
              <a:t>Has the agency used reasoned decision-making?	</a:t>
            </a:r>
          </a:p>
          <a:p>
            <a:pPr lvl="1"/>
            <a:endParaRPr lang="en-US" dirty="0">
              <a:solidFill>
                <a:schemeClr val="tx2"/>
              </a:solidFill>
            </a:endParaRPr>
          </a:p>
          <a:p>
            <a:pPr lvl="1"/>
            <a:endParaRPr lang="en-US" dirty="0"/>
          </a:p>
          <a:p>
            <a:pPr lvl="1"/>
            <a:endParaRPr lang="en-US" dirty="0"/>
          </a:p>
        </p:txBody>
      </p:sp>
    </p:spTree>
    <p:extLst>
      <p:ext uri="{BB962C8B-B14F-4D97-AF65-F5344CB8AC3E}">
        <p14:creationId xmlns:p14="http://schemas.microsoft.com/office/powerpoint/2010/main" val="178727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49CDE6-9236-72D4-968E-F6F313171D25}"/>
              </a:ext>
            </a:extLst>
          </p:cNvPr>
          <p:cNvSpPr>
            <a:spLocks noGrp="1"/>
          </p:cNvSpPr>
          <p:nvPr>
            <p:ph type="sldNum" sz="quarter" idx="10"/>
          </p:nvPr>
        </p:nvSpPr>
        <p:spPr/>
        <p:txBody>
          <a:bodyPr/>
          <a:lstStyle/>
          <a:p>
            <a:fld id="{DA05D499-8038-C642-91E0-FF7B8677CF19}" type="slidenum">
              <a:rPr lang="en-US" smtClean="0"/>
              <a:pPr/>
              <a:t>9</a:t>
            </a:fld>
            <a:endParaRPr lang="en-US" dirty="0"/>
          </a:p>
        </p:txBody>
      </p:sp>
      <p:sp>
        <p:nvSpPr>
          <p:cNvPr id="3" name="Title 2">
            <a:extLst>
              <a:ext uri="{FF2B5EF4-FFF2-40B4-BE49-F238E27FC236}">
                <a16:creationId xmlns:a16="http://schemas.microsoft.com/office/drawing/2014/main" id="{FAFBE475-867D-B241-9091-A9DF4A31C104}"/>
              </a:ext>
            </a:extLst>
          </p:cNvPr>
          <p:cNvSpPr>
            <a:spLocks noGrp="1"/>
          </p:cNvSpPr>
          <p:nvPr>
            <p:ph type="title"/>
          </p:nvPr>
        </p:nvSpPr>
        <p:spPr/>
        <p:txBody>
          <a:bodyPr>
            <a:normAutofit/>
          </a:bodyPr>
          <a:lstStyle/>
          <a:p>
            <a:pPr algn="ctr"/>
            <a:r>
              <a:rPr lang="en-US" sz="2000" dirty="0"/>
              <a:t>Advocacy in the Courts</a:t>
            </a:r>
          </a:p>
        </p:txBody>
      </p:sp>
      <p:sp>
        <p:nvSpPr>
          <p:cNvPr id="4" name="Content Placeholder 3">
            <a:extLst>
              <a:ext uri="{FF2B5EF4-FFF2-40B4-BE49-F238E27FC236}">
                <a16:creationId xmlns:a16="http://schemas.microsoft.com/office/drawing/2014/main" id="{1DD9B822-4698-3A99-C35B-4679950B04F2}"/>
              </a:ext>
            </a:extLst>
          </p:cNvPr>
          <p:cNvSpPr>
            <a:spLocks noGrp="1"/>
          </p:cNvSpPr>
          <p:nvPr>
            <p:ph idx="1"/>
          </p:nvPr>
        </p:nvSpPr>
        <p:spPr>
          <a:xfrm>
            <a:off x="635680" y="1077687"/>
            <a:ext cx="7886700" cy="3653718"/>
          </a:xfrm>
        </p:spPr>
        <p:txBody>
          <a:bodyPr>
            <a:normAutofit fontScale="25000" lnSpcReduction="20000"/>
          </a:bodyPr>
          <a:lstStyle/>
          <a:p>
            <a:pPr marL="0" marR="0" lvl="0" indent="0" algn="ctr" defTabSz="914400" rtl="0" eaLnBrk="1" fontAlgn="auto" latinLnBrk="0" hangingPunct="1">
              <a:lnSpc>
                <a:spcPct val="100000"/>
              </a:lnSpc>
              <a:spcBef>
                <a:spcPts val="0"/>
              </a:spcBef>
              <a:spcAft>
                <a:spcPts val="600"/>
              </a:spcAft>
              <a:buClrTx/>
              <a:buSzTx/>
              <a:buNone/>
              <a:tabLst/>
              <a:defRPr/>
            </a:pPr>
            <a:endParaRPr kumimoji="0" lang="en-US" sz="4800" b="1" i="0" u="none" strike="noStrike" kern="1200" cap="none" spc="0" normalizeH="0" baseline="0" noProof="0" dirty="0">
              <a:ln>
                <a:noFill/>
              </a:ln>
              <a:solidFill>
                <a:schemeClr val="accent1"/>
              </a:solidFill>
              <a:effectLst/>
              <a:uLnTx/>
              <a:uFillTx/>
              <a:latin typeface="Arial" charset="0"/>
              <a:cs typeface="Arial" charset="0"/>
            </a:endParaRPr>
          </a:p>
          <a:p>
            <a:pPr marL="0" marR="0" lvl="0" indent="0" algn="ctr" defTabSz="914400" rtl="0" eaLnBrk="1" fontAlgn="auto" latinLnBrk="0" hangingPunct="1">
              <a:lnSpc>
                <a:spcPct val="100000"/>
              </a:lnSpc>
              <a:spcBef>
                <a:spcPts val="0"/>
              </a:spcBef>
              <a:spcAft>
                <a:spcPts val="600"/>
              </a:spcAft>
              <a:buClrTx/>
              <a:buSzTx/>
              <a:buNone/>
              <a:tabLst/>
              <a:defRPr/>
            </a:pPr>
            <a:r>
              <a:rPr kumimoji="0" lang="en-US" sz="5600" b="1" i="0" u="none" strike="noStrike" kern="1200" cap="none" spc="0" normalizeH="0" baseline="0" noProof="0" dirty="0">
                <a:ln>
                  <a:noFill/>
                </a:ln>
                <a:solidFill>
                  <a:schemeClr val="accent1"/>
                </a:solidFill>
                <a:effectLst/>
                <a:uLnTx/>
                <a:uFillTx/>
                <a:latin typeface="Arial" charset="0"/>
                <a:cs typeface="Arial" charset="0"/>
              </a:rPr>
              <a:t>Identify possible regulatory pain points and Strategize on where to bring challenges</a:t>
            </a:r>
            <a:endParaRPr kumimoji="0" lang="en-US" sz="5600" b="0" i="0" u="none" strike="noStrike" kern="1200" cap="none" spc="0" normalizeH="0" baseline="0" noProof="0" dirty="0">
              <a:ln>
                <a:noFill/>
              </a:ln>
              <a:solidFill>
                <a:srgbClr val="595959"/>
              </a:solidFill>
              <a:effectLst/>
              <a:uLnTx/>
              <a:uFillTx/>
              <a:latin typeface="Arial" charset="0"/>
              <a:cs typeface="Arial" charset="0"/>
            </a:endParaRPr>
          </a:p>
          <a:p>
            <a:pPr>
              <a:defRPr/>
            </a:pPr>
            <a:endParaRPr kumimoji="0" lang="en-US" sz="4800" b="0" i="0" u="none" strike="noStrike" kern="1200" cap="none" spc="0" normalizeH="0" baseline="0" noProof="0" dirty="0">
              <a:ln>
                <a:noFill/>
              </a:ln>
              <a:solidFill>
                <a:schemeClr val="tx2"/>
              </a:solidFill>
              <a:effectLst/>
              <a:uLnTx/>
              <a:uFillTx/>
              <a:latin typeface="Arial" charset="0"/>
              <a:cs typeface="Arial" charset="0"/>
            </a:endParaRPr>
          </a:p>
          <a:p>
            <a:pPr>
              <a:defRPr/>
            </a:pPr>
            <a:endParaRPr kumimoji="0" lang="en-US" sz="2900" b="0" i="0" u="none" strike="noStrike" kern="1200" cap="none" spc="0" normalizeH="0" baseline="0" noProof="0" dirty="0">
              <a:ln>
                <a:noFill/>
              </a:ln>
              <a:solidFill>
                <a:schemeClr val="tx2"/>
              </a:solidFill>
              <a:effectLst/>
              <a:uLnTx/>
              <a:uFillTx/>
              <a:latin typeface="Arial" charset="0"/>
              <a:cs typeface="Arial" charset="0"/>
            </a:endParaRP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Medicare: MIPS Quality Measures, MIPS Total Per Capita Cost Measure, other physician fee schedule issues</a:t>
            </a:r>
          </a:p>
          <a:p>
            <a:pPr marL="1143000" marR="0" lvl="2" indent="-228600" algn="l" defTabSz="914400" rtl="0" eaLnBrk="1" fontAlgn="auto" latinLnBrk="0" hangingPunct="1">
              <a:lnSpc>
                <a:spcPct val="100000"/>
              </a:lnSpc>
              <a:spcBef>
                <a:spcPts val="0"/>
              </a:spcBef>
              <a:spcAft>
                <a:spcPts val="600"/>
              </a:spcAft>
              <a:buClrTx/>
              <a:buSzTx/>
              <a:buFont typeface="Arial"/>
              <a:buChar char="•"/>
              <a:tabLst/>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Note that many of the PFS and MIPS policies are precluded by statute from judicial review; is there any wiggle room? </a:t>
            </a: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Medicare DSH</a:t>
            </a: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Stark Self-Referral Law and Anti-Kickback Statute</a:t>
            </a: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Physician-Owned Hospitals</a:t>
            </a: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FDA Regulation of Laboratory-Developed Tests</a:t>
            </a: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Mental Health Parity</a:t>
            </a:r>
          </a:p>
          <a:p>
            <a:pPr>
              <a:defRPr/>
            </a:pPr>
            <a:r>
              <a:rPr kumimoji="0" lang="en-US" sz="4800" b="0" i="0" u="none" strike="noStrike" kern="1200" cap="none" spc="0" normalizeH="0" baseline="0" noProof="0" dirty="0">
                <a:ln>
                  <a:noFill/>
                </a:ln>
                <a:solidFill>
                  <a:schemeClr val="tx2"/>
                </a:solidFill>
                <a:effectLst/>
                <a:uLnTx/>
                <a:uFillTx/>
                <a:latin typeface="Arial" charset="0"/>
                <a:cs typeface="Arial" charset="0"/>
              </a:rPr>
              <a:t>No Surprises Act</a:t>
            </a:r>
          </a:p>
          <a:p>
            <a:pPr>
              <a:defRPr/>
            </a:pPr>
            <a:r>
              <a:rPr lang="en-US" sz="4800" dirty="0">
                <a:solidFill>
                  <a:schemeClr val="tx2"/>
                </a:solidFill>
              </a:rPr>
              <a:t>Affordable Care Act Section 1557 Gender Identity Protection and other Social Policy Issues</a:t>
            </a:r>
          </a:p>
          <a:p>
            <a:pPr>
              <a:defRPr/>
            </a:pPr>
            <a:r>
              <a:rPr lang="en-US" sz="4800" dirty="0">
                <a:solidFill>
                  <a:schemeClr val="tx2"/>
                </a:solidFill>
              </a:rPr>
              <a:t>Affordable Care Act Coverage and Tax Credit Issues</a:t>
            </a:r>
          </a:p>
          <a:p>
            <a:pPr>
              <a:defRPr/>
            </a:pPr>
            <a:r>
              <a:rPr lang="en-US" sz="4800" dirty="0">
                <a:solidFill>
                  <a:schemeClr val="tx2"/>
                </a:solidFill>
              </a:rPr>
              <a:t>Public Health Issues (Climate Change)</a:t>
            </a:r>
          </a:p>
          <a:p>
            <a:pPr>
              <a:defRPr/>
            </a:pPr>
            <a:endParaRPr lang="en-US" sz="2900" dirty="0">
              <a:solidFill>
                <a:schemeClr val="tx2"/>
              </a:solidFill>
            </a:endParaRPr>
          </a:p>
          <a:p>
            <a:pPr marL="0" indent="0">
              <a:buNone/>
              <a:defRPr/>
            </a:pPr>
            <a:endParaRPr lang="en-US" sz="2900" dirty="0">
              <a:solidFill>
                <a:schemeClr val="tx2"/>
              </a:solidFill>
            </a:endParaRPr>
          </a:p>
          <a:p>
            <a:pPr marL="457200" lvl="1" indent="0">
              <a:buNone/>
              <a:defRPr/>
            </a:pPr>
            <a:br>
              <a:rPr lang="en-US" sz="2900" dirty="0"/>
            </a:br>
            <a:endParaRPr kumimoji="0" lang="en-US" sz="2900" b="0" i="0" u="none" strike="noStrike" kern="1200" cap="none" spc="0" normalizeH="0" baseline="0" noProof="0" dirty="0">
              <a:ln>
                <a:noFill/>
              </a:ln>
              <a:solidFill>
                <a:srgbClr val="595959"/>
              </a:solidFill>
              <a:effectLst/>
              <a:uLnTx/>
              <a:uFillTx/>
              <a:latin typeface="Arial" charset="0"/>
              <a:cs typeface="Arial" charset="0"/>
            </a:endParaRPr>
          </a:p>
          <a:p>
            <a:pPr marL="685800" marR="0" lvl="1" indent="-228600" algn="l" defTabSz="914400" rtl="0" eaLnBrk="1" fontAlgn="auto" latinLnBrk="0" hangingPunct="1">
              <a:lnSpc>
                <a:spcPct val="100000"/>
              </a:lnSpc>
              <a:spcBef>
                <a:spcPts val="0"/>
              </a:spcBef>
              <a:spcAft>
                <a:spcPts val="600"/>
              </a:spcAft>
              <a:buClrTx/>
              <a:buSzTx/>
              <a:buFont typeface="Arial"/>
              <a:buChar char="•"/>
              <a:tabLst/>
              <a:defRPr/>
            </a:pPr>
            <a:endParaRPr kumimoji="0" lang="en-US" sz="2900" b="0" i="0" u="none" strike="noStrike" kern="1200" cap="none" spc="0" normalizeH="0" baseline="0" noProof="0" dirty="0">
              <a:ln>
                <a:noFill/>
              </a:ln>
              <a:solidFill>
                <a:srgbClr val="595959"/>
              </a:solidFill>
              <a:effectLst/>
              <a:uLnTx/>
              <a:uFillTx/>
              <a:latin typeface="Arial" charset="0"/>
              <a:cs typeface="Arial" charset="0"/>
            </a:endParaRPr>
          </a:p>
          <a:p>
            <a:pPr marL="685800" marR="0" lvl="1" indent="-228600" algn="l" defTabSz="914400" rtl="0" eaLnBrk="1" fontAlgn="auto" latinLnBrk="0" hangingPunct="1">
              <a:lnSpc>
                <a:spcPct val="100000"/>
              </a:lnSpc>
              <a:spcBef>
                <a:spcPts val="0"/>
              </a:spcBef>
              <a:spcAft>
                <a:spcPts val="600"/>
              </a:spcAft>
              <a:buClrTx/>
              <a:buSzTx/>
              <a:buFont typeface="Arial"/>
              <a:buChar char="•"/>
              <a:tabLst/>
              <a:defRPr/>
            </a:pPr>
            <a:endParaRPr kumimoji="0" lang="en-US" sz="2900" b="0" i="0" u="none" strike="noStrike" kern="1200" cap="none" spc="0" normalizeH="0" baseline="0" noProof="0" dirty="0">
              <a:ln>
                <a:noFill/>
              </a:ln>
              <a:solidFill>
                <a:srgbClr val="595959"/>
              </a:solidFill>
              <a:effectLst/>
              <a:uLnTx/>
              <a:uFillTx/>
              <a:latin typeface="Arial" charset="0"/>
              <a:cs typeface="Arial" charset="0"/>
            </a:endParaRPr>
          </a:p>
          <a:p>
            <a:pPr marL="685800" marR="0" lvl="1" indent="-228600" algn="l" defTabSz="914400" rtl="0" eaLnBrk="1" fontAlgn="auto" latinLnBrk="0" hangingPunct="1">
              <a:lnSpc>
                <a:spcPct val="100000"/>
              </a:lnSpc>
              <a:spcBef>
                <a:spcPts val="0"/>
              </a:spcBef>
              <a:spcAft>
                <a:spcPts val="600"/>
              </a:spcAft>
              <a:buClrTx/>
              <a:buSzTx/>
              <a:buFont typeface="Arial"/>
              <a:buChar char="•"/>
              <a:tabLst/>
              <a:defRPr/>
            </a:pPr>
            <a:endParaRPr kumimoji="0" lang="en-US" sz="2900" b="0" i="0" u="none" strike="noStrike" kern="1200" cap="none" spc="0" normalizeH="0" baseline="0" noProof="0" dirty="0">
              <a:ln>
                <a:noFill/>
              </a:ln>
              <a:solidFill>
                <a:srgbClr val="595959"/>
              </a:solidFill>
              <a:effectLst/>
              <a:uLnTx/>
              <a:uFillTx/>
              <a:latin typeface="Arial" charset="0"/>
              <a:cs typeface="Arial" charset="0"/>
            </a:endParaRPr>
          </a:p>
          <a:p>
            <a:endParaRPr lang="en-US" dirty="0"/>
          </a:p>
        </p:txBody>
      </p:sp>
    </p:spTree>
    <p:extLst>
      <p:ext uri="{BB962C8B-B14F-4D97-AF65-F5344CB8AC3E}">
        <p14:creationId xmlns:p14="http://schemas.microsoft.com/office/powerpoint/2010/main" val="1317390545"/>
      </p:ext>
    </p:extLst>
  </p:cSld>
  <p:clrMapOvr>
    <a:masterClrMapping/>
  </p:clrMapOvr>
</p:sld>
</file>

<file path=ppt/theme/theme1.xml><?xml version="1.0" encoding="utf-8"?>
<a:theme xmlns:a="http://schemas.openxmlformats.org/drawingml/2006/main" name="Custom Design">
  <a:themeElements>
    <a:clrScheme name="AMA Custom Palette">
      <a:dk1>
        <a:srgbClr val="595959"/>
      </a:dk1>
      <a:lt1>
        <a:sysClr val="window" lastClr="FFFFFF"/>
      </a:lt1>
      <a:dk2>
        <a:srgbClr val="000000"/>
      </a:dk2>
      <a:lt2>
        <a:srgbClr val="EEECE1"/>
      </a:lt2>
      <a:accent1>
        <a:srgbClr val="46166B"/>
      </a:accent1>
      <a:accent2>
        <a:srgbClr val="A1A1A4"/>
      </a:accent2>
      <a:accent3>
        <a:srgbClr val="009DDC"/>
      </a:accent3>
      <a:accent4>
        <a:srgbClr val="FAA634"/>
      </a:accent4>
      <a:accent5>
        <a:srgbClr val="C1D82F"/>
      </a:accent5>
      <a:accent6>
        <a:srgbClr val="E71933"/>
      </a:accent6>
      <a:hlink>
        <a:srgbClr val="46166B"/>
      </a:hlink>
      <a:folHlink>
        <a:srgbClr val="46166B"/>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4 AMA PPT template  -  Read-Only" id="{7D2D0D6E-DCE2-417E-90AB-EC2D9AC0F4EC}" vid="{C75B0103-FC10-4616-99F9-2AF3844618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3727AFF1DF3E4EA8041DD4F068955E" ma:contentTypeVersion="18" ma:contentTypeDescription="Create a new document." ma:contentTypeScope="" ma:versionID="16abd74deadcbd73bb619c01289b0d9c">
  <xsd:schema xmlns:xsd="http://www.w3.org/2001/XMLSchema" xmlns:xs="http://www.w3.org/2001/XMLSchema" xmlns:p="http://schemas.microsoft.com/office/2006/metadata/properties" xmlns:ns2="dbe4802c-fa7e-493c-9d23-852354079e6c" xmlns:ns3="83ebce4f-d2b3-49b4-b0dc-4f8cc5f24958" targetNamespace="http://schemas.microsoft.com/office/2006/metadata/properties" ma:root="true" ma:fieldsID="2f242e6dfc1dfc54b3a9fb186f7c0404" ns2:_="" ns3:_="">
    <xsd:import namespace="dbe4802c-fa7e-493c-9d23-852354079e6c"/>
    <xsd:import namespace="83ebce4f-d2b3-49b4-b0dc-4f8cc5f249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4802c-fa7e-493c-9d23-852354079e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721ec54-5c1f-4323-b38e-9ab34920dde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ebce4f-d2b3-49b4-b0dc-4f8cc5f2495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b41047d-f8db-49e4-a686-54d7950fadb2}" ma:internalName="TaxCatchAll" ma:showField="CatchAllData" ma:web="83ebce4f-d2b3-49b4-b0dc-4f8cc5f2495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3ebce4f-d2b3-49b4-b0dc-4f8cc5f24958" xsi:nil="true"/>
    <lcf76f155ced4ddcb4097134ff3c332f xmlns="dbe4802c-fa7e-493c-9d23-852354079e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0F2661C-3C94-4618-BC9F-AEF4D1ACE8B2}"/>
</file>

<file path=customXml/itemProps2.xml><?xml version="1.0" encoding="utf-8"?>
<ds:datastoreItem xmlns:ds="http://schemas.openxmlformats.org/officeDocument/2006/customXml" ds:itemID="{681B741A-BD97-4A45-B4AE-C102BADE9EDC}">
  <ds:schemaRefs>
    <ds:schemaRef ds:uri="http://schemas.microsoft.com/sharepoint/v3/contenttype/forms"/>
  </ds:schemaRefs>
</ds:datastoreItem>
</file>

<file path=customXml/itemProps3.xml><?xml version="1.0" encoding="utf-8"?>
<ds:datastoreItem xmlns:ds="http://schemas.openxmlformats.org/officeDocument/2006/customXml" ds:itemID="{0CBD1D7F-6FC9-4604-88C5-59B6546180B4}">
  <ds:schemaRefs>
    <ds:schemaRef ds:uri="http://purl.org/dc/dcmitype/"/>
    <ds:schemaRef ds:uri="http://schemas.microsoft.com/office/infopath/2007/PartnerControls"/>
    <ds:schemaRef ds:uri="http://schemas.microsoft.com/office/2006/documentManagement/types"/>
    <ds:schemaRef ds:uri="f36b6782-d6c2-4a7f-b736-519ddedfe09b"/>
    <ds:schemaRef ds:uri="http://schemas.microsoft.com/office/2006/metadata/properties"/>
    <ds:schemaRef ds:uri="http://purl.org/dc/elements/1.1/"/>
    <ds:schemaRef ds:uri="http://purl.org/dc/terms/"/>
    <ds:schemaRef ds:uri="http://schemas.openxmlformats.org/package/2006/metadata/core-properties"/>
    <ds:schemaRef ds:uri="347eb58b-9829-4dcf-afe6-9117afd8b32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2024-AMA-PPT-template</Template>
  <TotalTime>2831</TotalTime>
  <Words>402</Words>
  <Application>Microsoft Office PowerPoint</Application>
  <PresentationFormat>On-screen Show (16:9)</PresentationFormat>
  <Paragraphs>61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Custom Design</vt:lpstr>
      <vt:lpstr>No Deference?  Health Care Regulation and the  Demise of Chevron</vt:lpstr>
      <vt:lpstr>What’s next?  </vt:lpstr>
      <vt:lpstr>But is the sky really falling?  It isn’t clear…but what is clear is increased uncertainty and  more litigation opportunities</vt:lpstr>
      <vt:lpstr>Loper, Corner Post, Jarkesy, and West VA v EPA (2022) decisions collectively have changed the balance of power away from agencies </vt:lpstr>
      <vt:lpstr>New Opportunities and Avenues for Advocacy Efforts</vt:lpstr>
      <vt:lpstr>Working with Congress</vt:lpstr>
      <vt:lpstr>Working with Agencies</vt:lpstr>
      <vt:lpstr>Advocacy in the Courts </vt:lpstr>
      <vt:lpstr>Advocacy in the Courts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 PowerPoint</dc:title>
  <dc:creator>Dorothy Hoban</dc:creator>
  <cp:lastModifiedBy>Debra Cohn</cp:lastModifiedBy>
  <cp:revision>2</cp:revision>
  <cp:lastPrinted>2017-06-01T18:47:25Z</cp:lastPrinted>
  <dcterms:created xsi:type="dcterms:W3CDTF">2024-01-08T15:17:36Z</dcterms:created>
  <dcterms:modified xsi:type="dcterms:W3CDTF">2024-09-25T17:04:39Z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0x010100B513781ED634764F842E09C2E78AB717</vt:lpwstr>
  </property>
  <property fmtid="{D5CDD505-2E9C-101B-9397-08002B2CF9AE}" pid="3" name="MediaServiceImageTags">
    <vt:lpwstr/>
  </property>
</Properties>
</file>